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3" r:id="rId2"/>
    <p:sldId id="264" r:id="rId3"/>
    <p:sldId id="320" r:id="rId4"/>
    <p:sldId id="324" r:id="rId5"/>
    <p:sldId id="321" r:id="rId6"/>
    <p:sldId id="323" r:id="rId7"/>
    <p:sldId id="325" r:id="rId8"/>
    <p:sldId id="322" r:id="rId9"/>
    <p:sldId id="327" r:id="rId10"/>
    <p:sldId id="328" r:id="rId11"/>
    <p:sldId id="329" r:id="rId12"/>
    <p:sldId id="335" r:id="rId13"/>
    <p:sldId id="333" r:id="rId14"/>
    <p:sldId id="334" r:id="rId15"/>
    <p:sldId id="336" r:id="rId16"/>
    <p:sldId id="337" r:id="rId17"/>
    <p:sldId id="338" r:id="rId18"/>
    <p:sldId id="339" r:id="rId19"/>
    <p:sldId id="330" r:id="rId20"/>
    <p:sldId id="331" r:id="rId21"/>
    <p:sldId id="332" r:id="rId22"/>
    <p:sldId id="341" r:id="rId23"/>
    <p:sldId id="307" r:id="rId24"/>
    <p:sldId id="326" r:id="rId25"/>
  </p:sldIdLst>
  <p:sldSz cx="12169775"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7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032" y="-258"/>
      </p:cViewPr>
      <p:guideLst>
        <p:guide orient="horz" pos="2160"/>
        <p:guide pos="383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9CEFA7-C073-473E-B4C5-5B34A0FB60FF}" type="doc">
      <dgm:prSet loTypeId="urn:microsoft.com/office/officeart/2005/8/layout/lProcess2" loCatId="list" qsTypeId="urn:microsoft.com/office/officeart/2005/8/quickstyle/simple1" qsCatId="simple" csTypeId="urn:microsoft.com/office/officeart/2005/8/colors/accent1_5" csCatId="accent1" phldr="1"/>
      <dgm:spPr/>
      <dgm:t>
        <a:bodyPr/>
        <a:lstStyle/>
        <a:p>
          <a:endParaRPr lang="tr-TR"/>
        </a:p>
      </dgm:t>
    </dgm:pt>
    <dgm:pt modelId="{969DDE45-70B6-4269-94AB-2B287A3BF024}">
      <dgm:prSet phldrT="[Metin]" custT="1"/>
      <dgm:spPr/>
      <dgm:t>
        <a:bodyPr/>
        <a:lstStyle/>
        <a:p>
          <a:r>
            <a:rPr lang="tr-TR" sz="6000" dirty="0" smtClean="0"/>
            <a:t>Psikolojik Sağlamlık</a:t>
          </a:r>
          <a:endParaRPr lang="tr-TR" sz="6000" dirty="0"/>
        </a:p>
      </dgm:t>
    </dgm:pt>
    <dgm:pt modelId="{7B91A3D9-6EFD-40FF-BE27-B3DAC0C98A97}" type="parTrans" cxnId="{A7C8E9A9-7FD5-4E16-823A-46CC88DFBFCD}">
      <dgm:prSet/>
      <dgm:spPr/>
      <dgm:t>
        <a:bodyPr/>
        <a:lstStyle/>
        <a:p>
          <a:endParaRPr lang="tr-TR"/>
        </a:p>
      </dgm:t>
    </dgm:pt>
    <dgm:pt modelId="{C29BD5BF-CC06-4743-8C78-4740BF482C90}" type="sibTrans" cxnId="{A7C8E9A9-7FD5-4E16-823A-46CC88DFBFCD}">
      <dgm:prSet/>
      <dgm:spPr/>
      <dgm:t>
        <a:bodyPr/>
        <a:lstStyle/>
        <a:p>
          <a:endParaRPr lang="tr-TR"/>
        </a:p>
      </dgm:t>
    </dgm:pt>
    <dgm:pt modelId="{B27FBEB5-0FBD-4FD8-B961-F76CCB0F78D8}">
      <dgm:prSet phldrT="[Metin]"/>
      <dgm:spPr/>
      <dgm:t>
        <a:bodyPr/>
        <a:lstStyle/>
        <a:p>
          <a:r>
            <a:rPr lang="tr-TR" dirty="0" smtClean="0"/>
            <a:t>Dinamik bir süreçtir.</a:t>
          </a:r>
          <a:endParaRPr lang="tr-TR" dirty="0"/>
        </a:p>
      </dgm:t>
    </dgm:pt>
    <dgm:pt modelId="{5B472D82-C8E9-4BC8-8839-28FD6387E6BE}" type="parTrans" cxnId="{DCE43E4B-7193-4057-A87A-6FA4DDC60E04}">
      <dgm:prSet/>
      <dgm:spPr/>
      <dgm:t>
        <a:bodyPr/>
        <a:lstStyle/>
        <a:p>
          <a:endParaRPr lang="tr-TR"/>
        </a:p>
      </dgm:t>
    </dgm:pt>
    <dgm:pt modelId="{9274B917-0278-4A4B-B03D-3AFA54481549}" type="sibTrans" cxnId="{DCE43E4B-7193-4057-A87A-6FA4DDC60E04}">
      <dgm:prSet/>
      <dgm:spPr/>
      <dgm:t>
        <a:bodyPr/>
        <a:lstStyle/>
        <a:p>
          <a:endParaRPr lang="tr-TR"/>
        </a:p>
      </dgm:t>
    </dgm:pt>
    <dgm:pt modelId="{60F6413A-662E-4915-809B-89D812C995BD}">
      <dgm:prSet/>
      <dgm:spPr/>
      <dgm:t>
        <a:bodyPr/>
        <a:lstStyle/>
        <a:p>
          <a:r>
            <a:rPr lang="tr-TR" smtClean="0"/>
            <a:t>Geliştirilebilir özellikler içerir.</a:t>
          </a:r>
          <a:endParaRPr lang="tr-TR" dirty="0"/>
        </a:p>
      </dgm:t>
    </dgm:pt>
    <dgm:pt modelId="{0505FBDB-32DF-4070-8728-1D70C4795750}" type="parTrans" cxnId="{29BC2DF2-B721-4EBB-A859-5FB17C77B981}">
      <dgm:prSet/>
      <dgm:spPr/>
      <dgm:t>
        <a:bodyPr/>
        <a:lstStyle/>
        <a:p>
          <a:endParaRPr lang="tr-TR"/>
        </a:p>
      </dgm:t>
    </dgm:pt>
    <dgm:pt modelId="{B7C7211B-9EE7-4B1F-8426-20772AD69D95}" type="sibTrans" cxnId="{29BC2DF2-B721-4EBB-A859-5FB17C77B981}">
      <dgm:prSet/>
      <dgm:spPr/>
      <dgm:t>
        <a:bodyPr/>
        <a:lstStyle/>
        <a:p>
          <a:endParaRPr lang="tr-TR"/>
        </a:p>
      </dgm:t>
    </dgm:pt>
    <dgm:pt modelId="{5065DC9B-ACE7-45F6-A048-FAC2C1A06872}">
      <dgm:prSet/>
      <dgm:spPr/>
      <dgm:t>
        <a:bodyPr/>
        <a:lstStyle/>
        <a:p>
          <a:r>
            <a:rPr lang="tr-TR" dirty="0" smtClean="0"/>
            <a:t>Travma ve zorlu yaşam olaylarıyla etkili baş edebilmeyi ve sağlıklı uyum gösterme ya da yeterlik geliştirebilme süreçlerini içerir.</a:t>
          </a:r>
          <a:endParaRPr lang="tr-TR" dirty="0"/>
        </a:p>
      </dgm:t>
    </dgm:pt>
    <dgm:pt modelId="{214C4D14-0BC5-4727-8DB1-DD43386F9D2A}" type="parTrans" cxnId="{C65A9CAE-4E52-42D6-8942-403E6E3F3C70}">
      <dgm:prSet/>
      <dgm:spPr/>
      <dgm:t>
        <a:bodyPr/>
        <a:lstStyle/>
        <a:p>
          <a:endParaRPr lang="tr-TR"/>
        </a:p>
      </dgm:t>
    </dgm:pt>
    <dgm:pt modelId="{2A541C52-265F-41A2-845A-3139C75F823E}" type="sibTrans" cxnId="{C65A9CAE-4E52-42D6-8942-403E6E3F3C70}">
      <dgm:prSet/>
      <dgm:spPr/>
      <dgm:t>
        <a:bodyPr/>
        <a:lstStyle/>
        <a:p>
          <a:endParaRPr lang="tr-TR"/>
        </a:p>
      </dgm:t>
    </dgm:pt>
    <dgm:pt modelId="{3CECFBFB-B5D9-42BB-B5C4-4C302CA8BA4A}">
      <dgm:prSet/>
      <dgm:spPr/>
      <dgm:t>
        <a:bodyPr/>
        <a:lstStyle/>
        <a:p>
          <a:r>
            <a:rPr lang="tr-TR" dirty="0" smtClean="0"/>
            <a:t>Psikolojik sağlamlığın gelişebilmesi için bireyin risk ya da zorluğa maruz kalması ve duruma uyum sağlayarak yaşamın farklı alanlarında başarı elde etmeli ; </a:t>
          </a:r>
          <a:endParaRPr lang="tr-TR" dirty="0"/>
        </a:p>
      </dgm:t>
    </dgm:pt>
    <dgm:pt modelId="{AE9DFAE7-24B0-4C99-84D2-2B9E32677C00}" type="parTrans" cxnId="{2CC1D4BA-69E3-4037-8194-AB6F617234FB}">
      <dgm:prSet/>
      <dgm:spPr/>
      <dgm:t>
        <a:bodyPr/>
        <a:lstStyle/>
        <a:p>
          <a:endParaRPr lang="tr-TR"/>
        </a:p>
      </dgm:t>
    </dgm:pt>
    <dgm:pt modelId="{2D699968-C9E8-4BF8-B5E4-EB937E215395}" type="sibTrans" cxnId="{2CC1D4BA-69E3-4037-8194-AB6F617234FB}">
      <dgm:prSet/>
      <dgm:spPr/>
      <dgm:t>
        <a:bodyPr/>
        <a:lstStyle/>
        <a:p>
          <a:endParaRPr lang="tr-TR"/>
        </a:p>
      </dgm:t>
    </dgm:pt>
    <dgm:pt modelId="{331A5A18-17B7-40F9-9193-55D4D76D0259}">
      <dgm:prSet phldrT="[Metin]"/>
      <dgm:spPr/>
      <dgm:t>
        <a:bodyPr/>
        <a:lstStyle/>
        <a:p>
          <a:r>
            <a:rPr lang="tr-TR" dirty="0" smtClean="0"/>
            <a:t>aynı zamanda psikolojik sağlamlık için bireylerin koruyucu faktörler olarak nitelenen birtakım kişilik özelliklerine sahip olmalıdır.</a:t>
          </a:r>
          <a:endParaRPr lang="tr-TR" dirty="0"/>
        </a:p>
      </dgm:t>
    </dgm:pt>
    <dgm:pt modelId="{F7C6D1EE-D1DC-4F10-8683-829BC7B60ADE}" type="sibTrans" cxnId="{228215D4-FD54-47FC-AEE4-3C6277D7B544}">
      <dgm:prSet/>
      <dgm:spPr/>
      <dgm:t>
        <a:bodyPr/>
        <a:lstStyle/>
        <a:p>
          <a:endParaRPr lang="tr-TR"/>
        </a:p>
      </dgm:t>
    </dgm:pt>
    <dgm:pt modelId="{C85378DF-576D-4CC6-B36B-843DA8A5313B}" type="parTrans" cxnId="{228215D4-FD54-47FC-AEE4-3C6277D7B544}">
      <dgm:prSet/>
      <dgm:spPr/>
      <dgm:t>
        <a:bodyPr/>
        <a:lstStyle/>
        <a:p>
          <a:endParaRPr lang="tr-TR"/>
        </a:p>
      </dgm:t>
    </dgm:pt>
    <dgm:pt modelId="{11F381FE-1D59-463A-9523-29B0E45C962F}" type="pres">
      <dgm:prSet presAssocID="{389CEFA7-C073-473E-B4C5-5B34A0FB60FF}" presName="theList" presStyleCnt="0">
        <dgm:presLayoutVars>
          <dgm:dir/>
          <dgm:animLvl val="lvl"/>
          <dgm:resizeHandles val="exact"/>
        </dgm:presLayoutVars>
      </dgm:prSet>
      <dgm:spPr/>
      <dgm:t>
        <a:bodyPr/>
        <a:lstStyle/>
        <a:p>
          <a:endParaRPr lang="tr-TR"/>
        </a:p>
      </dgm:t>
    </dgm:pt>
    <dgm:pt modelId="{F27529E7-2920-4A2E-8F91-67AA79E2A3C0}" type="pres">
      <dgm:prSet presAssocID="{969DDE45-70B6-4269-94AB-2B287A3BF024}" presName="compNode" presStyleCnt="0"/>
      <dgm:spPr/>
    </dgm:pt>
    <dgm:pt modelId="{6CBCBFDB-0B4D-4AC8-B197-E07F1D8F19F0}" type="pres">
      <dgm:prSet presAssocID="{969DDE45-70B6-4269-94AB-2B287A3BF024}" presName="aNode" presStyleLbl="bgShp" presStyleIdx="0" presStyleCnt="1"/>
      <dgm:spPr/>
      <dgm:t>
        <a:bodyPr/>
        <a:lstStyle/>
        <a:p>
          <a:endParaRPr lang="tr-TR"/>
        </a:p>
      </dgm:t>
    </dgm:pt>
    <dgm:pt modelId="{B91EC314-7120-45AB-952D-9E9EA47D6A2E}" type="pres">
      <dgm:prSet presAssocID="{969DDE45-70B6-4269-94AB-2B287A3BF024}" presName="textNode" presStyleLbl="bgShp" presStyleIdx="0" presStyleCnt="1"/>
      <dgm:spPr/>
      <dgm:t>
        <a:bodyPr/>
        <a:lstStyle/>
        <a:p>
          <a:endParaRPr lang="tr-TR"/>
        </a:p>
      </dgm:t>
    </dgm:pt>
    <dgm:pt modelId="{6337C658-A85E-4B35-99C8-711BC81780A9}" type="pres">
      <dgm:prSet presAssocID="{969DDE45-70B6-4269-94AB-2B287A3BF024}" presName="compChildNode" presStyleCnt="0"/>
      <dgm:spPr/>
    </dgm:pt>
    <dgm:pt modelId="{BCD99F53-994B-46CC-B298-5C51D92D296B}" type="pres">
      <dgm:prSet presAssocID="{969DDE45-70B6-4269-94AB-2B287A3BF024}" presName="theInnerList" presStyleCnt="0"/>
      <dgm:spPr/>
    </dgm:pt>
    <dgm:pt modelId="{7055BE7D-A6AE-4E1E-BCFE-0F6E3CE32CFB}" type="pres">
      <dgm:prSet presAssocID="{B27FBEB5-0FBD-4FD8-B961-F76CCB0F78D8}" presName="childNode" presStyleLbl="node1" presStyleIdx="0" presStyleCnt="5">
        <dgm:presLayoutVars>
          <dgm:bulletEnabled val="1"/>
        </dgm:presLayoutVars>
      </dgm:prSet>
      <dgm:spPr/>
      <dgm:t>
        <a:bodyPr/>
        <a:lstStyle/>
        <a:p>
          <a:endParaRPr lang="tr-TR"/>
        </a:p>
      </dgm:t>
    </dgm:pt>
    <dgm:pt modelId="{845D40F9-D74F-4E68-8D73-65EE4654F138}" type="pres">
      <dgm:prSet presAssocID="{B27FBEB5-0FBD-4FD8-B961-F76CCB0F78D8}" presName="aSpace2" presStyleCnt="0"/>
      <dgm:spPr/>
    </dgm:pt>
    <dgm:pt modelId="{F5FE7C65-870D-4191-A8A2-DE99CF741A9B}" type="pres">
      <dgm:prSet presAssocID="{60F6413A-662E-4915-809B-89D812C995BD}" presName="childNode" presStyleLbl="node1" presStyleIdx="1" presStyleCnt="5">
        <dgm:presLayoutVars>
          <dgm:bulletEnabled val="1"/>
        </dgm:presLayoutVars>
      </dgm:prSet>
      <dgm:spPr/>
      <dgm:t>
        <a:bodyPr/>
        <a:lstStyle/>
        <a:p>
          <a:endParaRPr lang="tr-TR"/>
        </a:p>
      </dgm:t>
    </dgm:pt>
    <dgm:pt modelId="{C3C87834-BD5E-43D8-90A2-1F3D812C7522}" type="pres">
      <dgm:prSet presAssocID="{60F6413A-662E-4915-809B-89D812C995BD}" presName="aSpace2" presStyleCnt="0"/>
      <dgm:spPr/>
    </dgm:pt>
    <dgm:pt modelId="{3BFB5E27-D7C9-471D-9ED7-9A657BF38899}" type="pres">
      <dgm:prSet presAssocID="{5065DC9B-ACE7-45F6-A048-FAC2C1A06872}" presName="childNode" presStyleLbl="node1" presStyleIdx="2" presStyleCnt="5">
        <dgm:presLayoutVars>
          <dgm:bulletEnabled val="1"/>
        </dgm:presLayoutVars>
      </dgm:prSet>
      <dgm:spPr/>
      <dgm:t>
        <a:bodyPr/>
        <a:lstStyle/>
        <a:p>
          <a:endParaRPr lang="tr-TR"/>
        </a:p>
      </dgm:t>
    </dgm:pt>
    <dgm:pt modelId="{74CE3F8B-FE3D-4DDB-92AB-61A8F8903F3B}" type="pres">
      <dgm:prSet presAssocID="{5065DC9B-ACE7-45F6-A048-FAC2C1A06872}" presName="aSpace2" presStyleCnt="0"/>
      <dgm:spPr/>
    </dgm:pt>
    <dgm:pt modelId="{EADFA384-4607-4963-B192-D3A317C9567F}" type="pres">
      <dgm:prSet presAssocID="{3CECFBFB-B5D9-42BB-B5C4-4C302CA8BA4A}" presName="childNode" presStyleLbl="node1" presStyleIdx="3" presStyleCnt="5">
        <dgm:presLayoutVars>
          <dgm:bulletEnabled val="1"/>
        </dgm:presLayoutVars>
      </dgm:prSet>
      <dgm:spPr/>
      <dgm:t>
        <a:bodyPr/>
        <a:lstStyle/>
        <a:p>
          <a:endParaRPr lang="tr-TR"/>
        </a:p>
      </dgm:t>
    </dgm:pt>
    <dgm:pt modelId="{D3E49DA2-78A8-4259-9765-591C047C2C8C}" type="pres">
      <dgm:prSet presAssocID="{3CECFBFB-B5D9-42BB-B5C4-4C302CA8BA4A}" presName="aSpace2" presStyleCnt="0"/>
      <dgm:spPr/>
    </dgm:pt>
    <dgm:pt modelId="{14B08BFC-3EF8-4A22-9CA7-26019B57DE8E}" type="pres">
      <dgm:prSet presAssocID="{331A5A18-17B7-40F9-9193-55D4D76D0259}" presName="childNode" presStyleLbl="node1" presStyleIdx="4" presStyleCnt="5">
        <dgm:presLayoutVars>
          <dgm:bulletEnabled val="1"/>
        </dgm:presLayoutVars>
      </dgm:prSet>
      <dgm:spPr/>
      <dgm:t>
        <a:bodyPr/>
        <a:lstStyle/>
        <a:p>
          <a:endParaRPr lang="tr-TR"/>
        </a:p>
      </dgm:t>
    </dgm:pt>
  </dgm:ptLst>
  <dgm:cxnLst>
    <dgm:cxn modelId="{826379B1-E8FB-478C-9DD8-CFA0A2C87EAF}" type="presOf" srcId="{969DDE45-70B6-4269-94AB-2B287A3BF024}" destId="{6CBCBFDB-0B4D-4AC8-B197-E07F1D8F19F0}" srcOrd="0" destOrd="0" presId="urn:microsoft.com/office/officeart/2005/8/layout/lProcess2"/>
    <dgm:cxn modelId="{C65A9CAE-4E52-42D6-8942-403E6E3F3C70}" srcId="{969DDE45-70B6-4269-94AB-2B287A3BF024}" destId="{5065DC9B-ACE7-45F6-A048-FAC2C1A06872}" srcOrd="2" destOrd="0" parTransId="{214C4D14-0BC5-4727-8DB1-DD43386F9D2A}" sibTransId="{2A541C52-265F-41A2-845A-3139C75F823E}"/>
    <dgm:cxn modelId="{2CC1D4BA-69E3-4037-8194-AB6F617234FB}" srcId="{969DDE45-70B6-4269-94AB-2B287A3BF024}" destId="{3CECFBFB-B5D9-42BB-B5C4-4C302CA8BA4A}" srcOrd="3" destOrd="0" parTransId="{AE9DFAE7-24B0-4C99-84D2-2B9E32677C00}" sibTransId="{2D699968-C9E8-4BF8-B5E4-EB937E215395}"/>
    <dgm:cxn modelId="{14603041-8D94-433F-B043-B8800FF7A568}" type="presOf" srcId="{5065DC9B-ACE7-45F6-A048-FAC2C1A06872}" destId="{3BFB5E27-D7C9-471D-9ED7-9A657BF38899}" srcOrd="0" destOrd="0" presId="urn:microsoft.com/office/officeart/2005/8/layout/lProcess2"/>
    <dgm:cxn modelId="{A36993C0-C455-4B34-B692-843D760D9651}" type="presOf" srcId="{969DDE45-70B6-4269-94AB-2B287A3BF024}" destId="{B91EC314-7120-45AB-952D-9E9EA47D6A2E}" srcOrd="1" destOrd="0" presId="urn:microsoft.com/office/officeart/2005/8/layout/lProcess2"/>
    <dgm:cxn modelId="{CCF256B6-F6A2-4003-9A2A-B9F08A206EDA}" type="presOf" srcId="{B27FBEB5-0FBD-4FD8-B961-F76CCB0F78D8}" destId="{7055BE7D-A6AE-4E1E-BCFE-0F6E3CE32CFB}" srcOrd="0" destOrd="0" presId="urn:microsoft.com/office/officeart/2005/8/layout/lProcess2"/>
    <dgm:cxn modelId="{7DC7F98D-161E-49C4-918C-A79664949EC1}" type="presOf" srcId="{60F6413A-662E-4915-809B-89D812C995BD}" destId="{F5FE7C65-870D-4191-A8A2-DE99CF741A9B}" srcOrd="0" destOrd="0" presId="urn:microsoft.com/office/officeart/2005/8/layout/lProcess2"/>
    <dgm:cxn modelId="{4211212E-A93E-43B6-BBE1-CA784CC75869}" type="presOf" srcId="{389CEFA7-C073-473E-B4C5-5B34A0FB60FF}" destId="{11F381FE-1D59-463A-9523-29B0E45C962F}" srcOrd="0" destOrd="0" presId="urn:microsoft.com/office/officeart/2005/8/layout/lProcess2"/>
    <dgm:cxn modelId="{29BC2DF2-B721-4EBB-A859-5FB17C77B981}" srcId="{969DDE45-70B6-4269-94AB-2B287A3BF024}" destId="{60F6413A-662E-4915-809B-89D812C995BD}" srcOrd="1" destOrd="0" parTransId="{0505FBDB-32DF-4070-8728-1D70C4795750}" sibTransId="{B7C7211B-9EE7-4B1F-8426-20772AD69D95}"/>
    <dgm:cxn modelId="{F09633E3-7E12-422C-AC09-9AF3C95BA40B}" type="presOf" srcId="{331A5A18-17B7-40F9-9193-55D4D76D0259}" destId="{14B08BFC-3EF8-4A22-9CA7-26019B57DE8E}" srcOrd="0" destOrd="0" presId="urn:microsoft.com/office/officeart/2005/8/layout/lProcess2"/>
    <dgm:cxn modelId="{228215D4-FD54-47FC-AEE4-3C6277D7B544}" srcId="{969DDE45-70B6-4269-94AB-2B287A3BF024}" destId="{331A5A18-17B7-40F9-9193-55D4D76D0259}" srcOrd="4" destOrd="0" parTransId="{C85378DF-576D-4CC6-B36B-843DA8A5313B}" sibTransId="{F7C6D1EE-D1DC-4F10-8683-829BC7B60ADE}"/>
    <dgm:cxn modelId="{8432D58E-80BE-4612-BFA8-7FAE93B694CE}" type="presOf" srcId="{3CECFBFB-B5D9-42BB-B5C4-4C302CA8BA4A}" destId="{EADFA384-4607-4963-B192-D3A317C9567F}" srcOrd="0" destOrd="0" presId="urn:microsoft.com/office/officeart/2005/8/layout/lProcess2"/>
    <dgm:cxn modelId="{DCE43E4B-7193-4057-A87A-6FA4DDC60E04}" srcId="{969DDE45-70B6-4269-94AB-2B287A3BF024}" destId="{B27FBEB5-0FBD-4FD8-B961-F76CCB0F78D8}" srcOrd="0" destOrd="0" parTransId="{5B472D82-C8E9-4BC8-8839-28FD6387E6BE}" sibTransId="{9274B917-0278-4A4B-B03D-3AFA54481549}"/>
    <dgm:cxn modelId="{A7C8E9A9-7FD5-4E16-823A-46CC88DFBFCD}" srcId="{389CEFA7-C073-473E-B4C5-5B34A0FB60FF}" destId="{969DDE45-70B6-4269-94AB-2B287A3BF024}" srcOrd="0" destOrd="0" parTransId="{7B91A3D9-6EFD-40FF-BE27-B3DAC0C98A97}" sibTransId="{C29BD5BF-CC06-4743-8C78-4740BF482C90}"/>
    <dgm:cxn modelId="{50E69CC7-07F8-4FD2-BF45-C42BEEB550B2}" type="presParOf" srcId="{11F381FE-1D59-463A-9523-29B0E45C962F}" destId="{F27529E7-2920-4A2E-8F91-67AA79E2A3C0}" srcOrd="0" destOrd="0" presId="urn:microsoft.com/office/officeart/2005/8/layout/lProcess2"/>
    <dgm:cxn modelId="{B8129A61-4D4C-441E-BCBC-AE2F5F09A32D}" type="presParOf" srcId="{F27529E7-2920-4A2E-8F91-67AA79E2A3C0}" destId="{6CBCBFDB-0B4D-4AC8-B197-E07F1D8F19F0}" srcOrd="0" destOrd="0" presId="urn:microsoft.com/office/officeart/2005/8/layout/lProcess2"/>
    <dgm:cxn modelId="{5931EB02-9063-4F01-95A7-78CA36CDE7D3}" type="presParOf" srcId="{F27529E7-2920-4A2E-8F91-67AA79E2A3C0}" destId="{B91EC314-7120-45AB-952D-9E9EA47D6A2E}" srcOrd="1" destOrd="0" presId="urn:microsoft.com/office/officeart/2005/8/layout/lProcess2"/>
    <dgm:cxn modelId="{20C31F81-13E0-4FED-8516-C2F8101CFAA5}" type="presParOf" srcId="{F27529E7-2920-4A2E-8F91-67AA79E2A3C0}" destId="{6337C658-A85E-4B35-99C8-711BC81780A9}" srcOrd="2" destOrd="0" presId="urn:microsoft.com/office/officeart/2005/8/layout/lProcess2"/>
    <dgm:cxn modelId="{B366E666-AB27-49A0-8A93-2480E055AEE6}" type="presParOf" srcId="{6337C658-A85E-4B35-99C8-711BC81780A9}" destId="{BCD99F53-994B-46CC-B298-5C51D92D296B}" srcOrd="0" destOrd="0" presId="urn:microsoft.com/office/officeart/2005/8/layout/lProcess2"/>
    <dgm:cxn modelId="{799F8119-BFF6-4F39-A11B-79AEDC5846A9}" type="presParOf" srcId="{BCD99F53-994B-46CC-B298-5C51D92D296B}" destId="{7055BE7D-A6AE-4E1E-BCFE-0F6E3CE32CFB}" srcOrd="0" destOrd="0" presId="urn:microsoft.com/office/officeart/2005/8/layout/lProcess2"/>
    <dgm:cxn modelId="{2837B894-9D55-43EC-8FBB-B4A1C9252DDA}" type="presParOf" srcId="{BCD99F53-994B-46CC-B298-5C51D92D296B}" destId="{845D40F9-D74F-4E68-8D73-65EE4654F138}" srcOrd="1" destOrd="0" presId="urn:microsoft.com/office/officeart/2005/8/layout/lProcess2"/>
    <dgm:cxn modelId="{66B2FA8C-9839-4FA1-8262-B34C11DB40F0}" type="presParOf" srcId="{BCD99F53-994B-46CC-B298-5C51D92D296B}" destId="{F5FE7C65-870D-4191-A8A2-DE99CF741A9B}" srcOrd="2" destOrd="0" presId="urn:microsoft.com/office/officeart/2005/8/layout/lProcess2"/>
    <dgm:cxn modelId="{8DCC8411-B716-4FF3-A19E-66F94F6E3E04}" type="presParOf" srcId="{BCD99F53-994B-46CC-B298-5C51D92D296B}" destId="{C3C87834-BD5E-43D8-90A2-1F3D812C7522}" srcOrd="3" destOrd="0" presId="urn:microsoft.com/office/officeart/2005/8/layout/lProcess2"/>
    <dgm:cxn modelId="{4A0ABAED-A407-4F6F-B6BE-D1CDF9F70F94}" type="presParOf" srcId="{BCD99F53-994B-46CC-B298-5C51D92D296B}" destId="{3BFB5E27-D7C9-471D-9ED7-9A657BF38899}" srcOrd="4" destOrd="0" presId="urn:microsoft.com/office/officeart/2005/8/layout/lProcess2"/>
    <dgm:cxn modelId="{85C1E1EB-0E0F-4DD7-A796-6FFFA732A82C}" type="presParOf" srcId="{BCD99F53-994B-46CC-B298-5C51D92D296B}" destId="{74CE3F8B-FE3D-4DDB-92AB-61A8F8903F3B}" srcOrd="5" destOrd="0" presId="urn:microsoft.com/office/officeart/2005/8/layout/lProcess2"/>
    <dgm:cxn modelId="{F0589410-F9E5-4D82-AEC8-E50992262B6B}" type="presParOf" srcId="{BCD99F53-994B-46CC-B298-5C51D92D296B}" destId="{EADFA384-4607-4963-B192-D3A317C9567F}" srcOrd="6" destOrd="0" presId="urn:microsoft.com/office/officeart/2005/8/layout/lProcess2"/>
    <dgm:cxn modelId="{9732AE70-CF63-4793-9839-18E23914C5F5}" type="presParOf" srcId="{BCD99F53-994B-46CC-B298-5C51D92D296B}" destId="{D3E49DA2-78A8-4259-9765-591C047C2C8C}" srcOrd="7" destOrd="0" presId="urn:microsoft.com/office/officeart/2005/8/layout/lProcess2"/>
    <dgm:cxn modelId="{BA1F9E2E-955F-4EDA-B3A4-E2D31122B8B2}" type="presParOf" srcId="{BCD99F53-994B-46CC-B298-5C51D92D296B}" destId="{14B08BFC-3EF8-4A22-9CA7-26019B57DE8E}" srcOrd="8"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06D00E-771D-44E6-8555-F0EF346FA412}"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tr-TR"/>
        </a:p>
      </dgm:t>
    </dgm:pt>
    <dgm:pt modelId="{45B19F9A-CF77-4390-A0AF-B22111904271}">
      <dgm:prSet phldrT="[Metin]" custT="1"/>
      <dgm:spPr/>
      <dgm:t>
        <a:bodyPr/>
        <a:lstStyle/>
        <a:p>
          <a:r>
            <a:rPr lang="tr-TR" sz="3200" dirty="0" smtClean="0"/>
            <a:t>Bireysel Risk Faktörleri</a:t>
          </a:r>
          <a:endParaRPr lang="tr-TR" sz="3200" dirty="0"/>
        </a:p>
      </dgm:t>
    </dgm:pt>
    <dgm:pt modelId="{517AC8A2-D85A-4DC5-81FD-C3A78679A86F}" type="parTrans" cxnId="{950E84D6-36B3-4728-8CC4-8DFC4E2F92F9}">
      <dgm:prSet/>
      <dgm:spPr/>
      <dgm:t>
        <a:bodyPr/>
        <a:lstStyle/>
        <a:p>
          <a:endParaRPr lang="tr-TR"/>
        </a:p>
      </dgm:t>
    </dgm:pt>
    <dgm:pt modelId="{594FAE8D-E981-48D7-BE3F-959412744ADD}" type="sibTrans" cxnId="{950E84D6-36B3-4728-8CC4-8DFC4E2F92F9}">
      <dgm:prSet/>
      <dgm:spPr/>
      <dgm:t>
        <a:bodyPr/>
        <a:lstStyle/>
        <a:p>
          <a:endParaRPr lang="tr-TR"/>
        </a:p>
      </dgm:t>
    </dgm:pt>
    <dgm:pt modelId="{CD05C1E1-9826-4513-B4FC-0E6501CF4233}">
      <dgm:prSet phldrT="[Metin]" custT="1"/>
      <dgm:spPr/>
      <dgm:t>
        <a:bodyPr/>
        <a:lstStyle/>
        <a:p>
          <a:r>
            <a:rPr lang="tr-TR" sz="2000" dirty="0" smtClean="0"/>
            <a:t>Erken doğum </a:t>
          </a:r>
        </a:p>
      </dgm:t>
    </dgm:pt>
    <dgm:pt modelId="{EE56F153-76D9-4AB4-B619-B2F70F89505F}" type="parTrans" cxnId="{651D8326-22C1-4FA6-B872-BC6D7D45D107}">
      <dgm:prSet/>
      <dgm:spPr/>
      <dgm:t>
        <a:bodyPr/>
        <a:lstStyle/>
        <a:p>
          <a:endParaRPr lang="tr-TR"/>
        </a:p>
      </dgm:t>
    </dgm:pt>
    <dgm:pt modelId="{3E294FEF-AD02-4AFF-AF4E-6116772F3BC8}" type="sibTrans" cxnId="{651D8326-22C1-4FA6-B872-BC6D7D45D107}">
      <dgm:prSet/>
      <dgm:spPr/>
      <dgm:t>
        <a:bodyPr/>
        <a:lstStyle/>
        <a:p>
          <a:endParaRPr lang="tr-TR"/>
        </a:p>
      </dgm:t>
    </dgm:pt>
    <dgm:pt modelId="{E3B0E11A-066B-4AD5-A4A2-0756E2D2D4F8}">
      <dgm:prSet phldrT="[Metin]" custT="1"/>
      <dgm:spPr/>
      <dgm:t>
        <a:bodyPr/>
        <a:lstStyle/>
        <a:p>
          <a:r>
            <a:rPr lang="tr-TR" sz="2000" dirty="0" smtClean="0"/>
            <a:t>Olumsuz yaşam olayları</a:t>
          </a:r>
          <a:endParaRPr lang="tr-TR" sz="2000" dirty="0"/>
        </a:p>
      </dgm:t>
    </dgm:pt>
    <dgm:pt modelId="{511D6295-5085-4B7F-8D18-96C95C58E0E6}" type="parTrans" cxnId="{8AC2C741-F88B-423D-B554-173D9E19A519}">
      <dgm:prSet/>
      <dgm:spPr/>
      <dgm:t>
        <a:bodyPr/>
        <a:lstStyle/>
        <a:p>
          <a:endParaRPr lang="tr-TR"/>
        </a:p>
      </dgm:t>
    </dgm:pt>
    <dgm:pt modelId="{E4A6E297-9368-4210-888E-528E062FFB93}" type="sibTrans" cxnId="{8AC2C741-F88B-423D-B554-173D9E19A519}">
      <dgm:prSet/>
      <dgm:spPr/>
      <dgm:t>
        <a:bodyPr/>
        <a:lstStyle/>
        <a:p>
          <a:endParaRPr lang="tr-TR"/>
        </a:p>
      </dgm:t>
    </dgm:pt>
    <dgm:pt modelId="{F9313508-38B0-4307-992F-112D1455324E}">
      <dgm:prSet phldrT="[Metin]" custT="1"/>
      <dgm:spPr/>
      <dgm:t>
        <a:bodyPr/>
        <a:lstStyle/>
        <a:p>
          <a:r>
            <a:rPr lang="tr-TR" sz="3200" dirty="0" smtClean="0"/>
            <a:t>Ailesel Risk Faktörleri</a:t>
          </a:r>
          <a:endParaRPr lang="tr-TR" sz="3200" dirty="0"/>
        </a:p>
      </dgm:t>
    </dgm:pt>
    <dgm:pt modelId="{F6CA42FE-2CB1-4D1F-B094-A2FD8CF3BD2A}" type="parTrans" cxnId="{F3A6E527-B516-4D08-B9F5-3C1EAA217D41}">
      <dgm:prSet/>
      <dgm:spPr/>
      <dgm:t>
        <a:bodyPr/>
        <a:lstStyle/>
        <a:p>
          <a:endParaRPr lang="tr-TR"/>
        </a:p>
      </dgm:t>
    </dgm:pt>
    <dgm:pt modelId="{0D9ED777-9507-47E5-BD9A-AAD82FDCE9CE}" type="sibTrans" cxnId="{F3A6E527-B516-4D08-B9F5-3C1EAA217D41}">
      <dgm:prSet/>
      <dgm:spPr/>
      <dgm:t>
        <a:bodyPr/>
        <a:lstStyle/>
        <a:p>
          <a:endParaRPr lang="tr-TR"/>
        </a:p>
      </dgm:t>
    </dgm:pt>
    <dgm:pt modelId="{257351A0-DE20-4202-8AB6-09908FC15DD4}">
      <dgm:prSet phldrT="[Metin]"/>
      <dgm:spPr/>
      <dgm:t>
        <a:bodyPr/>
        <a:lstStyle/>
        <a:p>
          <a:r>
            <a:rPr lang="tr-TR" dirty="0" smtClean="0"/>
            <a:t>Ebeveynlerin hastalığı ya da psikopatolojisi</a:t>
          </a:r>
          <a:endParaRPr lang="tr-TR" dirty="0"/>
        </a:p>
      </dgm:t>
    </dgm:pt>
    <dgm:pt modelId="{81EAABE3-4636-4AE4-9D68-DD447E80B920}" type="parTrans" cxnId="{834EE1EC-B7C9-4159-AA5A-A4C3FBEEDF73}">
      <dgm:prSet/>
      <dgm:spPr/>
      <dgm:t>
        <a:bodyPr/>
        <a:lstStyle/>
        <a:p>
          <a:endParaRPr lang="tr-TR"/>
        </a:p>
      </dgm:t>
    </dgm:pt>
    <dgm:pt modelId="{CC571B3D-3CED-4A11-BBF0-D872E05476AD}" type="sibTrans" cxnId="{834EE1EC-B7C9-4159-AA5A-A4C3FBEEDF73}">
      <dgm:prSet/>
      <dgm:spPr/>
      <dgm:t>
        <a:bodyPr/>
        <a:lstStyle/>
        <a:p>
          <a:endParaRPr lang="tr-TR"/>
        </a:p>
      </dgm:t>
    </dgm:pt>
    <dgm:pt modelId="{01EC4A95-EDD1-4499-8588-69A63FDC868E}">
      <dgm:prSet phldrT="[Metin]"/>
      <dgm:spPr/>
      <dgm:t>
        <a:bodyPr/>
        <a:lstStyle/>
        <a:p>
          <a:r>
            <a:rPr lang="tr-TR" dirty="0" smtClean="0"/>
            <a:t>Ebeveynlerin boşanması, ölümü ya da tek ebeveynle yaşamak</a:t>
          </a:r>
          <a:endParaRPr lang="tr-TR" dirty="0"/>
        </a:p>
      </dgm:t>
    </dgm:pt>
    <dgm:pt modelId="{E494CC54-1DEE-4094-8603-70E1EE1C07A0}" type="parTrans" cxnId="{93D731F0-4C56-4D74-82D4-D9F6897225C1}">
      <dgm:prSet/>
      <dgm:spPr/>
      <dgm:t>
        <a:bodyPr/>
        <a:lstStyle/>
        <a:p>
          <a:endParaRPr lang="tr-TR"/>
        </a:p>
      </dgm:t>
    </dgm:pt>
    <dgm:pt modelId="{3AD91059-C3AF-4750-B6F4-9BA119F2D404}" type="sibTrans" cxnId="{93D731F0-4C56-4D74-82D4-D9F6897225C1}">
      <dgm:prSet/>
      <dgm:spPr/>
      <dgm:t>
        <a:bodyPr/>
        <a:lstStyle/>
        <a:p>
          <a:endParaRPr lang="tr-TR"/>
        </a:p>
      </dgm:t>
    </dgm:pt>
    <dgm:pt modelId="{309EB158-97B6-45EF-9C7A-F6B60C9C7906}">
      <dgm:prSet phldrT="[Metin]" custT="1"/>
      <dgm:spPr/>
      <dgm:t>
        <a:bodyPr/>
        <a:lstStyle/>
        <a:p>
          <a:r>
            <a:rPr lang="tr-TR" sz="3200" dirty="0" smtClean="0"/>
            <a:t>Çevresel Risk Faktörleri</a:t>
          </a:r>
          <a:endParaRPr lang="tr-TR" sz="3200" dirty="0"/>
        </a:p>
      </dgm:t>
    </dgm:pt>
    <dgm:pt modelId="{D9D3AB3D-021B-4947-A3C7-F53566E6E582}" type="parTrans" cxnId="{021CAD66-EE69-4B8A-B4C3-EB7085013460}">
      <dgm:prSet/>
      <dgm:spPr/>
      <dgm:t>
        <a:bodyPr/>
        <a:lstStyle/>
        <a:p>
          <a:endParaRPr lang="tr-TR"/>
        </a:p>
      </dgm:t>
    </dgm:pt>
    <dgm:pt modelId="{5504DF08-504B-459E-8B25-601626A6ABCA}" type="sibTrans" cxnId="{021CAD66-EE69-4B8A-B4C3-EB7085013460}">
      <dgm:prSet/>
      <dgm:spPr/>
      <dgm:t>
        <a:bodyPr/>
        <a:lstStyle/>
        <a:p>
          <a:endParaRPr lang="tr-TR"/>
        </a:p>
      </dgm:t>
    </dgm:pt>
    <dgm:pt modelId="{F43E570C-A405-47B5-8664-5247677E7AB2}">
      <dgm:prSet phldrT="[Metin]" custT="1"/>
      <dgm:spPr/>
      <dgm:t>
        <a:bodyPr/>
        <a:lstStyle/>
        <a:p>
          <a:r>
            <a:rPr lang="tr-TR" sz="2000" dirty="0" smtClean="0"/>
            <a:t>Kronik hastalıklar</a:t>
          </a:r>
          <a:endParaRPr lang="tr-TR" sz="2000" dirty="0"/>
        </a:p>
      </dgm:t>
    </dgm:pt>
    <dgm:pt modelId="{F98CA469-51FE-4EC6-83AB-49CB13842BB3}" type="parTrans" cxnId="{3D8579B8-095A-4E00-A433-764DEDD559B8}">
      <dgm:prSet/>
      <dgm:spPr/>
      <dgm:t>
        <a:bodyPr/>
        <a:lstStyle/>
        <a:p>
          <a:endParaRPr lang="tr-TR"/>
        </a:p>
      </dgm:t>
    </dgm:pt>
    <dgm:pt modelId="{2154A04F-0E6A-46AC-89D7-32132B861656}" type="sibTrans" cxnId="{3D8579B8-095A-4E00-A433-764DEDD559B8}">
      <dgm:prSet/>
      <dgm:spPr/>
      <dgm:t>
        <a:bodyPr/>
        <a:lstStyle/>
        <a:p>
          <a:endParaRPr lang="tr-TR"/>
        </a:p>
      </dgm:t>
    </dgm:pt>
    <dgm:pt modelId="{B7866C54-1059-4BB5-8A86-283842E47343}">
      <dgm:prSet phldrT="[Metin]" custT="1"/>
      <dgm:spPr/>
      <dgm:t>
        <a:bodyPr/>
        <a:lstStyle/>
        <a:p>
          <a:r>
            <a:rPr lang="tr-TR" sz="2000" dirty="0" smtClean="0"/>
            <a:t>Madde kullanımı</a:t>
          </a:r>
          <a:endParaRPr lang="tr-TR" sz="2000" dirty="0"/>
        </a:p>
      </dgm:t>
    </dgm:pt>
    <dgm:pt modelId="{FC4468AA-AAB5-44DE-A930-CC1E81BBCBD9}" type="parTrans" cxnId="{BD8090FD-4089-4040-8A8E-D619232EA12C}">
      <dgm:prSet/>
      <dgm:spPr/>
      <dgm:t>
        <a:bodyPr/>
        <a:lstStyle/>
        <a:p>
          <a:endParaRPr lang="tr-TR"/>
        </a:p>
      </dgm:t>
    </dgm:pt>
    <dgm:pt modelId="{68564C21-124E-4F6F-835C-2BE139FA5A8C}" type="sibTrans" cxnId="{BD8090FD-4089-4040-8A8E-D619232EA12C}">
      <dgm:prSet/>
      <dgm:spPr/>
      <dgm:t>
        <a:bodyPr/>
        <a:lstStyle/>
        <a:p>
          <a:endParaRPr lang="tr-TR"/>
        </a:p>
      </dgm:t>
    </dgm:pt>
    <dgm:pt modelId="{098643DE-F303-4800-B4BA-3C5B76B904AD}">
      <dgm:prSet phldrT="[Metin]" custT="1"/>
      <dgm:spPr/>
      <dgm:t>
        <a:bodyPr/>
        <a:lstStyle/>
        <a:p>
          <a:r>
            <a:rPr lang="tr-TR" sz="2000" dirty="0" smtClean="0"/>
            <a:t>Akademik başarısızlık</a:t>
          </a:r>
          <a:endParaRPr lang="tr-TR" sz="2000" dirty="0"/>
        </a:p>
      </dgm:t>
    </dgm:pt>
    <dgm:pt modelId="{5261CF78-7E02-4C5C-8AF3-BC0DC17A81C7}" type="parTrans" cxnId="{BF4846A3-A3E9-4EEE-AA66-6AF567184176}">
      <dgm:prSet/>
      <dgm:spPr/>
      <dgm:t>
        <a:bodyPr/>
        <a:lstStyle/>
        <a:p>
          <a:endParaRPr lang="tr-TR"/>
        </a:p>
      </dgm:t>
    </dgm:pt>
    <dgm:pt modelId="{05DE9854-70A5-4FFB-9E6D-002900DDE5FA}" type="sibTrans" cxnId="{BF4846A3-A3E9-4EEE-AA66-6AF567184176}">
      <dgm:prSet/>
      <dgm:spPr/>
      <dgm:t>
        <a:bodyPr/>
        <a:lstStyle/>
        <a:p>
          <a:endParaRPr lang="tr-TR"/>
        </a:p>
      </dgm:t>
    </dgm:pt>
    <dgm:pt modelId="{9E2E0D0D-C757-45F8-8757-E9CBEDE29E59}">
      <dgm:prSet phldrT="[Metin]"/>
      <dgm:spPr/>
      <dgm:t>
        <a:bodyPr/>
        <a:lstStyle/>
        <a:p>
          <a:r>
            <a:rPr lang="tr-TR" dirty="0" smtClean="0"/>
            <a:t>Ekonomik zorluklar ve yoksulluk</a:t>
          </a:r>
          <a:endParaRPr lang="tr-TR" dirty="0"/>
        </a:p>
      </dgm:t>
    </dgm:pt>
    <dgm:pt modelId="{6FF05BAB-35FF-4503-A566-D288CFA34EF0}" type="parTrans" cxnId="{61C2E5BB-59B1-4B19-80C6-719707E1DB6D}">
      <dgm:prSet/>
      <dgm:spPr/>
      <dgm:t>
        <a:bodyPr/>
        <a:lstStyle/>
        <a:p>
          <a:endParaRPr lang="tr-TR"/>
        </a:p>
      </dgm:t>
    </dgm:pt>
    <dgm:pt modelId="{FE803FA9-9307-4F7A-9068-E0C1ACE2FB4C}" type="sibTrans" cxnId="{61C2E5BB-59B1-4B19-80C6-719707E1DB6D}">
      <dgm:prSet/>
      <dgm:spPr/>
      <dgm:t>
        <a:bodyPr/>
        <a:lstStyle/>
        <a:p>
          <a:endParaRPr lang="tr-TR"/>
        </a:p>
      </dgm:t>
    </dgm:pt>
    <dgm:pt modelId="{59157417-282C-4C42-ACB0-4D8E22ECC0C5}">
      <dgm:prSet phldrT="[Metin]"/>
      <dgm:spPr/>
      <dgm:t>
        <a:bodyPr/>
        <a:lstStyle/>
        <a:p>
          <a:r>
            <a:rPr lang="tr-TR" dirty="0" smtClean="0"/>
            <a:t>Çocuk ihmali/istismarı</a:t>
          </a:r>
          <a:endParaRPr lang="tr-TR" dirty="0"/>
        </a:p>
      </dgm:t>
    </dgm:pt>
    <dgm:pt modelId="{F257CECA-A067-44F7-ABC8-07BAA9ED6FEB}" type="parTrans" cxnId="{DD00F3E4-5AC6-4B8B-9ED2-5B37C9A1ACDF}">
      <dgm:prSet/>
      <dgm:spPr/>
      <dgm:t>
        <a:bodyPr/>
        <a:lstStyle/>
        <a:p>
          <a:endParaRPr lang="tr-TR"/>
        </a:p>
      </dgm:t>
    </dgm:pt>
    <dgm:pt modelId="{0044BC8B-88A4-49AA-A58B-22D525832930}" type="sibTrans" cxnId="{DD00F3E4-5AC6-4B8B-9ED2-5B37C9A1ACDF}">
      <dgm:prSet/>
      <dgm:spPr/>
      <dgm:t>
        <a:bodyPr/>
        <a:lstStyle/>
        <a:p>
          <a:endParaRPr lang="tr-TR"/>
        </a:p>
      </dgm:t>
    </dgm:pt>
    <dgm:pt modelId="{BC0A5F8A-4EB0-48E2-8898-F6649EEB196C}">
      <dgm:prSet phldrT="[Metin]"/>
      <dgm:spPr/>
      <dgm:t>
        <a:bodyPr/>
        <a:lstStyle/>
        <a:p>
          <a:r>
            <a:rPr lang="tr-TR" dirty="0" smtClean="0"/>
            <a:t>Savaş doğal afet gibi toplumsal travmalar</a:t>
          </a:r>
          <a:endParaRPr lang="tr-TR" dirty="0"/>
        </a:p>
      </dgm:t>
    </dgm:pt>
    <dgm:pt modelId="{7194B8F4-B536-422D-AB84-B212F4262221}" type="parTrans" cxnId="{48459442-EAB0-4321-A035-63265B5FF621}">
      <dgm:prSet/>
      <dgm:spPr/>
      <dgm:t>
        <a:bodyPr/>
        <a:lstStyle/>
        <a:p>
          <a:endParaRPr lang="tr-TR"/>
        </a:p>
      </dgm:t>
    </dgm:pt>
    <dgm:pt modelId="{DC9F329F-A4B9-48FB-B50F-E4FF0F416239}" type="sibTrans" cxnId="{48459442-EAB0-4321-A035-63265B5FF621}">
      <dgm:prSet/>
      <dgm:spPr/>
      <dgm:t>
        <a:bodyPr/>
        <a:lstStyle/>
        <a:p>
          <a:endParaRPr lang="tr-TR"/>
        </a:p>
      </dgm:t>
    </dgm:pt>
    <dgm:pt modelId="{5E29C839-0D3B-4F25-A4DD-81DDEDB405F8}">
      <dgm:prSet phldrT="[Metin]"/>
      <dgm:spPr/>
      <dgm:t>
        <a:bodyPr/>
        <a:lstStyle/>
        <a:p>
          <a:r>
            <a:rPr lang="tr-TR" dirty="0" smtClean="0"/>
            <a:t>Toplumsal şiddet ve ailevi felaketler</a:t>
          </a:r>
          <a:endParaRPr lang="tr-TR" dirty="0"/>
        </a:p>
      </dgm:t>
    </dgm:pt>
    <dgm:pt modelId="{BF0823FB-3C77-43F5-BEFC-10530C5BCAC3}" type="parTrans" cxnId="{24701369-5E72-4278-AC9E-E50FB7597BE1}">
      <dgm:prSet/>
      <dgm:spPr/>
      <dgm:t>
        <a:bodyPr/>
        <a:lstStyle/>
        <a:p>
          <a:endParaRPr lang="tr-TR"/>
        </a:p>
      </dgm:t>
    </dgm:pt>
    <dgm:pt modelId="{C5AA6575-CB8E-4AAC-85B7-8E6053C1681E}" type="sibTrans" cxnId="{24701369-5E72-4278-AC9E-E50FB7597BE1}">
      <dgm:prSet/>
      <dgm:spPr/>
      <dgm:t>
        <a:bodyPr/>
        <a:lstStyle/>
        <a:p>
          <a:endParaRPr lang="tr-TR"/>
        </a:p>
      </dgm:t>
    </dgm:pt>
    <dgm:pt modelId="{FBC466DC-687E-432A-B6E4-8BB14F0FF4DA}" type="pres">
      <dgm:prSet presAssocID="{B606D00E-771D-44E6-8555-F0EF346FA412}" presName="theList" presStyleCnt="0">
        <dgm:presLayoutVars>
          <dgm:dir/>
          <dgm:animLvl val="lvl"/>
          <dgm:resizeHandles val="exact"/>
        </dgm:presLayoutVars>
      </dgm:prSet>
      <dgm:spPr/>
      <dgm:t>
        <a:bodyPr/>
        <a:lstStyle/>
        <a:p>
          <a:endParaRPr lang="tr-TR"/>
        </a:p>
      </dgm:t>
    </dgm:pt>
    <dgm:pt modelId="{41974C0C-6E9F-47C9-A32F-0DB05BBC6085}" type="pres">
      <dgm:prSet presAssocID="{45B19F9A-CF77-4390-A0AF-B22111904271}" presName="compNode" presStyleCnt="0"/>
      <dgm:spPr/>
    </dgm:pt>
    <dgm:pt modelId="{D1980FDF-AD2E-4691-9B7D-996E28C7CCCC}" type="pres">
      <dgm:prSet presAssocID="{45B19F9A-CF77-4390-A0AF-B22111904271}" presName="aNode" presStyleLbl="bgShp" presStyleIdx="0" presStyleCnt="3"/>
      <dgm:spPr/>
      <dgm:t>
        <a:bodyPr/>
        <a:lstStyle/>
        <a:p>
          <a:endParaRPr lang="tr-TR"/>
        </a:p>
      </dgm:t>
    </dgm:pt>
    <dgm:pt modelId="{1C5F4E62-8038-4D5D-B84D-42FD5D76E700}" type="pres">
      <dgm:prSet presAssocID="{45B19F9A-CF77-4390-A0AF-B22111904271}" presName="textNode" presStyleLbl="bgShp" presStyleIdx="0" presStyleCnt="3"/>
      <dgm:spPr/>
      <dgm:t>
        <a:bodyPr/>
        <a:lstStyle/>
        <a:p>
          <a:endParaRPr lang="tr-TR"/>
        </a:p>
      </dgm:t>
    </dgm:pt>
    <dgm:pt modelId="{5F3AAFFC-61CB-4811-BA8B-9264B8D67C98}" type="pres">
      <dgm:prSet presAssocID="{45B19F9A-CF77-4390-A0AF-B22111904271}" presName="compChildNode" presStyleCnt="0"/>
      <dgm:spPr/>
    </dgm:pt>
    <dgm:pt modelId="{A6EF8023-9689-4FA1-B114-4DB26B8DDA52}" type="pres">
      <dgm:prSet presAssocID="{45B19F9A-CF77-4390-A0AF-B22111904271}" presName="theInnerList" presStyleCnt="0"/>
      <dgm:spPr/>
    </dgm:pt>
    <dgm:pt modelId="{14815C95-4CFD-43FB-B156-45B2036CB36F}" type="pres">
      <dgm:prSet presAssocID="{CD05C1E1-9826-4513-B4FC-0E6501CF4233}" presName="childNode" presStyleLbl="node1" presStyleIdx="0" presStyleCnt="11">
        <dgm:presLayoutVars>
          <dgm:bulletEnabled val="1"/>
        </dgm:presLayoutVars>
      </dgm:prSet>
      <dgm:spPr/>
      <dgm:t>
        <a:bodyPr/>
        <a:lstStyle/>
        <a:p>
          <a:endParaRPr lang="tr-TR"/>
        </a:p>
      </dgm:t>
    </dgm:pt>
    <dgm:pt modelId="{B71766AD-E7A6-414B-9159-DDDD38F1167B}" type="pres">
      <dgm:prSet presAssocID="{CD05C1E1-9826-4513-B4FC-0E6501CF4233}" presName="aSpace2" presStyleCnt="0"/>
      <dgm:spPr/>
    </dgm:pt>
    <dgm:pt modelId="{8F156C0B-AEA4-4B16-BA2C-B3ED8E7CB392}" type="pres">
      <dgm:prSet presAssocID="{E3B0E11A-066B-4AD5-A4A2-0756E2D2D4F8}" presName="childNode" presStyleLbl="node1" presStyleIdx="1" presStyleCnt="11">
        <dgm:presLayoutVars>
          <dgm:bulletEnabled val="1"/>
        </dgm:presLayoutVars>
      </dgm:prSet>
      <dgm:spPr/>
      <dgm:t>
        <a:bodyPr/>
        <a:lstStyle/>
        <a:p>
          <a:endParaRPr lang="tr-TR"/>
        </a:p>
      </dgm:t>
    </dgm:pt>
    <dgm:pt modelId="{FA7C4800-FB47-48DA-977F-08CFF8949483}" type="pres">
      <dgm:prSet presAssocID="{E3B0E11A-066B-4AD5-A4A2-0756E2D2D4F8}" presName="aSpace2" presStyleCnt="0"/>
      <dgm:spPr/>
    </dgm:pt>
    <dgm:pt modelId="{8B430BE6-E2B5-4A77-B802-E9E12493CCB4}" type="pres">
      <dgm:prSet presAssocID="{F43E570C-A405-47B5-8664-5247677E7AB2}" presName="childNode" presStyleLbl="node1" presStyleIdx="2" presStyleCnt="11">
        <dgm:presLayoutVars>
          <dgm:bulletEnabled val="1"/>
        </dgm:presLayoutVars>
      </dgm:prSet>
      <dgm:spPr/>
      <dgm:t>
        <a:bodyPr/>
        <a:lstStyle/>
        <a:p>
          <a:endParaRPr lang="tr-TR"/>
        </a:p>
      </dgm:t>
    </dgm:pt>
    <dgm:pt modelId="{82274602-7DF9-4431-9BF0-5421DEE3D83E}" type="pres">
      <dgm:prSet presAssocID="{F43E570C-A405-47B5-8664-5247677E7AB2}" presName="aSpace2" presStyleCnt="0"/>
      <dgm:spPr/>
    </dgm:pt>
    <dgm:pt modelId="{61770240-0BA2-40FC-A55E-5CC85639861F}" type="pres">
      <dgm:prSet presAssocID="{B7866C54-1059-4BB5-8A86-283842E47343}" presName="childNode" presStyleLbl="node1" presStyleIdx="3" presStyleCnt="11">
        <dgm:presLayoutVars>
          <dgm:bulletEnabled val="1"/>
        </dgm:presLayoutVars>
      </dgm:prSet>
      <dgm:spPr/>
      <dgm:t>
        <a:bodyPr/>
        <a:lstStyle/>
        <a:p>
          <a:endParaRPr lang="tr-TR"/>
        </a:p>
      </dgm:t>
    </dgm:pt>
    <dgm:pt modelId="{E416D932-8E9A-4C5B-AE73-9644DE9B6D38}" type="pres">
      <dgm:prSet presAssocID="{B7866C54-1059-4BB5-8A86-283842E47343}" presName="aSpace2" presStyleCnt="0"/>
      <dgm:spPr/>
    </dgm:pt>
    <dgm:pt modelId="{28B2CD64-CB7B-4D27-9D84-77465A2AE5CC}" type="pres">
      <dgm:prSet presAssocID="{098643DE-F303-4800-B4BA-3C5B76B904AD}" presName="childNode" presStyleLbl="node1" presStyleIdx="4" presStyleCnt="11">
        <dgm:presLayoutVars>
          <dgm:bulletEnabled val="1"/>
        </dgm:presLayoutVars>
      </dgm:prSet>
      <dgm:spPr/>
      <dgm:t>
        <a:bodyPr/>
        <a:lstStyle/>
        <a:p>
          <a:endParaRPr lang="tr-TR"/>
        </a:p>
      </dgm:t>
    </dgm:pt>
    <dgm:pt modelId="{9DDC2D56-BB11-4142-A53D-ED658A9C7FAB}" type="pres">
      <dgm:prSet presAssocID="{45B19F9A-CF77-4390-A0AF-B22111904271}" presName="aSpace" presStyleCnt="0"/>
      <dgm:spPr/>
    </dgm:pt>
    <dgm:pt modelId="{B1E8F09C-C6E7-42D6-B3AD-4B25D01E40DA}" type="pres">
      <dgm:prSet presAssocID="{F9313508-38B0-4307-992F-112D1455324E}" presName="compNode" presStyleCnt="0"/>
      <dgm:spPr/>
    </dgm:pt>
    <dgm:pt modelId="{D1D42FB8-93F2-47F0-A71C-83B6FE6D085A}" type="pres">
      <dgm:prSet presAssocID="{F9313508-38B0-4307-992F-112D1455324E}" presName="aNode" presStyleLbl="bgShp" presStyleIdx="1" presStyleCnt="3"/>
      <dgm:spPr/>
      <dgm:t>
        <a:bodyPr/>
        <a:lstStyle/>
        <a:p>
          <a:endParaRPr lang="tr-TR"/>
        </a:p>
      </dgm:t>
    </dgm:pt>
    <dgm:pt modelId="{0483E965-4FA7-49BC-864D-5D2ACFCE74C9}" type="pres">
      <dgm:prSet presAssocID="{F9313508-38B0-4307-992F-112D1455324E}" presName="textNode" presStyleLbl="bgShp" presStyleIdx="1" presStyleCnt="3"/>
      <dgm:spPr/>
      <dgm:t>
        <a:bodyPr/>
        <a:lstStyle/>
        <a:p>
          <a:endParaRPr lang="tr-TR"/>
        </a:p>
      </dgm:t>
    </dgm:pt>
    <dgm:pt modelId="{7E723DCE-894F-4072-8D18-987929952BDE}" type="pres">
      <dgm:prSet presAssocID="{F9313508-38B0-4307-992F-112D1455324E}" presName="compChildNode" presStyleCnt="0"/>
      <dgm:spPr/>
    </dgm:pt>
    <dgm:pt modelId="{686C145E-DCEB-41B1-BED2-9303B6563484}" type="pres">
      <dgm:prSet presAssocID="{F9313508-38B0-4307-992F-112D1455324E}" presName="theInnerList" presStyleCnt="0"/>
      <dgm:spPr/>
    </dgm:pt>
    <dgm:pt modelId="{71537D66-36AE-46C0-9212-B3B6E0932E12}" type="pres">
      <dgm:prSet presAssocID="{257351A0-DE20-4202-8AB6-09908FC15DD4}" presName="childNode" presStyleLbl="node1" presStyleIdx="5" presStyleCnt="11">
        <dgm:presLayoutVars>
          <dgm:bulletEnabled val="1"/>
        </dgm:presLayoutVars>
      </dgm:prSet>
      <dgm:spPr/>
      <dgm:t>
        <a:bodyPr/>
        <a:lstStyle/>
        <a:p>
          <a:endParaRPr lang="tr-TR"/>
        </a:p>
      </dgm:t>
    </dgm:pt>
    <dgm:pt modelId="{35D4A9FD-1CC0-4A5C-B085-721F8C2AB030}" type="pres">
      <dgm:prSet presAssocID="{257351A0-DE20-4202-8AB6-09908FC15DD4}" presName="aSpace2" presStyleCnt="0"/>
      <dgm:spPr/>
    </dgm:pt>
    <dgm:pt modelId="{40F04113-908A-4C9D-96DB-29B653C1A924}" type="pres">
      <dgm:prSet presAssocID="{01EC4A95-EDD1-4499-8588-69A63FDC868E}" presName="childNode" presStyleLbl="node1" presStyleIdx="6" presStyleCnt="11">
        <dgm:presLayoutVars>
          <dgm:bulletEnabled val="1"/>
        </dgm:presLayoutVars>
      </dgm:prSet>
      <dgm:spPr/>
      <dgm:t>
        <a:bodyPr/>
        <a:lstStyle/>
        <a:p>
          <a:endParaRPr lang="tr-TR"/>
        </a:p>
      </dgm:t>
    </dgm:pt>
    <dgm:pt modelId="{A997F10B-91E2-4A3E-BEB6-1DE77BEF2B2C}" type="pres">
      <dgm:prSet presAssocID="{F9313508-38B0-4307-992F-112D1455324E}" presName="aSpace" presStyleCnt="0"/>
      <dgm:spPr/>
    </dgm:pt>
    <dgm:pt modelId="{AE2D2596-4CD8-4ED2-A10E-393776A37EBD}" type="pres">
      <dgm:prSet presAssocID="{309EB158-97B6-45EF-9C7A-F6B60C9C7906}" presName="compNode" presStyleCnt="0"/>
      <dgm:spPr/>
    </dgm:pt>
    <dgm:pt modelId="{8522B529-2F8E-45F0-8680-93E4F9EC4156}" type="pres">
      <dgm:prSet presAssocID="{309EB158-97B6-45EF-9C7A-F6B60C9C7906}" presName="aNode" presStyleLbl="bgShp" presStyleIdx="2" presStyleCnt="3"/>
      <dgm:spPr/>
      <dgm:t>
        <a:bodyPr/>
        <a:lstStyle/>
        <a:p>
          <a:endParaRPr lang="tr-TR"/>
        </a:p>
      </dgm:t>
    </dgm:pt>
    <dgm:pt modelId="{753F6C0F-933C-4A55-94E4-D44E1CAC1D1E}" type="pres">
      <dgm:prSet presAssocID="{309EB158-97B6-45EF-9C7A-F6B60C9C7906}" presName="textNode" presStyleLbl="bgShp" presStyleIdx="2" presStyleCnt="3"/>
      <dgm:spPr/>
      <dgm:t>
        <a:bodyPr/>
        <a:lstStyle/>
        <a:p>
          <a:endParaRPr lang="tr-TR"/>
        </a:p>
      </dgm:t>
    </dgm:pt>
    <dgm:pt modelId="{FE132F80-60E8-49EB-A6EE-FE5C10BDDE99}" type="pres">
      <dgm:prSet presAssocID="{309EB158-97B6-45EF-9C7A-F6B60C9C7906}" presName="compChildNode" presStyleCnt="0"/>
      <dgm:spPr/>
    </dgm:pt>
    <dgm:pt modelId="{A61A41EA-C002-4E5B-8253-31D6C009C2EC}" type="pres">
      <dgm:prSet presAssocID="{309EB158-97B6-45EF-9C7A-F6B60C9C7906}" presName="theInnerList" presStyleCnt="0"/>
      <dgm:spPr/>
    </dgm:pt>
    <dgm:pt modelId="{04DA5671-E3DC-4BCD-89A2-96A6EE2283CA}" type="pres">
      <dgm:prSet presAssocID="{9E2E0D0D-C757-45F8-8757-E9CBEDE29E59}" presName="childNode" presStyleLbl="node1" presStyleIdx="7" presStyleCnt="11">
        <dgm:presLayoutVars>
          <dgm:bulletEnabled val="1"/>
        </dgm:presLayoutVars>
      </dgm:prSet>
      <dgm:spPr/>
      <dgm:t>
        <a:bodyPr/>
        <a:lstStyle/>
        <a:p>
          <a:endParaRPr lang="tr-TR"/>
        </a:p>
      </dgm:t>
    </dgm:pt>
    <dgm:pt modelId="{3276552C-5FCD-4F23-B1F7-EE3D9F0C5948}" type="pres">
      <dgm:prSet presAssocID="{9E2E0D0D-C757-45F8-8757-E9CBEDE29E59}" presName="aSpace2" presStyleCnt="0"/>
      <dgm:spPr/>
    </dgm:pt>
    <dgm:pt modelId="{E74F5906-23F6-42CA-8FFF-EF427DEE6F5C}" type="pres">
      <dgm:prSet presAssocID="{59157417-282C-4C42-ACB0-4D8E22ECC0C5}" presName="childNode" presStyleLbl="node1" presStyleIdx="8" presStyleCnt="11">
        <dgm:presLayoutVars>
          <dgm:bulletEnabled val="1"/>
        </dgm:presLayoutVars>
      </dgm:prSet>
      <dgm:spPr/>
      <dgm:t>
        <a:bodyPr/>
        <a:lstStyle/>
        <a:p>
          <a:endParaRPr lang="tr-TR"/>
        </a:p>
      </dgm:t>
    </dgm:pt>
    <dgm:pt modelId="{53AD21B5-798B-4917-AD44-026552AD3613}" type="pres">
      <dgm:prSet presAssocID="{59157417-282C-4C42-ACB0-4D8E22ECC0C5}" presName="aSpace2" presStyleCnt="0"/>
      <dgm:spPr/>
    </dgm:pt>
    <dgm:pt modelId="{D541E587-50F8-4F06-90A3-998EAC0437CC}" type="pres">
      <dgm:prSet presAssocID="{BC0A5F8A-4EB0-48E2-8898-F6649EEB196C}" presName="childNode" presStyleLbl="node1" presStyleIdx="9" presStyleCnt="11">
        <dgm:presLayoutVars>
          <dgm:bulletEnabled val="1"/>
        </dgm:presLayoutVars>
      </dgm:prSet>
      <dgm:spPr/>
      <dgm:t>
        <a:bodyPr/>
        <a:lstStyle/>
        <a:p>
          <a:endParaRPr lang="tr-TR"/>
        </a:p>
      </dgm:t>
    </dgm:pt>
    <dgm:pt modelId="{A8617A1D-33BB-42F0-95FE-B0654CB5CA9D}" type="pres">
      <dgm:prSet presAssocID="{BC0A5F8A-4EB0-48E2-8898-F6649EEB196C}" presName="aSpace2" presStyleCnt="0"/>
      <dgm:spPr/>
    </dgm:pt>
    <dgm:pt modelId="{A21D4442-8DC7-4C88-A6FC-86482E33721F}" type="pres">
      <dgm:prSet presAssocID="{5E29C839-0D3B-4F25-A4DD-81DDEDB405F8}" presName="childNode" presStyleLbl="node1" presStyleIdx="10" presStyleCnt="11">
        <dgm:presLayoutVars>
          <dgm:bulletEnabled val="1"/>
        </dgm:presLayoutVars>
      </dgm:prSet>
      <dgm:spPr/>
      <dgm:t>
        <a:bodyPr/>
        <a:lstStyle/>
        <a:p>
          <a:endParaRPr lang="tr-TR"/>
        </a:p>
      </dgm:t>
    </dgm:pt>
  </dgm:ptLst>
  <dgm:cxnLst>
    <dgm:cxn modelId="{950E84D6-36B3-4728-8CC4-8DFC4E2F92F9}" srcId="{B606D00E-771D-44E6-8555-F0EF346FA412}" destId="{45B19F9A-CF77-4390-A0AF-B22111904271}" srcOrd="0" destOrd="0" parTransId="{517AC8A2-D85A-4DC5-81FD-C3A78679A86F}" sibTransId="{594FAE8D-E981-48D7-BE3F-959412744ADD}"/>
    <dgm:cxn modelId="{A788FC7C-FF66-4175-90E9-03EFD23216C6}" type="presOf" srcId="{B606D00E-771D-44E6-8555-F0EF346FA412}" destId="{FBC466DC-687E-432A-B6E4-8BB14F0FF4DA}" srcOrd="0" destOrd="0" presId="urn:microsoft.com/office/officeart/2005/8/layout/lProcess2"/>
    <dgm:cxn modelId="{BF4846A3-A3E9-4EEE-AA66-6AF567184176}" srcId="{45B19F9A-CF77-4390-A0AF-B22111904271}" destId="{098643DE-F303-4800-B4BA-3C5B76B904AD}" srcOrd="4" destOrd="0" parTransId="{5261CF78-7E02-4C5C-8AF3-BC0DC17A81C7}" sibTransId="{05DE9854-70A5-4FFB-9E6D-002900DDE5FA}"/>
    <dgm:cxn modelId="{F3A6E527-B516-4D08-B9F5-3C1EAA217D41}" srcId="{B606D00E-771D-44E6-8555-F0EF346FA412}" destId="{F9313508-38B0-4307-992F-112D1455324E}" srcOrd="1" destOrd="0" parTransId="{F6CA42FE-2CB1-4D1F-B094-A2FD8CF3BD2A}" sibTransId="{0D9ED777-9507-47E5-BD9A-AAD82FDCE9CE}"/>
    <dgm:cxn modelId="{3281B85F-9BF1-4560-AFF5-97CD25C0DB0D}" type="presOf" srcId="{E3B0E11A-066B-4AD5-A4A2-0756E2D2D4F8}" destId="{8F156C0B-AEA4-4B16-BA2C-B3ED8E7CB392}" srcOrd="0" destOrd="0" presId="urn:microsoft.com/office/officeart/2005/8/layout/lProcess2"/>
    <dgm:cxn modelId="{8DFA2941-B2A2-4CC0-9298-59B120F32ABD}" type="presOf" srcId="{59157417-282C-4C42-ACB0-4D8E22ECC0C5}" destId="{E74F5906-23F6-42CA-8FFF-EF427DEE6F5C}" srcOrd="0" destOrd="0" presId="urn:microsoft.com/office/officeart/2005/8/layout/lProcess2"/>
    <dgm:cxn modelId="{05E7825A-BEA7-46D3-A63B-658039F5ACC7}" type="presOf" srcId="{9E2E0D0D-C757-45F8-8757-E9CBEDE29E59}" destId="{04DA5671-E3DC-4BCD-89A2-96A6EE2283CA}" srcOrd="0" destOrd="0" presId="urn:microsoft.com/office/officeart/2005/8/layout/lProcess2"/>
    <dgm:cxn modelId="{28D79C61-EA15-4B6E-9B98-C3F4FD687A0F}" type="presOf" srcId="{45B19F9A-CF77-4390-A0AF-B22111904271}" destId="{1C5F4E62-8038-4D5D-B84D-42FD5D76E700}" srcOrd="1" destOrd="0" presId="urn:microsoft.com/office/officeart/2005/8/layout/lProcess2"/>
    <dgm:cxn modelId="{DD00F3E4-5AC6-4B8B-9ED2-5B37C9A1ACDF}" srcId="{309EB158-97B6-45EF-9C7A-F6B60C9C7906}" destId="{59157417-282C-4C42-ACB0-4D8E22ECC0C5}" srcOrd="1" destOrd="0" parTransId="{F257CECA-A067-44F7-ABC8-07BAA9ED6FEB}" sibTransId="{0044BC8B-88A4-49AA-A58B-22D525832930}"/>
    <dgm:cxn modelId="{93D731F0-4C56-4D74-82D4-D9F6897225C1}" srcId="{F9313508-38B0-4307-992F-112D1455324E}" destId="{01EC4A95-EDD1-4499-8588-69A63FDC868E}" srcOrd="1" destOrd="0" parTransId="{E494CC54-1DEE-4094-8603-70E1EE1C07A0}" sibTransId="{3AD91059-C3AF-4750-B6F4-9BA119F2D404}"/>
    <dgm:cxn modelId="{BD8090FD-4089-4040-8A8E-D619232EA12C}" srcId="{45B19F9A-CF77-4390-A0AF-B22111904271}" destId="{B7866C54-1059-4BB5-8A86-283842E47343}" srcOrd="3" destOrd="0" parTransId="{FC4468AA-AAB5-44DE-A930-CC1E81BBCBD9}" sibTransId="{68564C21-124E-4F6F-835C-2BE139FA5A8C}"/>
    <dgm:cxn modelId="{834EE1EC-B7C9-4159-AA5A-A4C3FBEEDF73}" srcId="{F9313508-38B0-4307-992F-112D1455324E}" destId="{257351A0-DE20-4202-8AB6-09908FC15DD4}" srcOrd="0" destOrd="0" parTransId="{81EAABE3-4636-4AE4-9D68-DD447E80B920}" sibTransId="{CC571B3D-3CED-4A11-BBF0-D872E05476AD}"/>
    <dgm:cxn modelId="{24701369-5E72-4278-AC9E-E50FB7597BE1}" srcId="{309EB158-97B6-45EF-9C7A-F6B60C9C7906}" destId="{5E29C839-0D3B-4F25-A4DD-81DDEDB405F8}" srcOrd="3" destOrd="0" parTransId="{BF0823FB-3C77-43F5-BEFC-10530C5BCAC3}" sibTransId="{C5AA6575-CB8E-4AAC-85B7-8E6053C1681E}"/>
    <dgm:cxn modelId="{874290EF-C099-4B66-8243-921020AF04B9}" type="presOf" srcId="{CD05C1E1-9826-4513-B4FC-0E6501CF4233}" destId="{14815C95-4CFD-43FB-B156-45B2036CB36F}" srcOrd="0" destOrd="0" presId="urn:microsoft.com/office/officeart/2005/8/layout/lProcess2"/>
    <dgm:cxn modelId="{BB967F77-688D-45D7-93A4-76FE6E40EC58}" type="presOf" srcId="{BC0A5F8A-4EB0-48E2-8898-F6649EEB196C}" destId="{D541E587-50F8-4F06-90A3-998EAC0437CC}" srcOrd="0" destOrd="0" presId="urn:microsoft.com/office/officeart/2005/8/layout/lProcess2"/>
    <dgm:cxn modelId="{3D8579B8-095A-4E00-A433-764DEDD559B8}" srcId="{45B19F9A-CF77-4390-A0AF-B22111904271}" destId="{F43E570C-A405-47B5-8664-5247677E7AB2}" srcOrd="2" destOrd="0" parTransId="{F98CA469-51FE-4EC6-83AB-49CB13842BB3}" sibTransId="{2154A04F-0E6A-46AC-89D7-32132B861656}"/>
    <dgm:cxn modelId="{2CC3D9E6-8850-46EF-BF61-40857A7A48CE}" type="presOf" srcId="{309EB158-97B6-45EF-9C7A-F6B60C9C7906}" destId="{753F6C0F-933C-4A55-94E4-D44E1CAC1D1E}" srcOrd="1" destOrd="0" presId="urn:microsoft.com/office/officeart/2005/8/layout/lProcess2"/>
    <dgm:cxn modelId="{8BCCBE0B-8728-474F-A452-14FAAD8679F1}" type="presOf" srcId="{F9313508-38B0-4307-992F-112D1455324E}" destId="{0483E965-4FA7-49BC-864D-5D2ACFCE74C9}" srcOrd="1" destOrd="0" presId="urn:microsoft.com/office/officeart/2005/8/layout/lProcess2"/>
    <dgm:cxn modelId="{021CAD66-EE69-4B8A-B4C3-EB7085013460}" srcId="{B606D00E-771D-44E6-8555-F0EF346FA412}" destId="{309EB158-97B6-45EF-9C7A-F6B60C9C7906}" srcOrd="2" destOrd="0" parTransId="{D9D3AB3D-021B-4947-A3C7-F53566E6E582}" sibTransId="{5504DF08-504B-459E-8B25-601626A6ABCA}"/>
    <dgm:cxn modelId="{2BD11017-71A7-4321-AF1A-CB5F2E497683}" type="presOf" srcId="{B7866C54-1059-4BB5-8A86-283842E47343}" destId="{61770240-0BA2-40FC-A55E-5CC85639861F}" srcOrd="0" destOrd="0" presId="urn:microsoft.com/office/officeart/2005/8/layout/lProcess2"/>
    <dgm:cxn modelId="{651D8326-22C1-4FA6-B872-BC6D7D45D107}" srcId="{45B19F9A-CF77-4390-A0AF-B22111904271}" destId="{CD05C1E1-9826-4513-B4FC-0E6501CF4233}" srcOrd="0" destOrd="0" parTransId="{EE56F153-76D9-4AB4-B619-B2F70F89505F}" sibTransId="{3E294FEF-AD02-4AFF-AF4E-6116772F3BC8}"/>
    <dgm:cxn modelId="{43F147AE-70AD-41EE-B82E-01955A643F3B}" type="presOf" srcId="{01EC4A95-EDD1-4499-8588-69A63FDC868E}" destId="{40F04113-908A-4C9D-96DB-29B653C1A924}" srcOrd="0" destOrd="0" presId="urn:microsoft.com/office/officeart/2005/8/layout/lProcess2"/>
    <dgm:cxn modelId="{716A274C-C627-4A49-B14E-1E72C5A80881}" type="presOf" srcId="{45B19F9A-CF77-4390-A0AF-B22111904271}" destId="{D1980FDF-AD2E-4691-9B7D-996E28C7CCCC}" srcOrd="0" destOrd="0" presId="urn:microsoft.com/office/officeart/2005/8/layout/lProcess2"/>
    <dgm:cxn modelId="{E7957F61-7CEC-42B5-96A8-D70607B1B743}" type="presOf" srcId="{F43E570C-A405-47B5-8664-5247677E7AB2}" destId="{8B430BE6-E2B5-4A77-B802-E9E12493CCB4}" srcOrd="0" destOrd="0" presId="urn:microsoft.com/office/officeart/2005/8/layout/lProcess2"/>
    <dgm:cxn modelId="{8AC2C741-F88B-423D-B554-173D9E19A519}" srcId="{45B19F9A-CF77-4390-A0AF-B22111904271}" destId="{E3B0E11A-066B-4AD5-A4A2-0756E2D2D4F8}" srcOrd="1" destOrd="0" parTransId="{511D6295-5085-4B7F-8D18-96C95C58E0E6}" sibTransId="{E4A6E297-9368-4210-888E-528E062FFB93}"/>
    <dgm:cxn modelId="{D07A2511-0B46-4311-809F-581E94D908C6}" type="presOf" srcId="{257351A0-DE20-4202-8AB6-09908FC15DD4}" destId="{71537D66-36AE-46C0-9212-B3B6E0932E12}" srcOrd="0" destOrd="0" presId="urn:microsoft.com/office/officeart/2005/8/layout/lProcess2"/>
    <dgm:cxn modelId="{61C2E5BB-59B1-4B19-80C6-719707E1DB6D}" srcId="{309EB158-97B6-45EF-9C7A-F6B60C9C7906}" destId="{9E2E0D0D-C757-45F8-8757-E9CBEDE29E59}" srcOrd="0" destOrd="0" parTransId="{6FF05BAB-35FF-4503-A566-D288CFA34EF0}" sibTransId="{FE803FA9-9307-4F7A-9068-E0C1ACE2FB4C}"/>
    <dgm:cxn modelId="{28921AC6-1AC7-46F1-B122-688F8F7F8768}" type="presOf" srcId="{5E29C839-0D3B-4F25-A4DD-81DDEDB405F8}" destId="{A21D4442-8DC7-4C88-A6FC-86482E33721F}" srcOrd="0" destOrd="0" presId="urn:microsoft.com/office/officeart/2005/8/layout/lProcess2"/>
    <dgm:cxn modelId="{2F7E44A6-C6CE-4E51-8E0D-63F5BEF07E9F}" type="presOf" srcId="{309EB158-97B6-45EF-9C7A-F6B60C9C7906}" destId="{8522B529-2F8E-45F0-8680-93E4F9EC4156}" srcOrd="0" destOrd="0" presId="urn:microsoft.com/office/officeart/2005/8/layout/lProcess2"/>
    <dgm:cxn modelId="{142B3EF1-19CE-4A8F-A5B5-D33F7DD69D6D}" type="presOf" srcId="{098643DE-F303-4800-B4BA-3C5B76B904AD}" destId="{28B2CD64-CB7B-4D27-9D84-77465A2AE5CC}" srcOrd="0" destOrd="0" presId="urn:microsoft.com/office/officeart/2005/8/layout/lProcess2"/>
    <dgm:cxn modelId="{48459442-EAB0-4321-A035-63265B5FF621}" srcId="{309EB158-97B6-45EF-9C7A-F6B60C9C7906}" destId="{BC0A5F8A-4EB0-48E2-8898-F6649EEB196C}" srcOrd="2" destOrd="0" parTransId="{7194B8F4-B536-422D-AB84-B212F4262221}" sibTransId="{DC9F329F-A4B9-48FB-B50F-E4FF0F416239}"/>
    <dgm:cxn modelId="{952351EB-7039-41B8-9299-E7615A1FEE2B}" type="presOf" srcId="{F9313508-38B0-4307-992F-112D1455324E}" destId="{D1D42FB8-93F2-47F0-A71C-83B6FE6D085A}" srcOrd="0" destOrd="0" presId="urn:microsoft.com/office/officeart/2005/8/layout/lProcess2"/>
    <dgm:cxn modelId="{6776E92D-A73E-488E-B885-8AC056F105FF}" type="presParOf" srcId="{FBC466DC-687E-432A-B6E4-8BB14F0FF4DA}" destId="{41974C0C-6E9F-47C9-A32F-0DB05BBC6085}" srcOrd="0" destOrd="0" presId="urn:microsoft.com/office/officeart/2005/8/layout/lProcess2"/>
    <dgm:cxn modelId="{75E3FCF0-E426-494C-9296-94E863020FEE}" type="presParOf" srcId="{41974C0C-6E9F-47C9-A32F-0DB05BBC6085}" destId="{D1980FDF-AD2E-4691-9B7D-996E28C7CCCC}" srcOrd="0" destOrd="0" presId="urn:microsoft.com/office/officeart/2005/8/layout/lProcess2"/>
    <dgm:cxn modelId="{AF6ACA4C-CBE0-469A-8EEA-0AF3A333EDF1}" type="presParOf" srcId="{41974C0C-6E9F-47C9-A32F-0DB05BBC6085}" destId="{1C5F4E62-8038-4D5D-B84D-42FD5D76E700}" srcOrd="1" destOrd="0" presId="urn:microsoft.com/office/officeart/2005/8/layout/lProcess2"/>
    <dgm:cxn modelId="{C28170D2-0810-4008-9ED3-B0C89B9CB8F5}" type="presParOf" srcId="{41974C0C-6E9F-47C9-A32F-0DB05BBC6085}" destId="{5F3AAFFC-61CB-4811-BA8B-9264B8D67C98}" srcOrd="2" destOrd="0" presId="urn:microsoft.com/office/officeart/2005/8/layout/lProcess2"/>
    <dgm:cxn modelId="{559DDA5C-0D57-49B2-AC02-9E4727B60D66}" type="presParOf" srcId="{5F3AAFFC-61CB-4811-BA8B-9264B8D67C98}" destId="{A6EF8023-9689-4FA1-B114-4DB26B8DDA52}" srcOrd="0" destOrd="0" presId="urn:microsoft.com/office/officeart/2005/8/layout/lProcess2"/>
    <dgm:cxn modelId="{0A7D2143-D74D-4146-8211-A03EBA0DE9A7}" type="presParOf" srcId="{A6EF8023-9689-4FA1-B114-4DB26B8DDA52}" destId="{14815C95-4CFD-43FB-B156-45B2036CB36F}" srcOrd="0" destOrd="0" presId="urn:microsoft.com/office/officeart/2005/8/layout/lProcess2"/>
    <dgm:cxn modelId="{9CFA8655-8939-4857-9084-CC113D11E7F2}" type="presParOf" srcId="{A6EF8023-9689-4FA1-B114-4DB26B8DDA52}" destId="{B71766AD-E7A6-414B-9159-DDDD38F1167B}" srcOrd="1" destOrd="0" presId="urn:microsoft.com/office/officeart/2005/8/layout/lProcess2"/>
    <dgm:cxn modelId="{0FF23F25-8304-484B-AA2E-A594B38CB689}" type="presParOf" srcId="{A6EF8023-9689-4FA1-B114-4DB26B8DDA52}" destId="{8F156C0B-AEA4-4B16-BA2C-B3ED8E7CB392}" srcOrd="2" destOrd="0" presId="urn:microsoft.com/office/officeart/2005/8/layout/lProcess2"/>
    <dgm:cxn modelId="{E68E2196-0D1D-408E-9991-AD3BB5A64B4D}" type="presParOf" srcId="{A6EF8023-9689-4FA1-B114-4DB26B8DDA52}" destId="{FA7C4800-FB47-48DA-977F-08CFF8949483}" srcOrd="3" destOrd="0" presId="urn:microsoft.com/office/officeart/2005/8/layout/lProcess2"/>
    <dgm:cxn modelId="{9E33F035-29B0-420C-AE3F-E734DC4E3F7B}" type="presParOf" srcId="{A6EF8023-9689-4FA1-B114-4DB26B8DDA52}" destId="{8B430BE6-E2B5-4A77-B802-E9E12493CCB4}" srcOrd="4" destOrd="0" presId="urn:microsoft.com/office/officeart/2005/8/layout/lProcess2"/>
    <dgm:cxn modelId="{759F558D-53A2-455D-9876-18A749946253}" type="presParOf" srcId="{A6EF8023-9689-4FA1-B114-4DB26B8DDA52}" destId="{82274602-7DF9-4431-9BF0-5421DEE3D83E}" srcOrd="5" destOrd="0" presId="urn:microsoft.com/office/officeart/2005/8/layout/lProcess2"/>
    <dgm:cxn modelId="{AF2C0A17-9ACB-426F-AEAD-3CEEC7179739}" type="presParOf" srcId="{A6EF8023-9689-4FA1-B114-4DB26B8DDA52}" destId="{61770240-0BA2-40FC-A55E-5CC85639861F}" srcOrd="6" destOrd="0" presId="urn:microsoft.com/office/officeart/2005/8/layout/lProcess2"/>
    <dgm:cxn modelId="{5B7BB4F1-C960-4A5E-A68E-BBC447BBEA57}" type="presParOf" srcId="{A6EF8023-9689-4FA1-B114-4DB26B8DDA52}" destId="{E416D932-8E9A-4C5B-AE73-9644DE9B6D38}" srcOrd="7" destOrd="0" presId="urn:microsoft.com/office/officeart/2005/8/layout/lProcess2"/>
    <dgm:cxn modelId="{B6EB52A6-AEAF-4E00-B44A-B36D86241A0F}" type="presParOf" srcId="{A6EF8023-9689-4FA1-B114-4DB26B8DDA52}" destId="{28B2CD64-CB7B-4D27-9D84-77465A2AE5CC}" srcOrd="8" destOrd="0" presId="urn:microsoft.com/office/officeart/2005/8/layout/lProcess2"/>
    <dgm:cxn modelId="{CD7C613C-CC32-4DAE-B49F-4E4AD89A36D6}" type="presParOf" srcId="{FBC466DC-687E-432A-B6E4-8BB14F0FF4DA}" destId="{9DDC2D56-BB11-4142-A53D-ED658A9C7FAB}" srcOrd="1" destOrd="0" presId="urn:microsoft.com/office/officeart/2005/8/layout/lProcess2"/>
    <dgm:cxn modelId="{164355B5-BFE6-4620-8C85-C932C400DA06}" type="presParOf" srcId="{FBC466DC-687E-432A-B6E4-8BB14F0FF4DA}" destId="{B1E8F09C-C6E7-42D6-B3AD-4B25D01E40DA}" srcOrd="2" destOrd="0" presId="urn:microsoft.com/office/officeart/2005/8/layout/lProcess2"/>
    <dgm:cxn modelId="{51E53BDA-63A0-4501-AD4E-93F101E3418F}" type="presParOf" srcId="{B1E8F09C-C6E7-42D6-B3AD-4B25D01E40DA}" destId="{D1D42FB8-93F2-47F0-A71C-83B6FE6D085A}" srcOrd="0" destOrd="0" presId="urn:microsoft.com/office/officeart/2005/8/layout/lProcess2"/>
    <dgm:cxn modelId="{185BC93A-F1F0-42CF-9DBD-8CB8979728BC}" type="presParOf" srcId="{B1E8F09C-C6E7-42D6-B3AD-4B25D01E40DA}" destId="{0483E965-4FA7-49BC-864D-5D2ACFCE74C9}" srcOrd="1" destOrd="0" presId="urn:microsoft.com/office/officeart/2005/8/layout/lProcess2"/>
    <dgm:cxn modelId="{497259A7-8FA6-41CA-B2A9-7260D18E0C8E}" type="presParOf" srcId="{B1E8F09C-C6E7-42D6-B3AD-4B25D01E40DA}" destId="{7E723DCE-894F-4072-8D18-987929952BDE}" srcOrd="2" destOrd="0" presId="urn:microsoft.com/office/officeart/2005/8/layout/lProcess2"/>
    <dgm:cxn modelId="{678B0B5B-A718-43FA-9003-2DD9CE25B6AE}" type="presParOf" srcId="{7E723DCE-894F-4072-8D18-987929952BDE}" destId="{686C145E-DCEB-41B1-BED2-9303B6563484}" srcOrd="0" destOrd="0" presId="urn:microsoft.com/office/officeart/2005/8/layout/lProcess2"/>
    <dgm:cxn modelId="{7C79EFB5-5193-4563-AEDE-FB6F32B9B880}" type="presParOf" srcId="{686C145E-DCEB-41B1-BED2-9303B6563484}" destId="{71537D66-36AE-46C0-9212-B3B6E0932E12}" srcOrd="0" destOrd="0" presId="urn:microsoft.com/office/officeart/2005/8/layout/lProcess2"/>
    <dgm:cxn modelId="{407FF482-FD9D-4E34-8917-E725AEBB8353}" type="presParOf" srcId="{686C145E-DCEB-41B1-BED2-9303B6563484}" destId="{35D4A9FD-1CC0-4A5C-B085-721F8C2AB030}" srcOrd="1" destOrd="0" presId="urn:microsoft.com/office/officeart/2005/8/layout/lProcess2"/>
    <dgm:cxn modelId="{39BA1FC9-1CC5-4CAE-BD59-AEEA46C8E8A6}" type="presParOf" srcId="{686C145E-DCEB-41B1-BED2-9303B6563484}" destId="{40F04113-908A-4C9D-96DB-29B653C1A924}" srcOrd="2" destOrd="0" presId="urn:microsoft.com/office/officeart/2005/8/layout/lProcess2"/>
    <dgm:cxn modelId="{7F87EFB4-94D0-4694-B6E9-C2A3AA188614}" type="presParOf" srcId="{FBC466DC-687E-432A-B6E4-8BB14F0FF4DA}" destId="{A997F10B-91E2-4A3E-BEB6-1DE77BEF2B2C}" srcOrd="3" destOrd="0" presId="urn:microsoft.com/office/officeart/2005/8/layout/lProcess2"/>
    <dgm:cxn modelId="{30E35148-F5FE-4E61-A50C-D7248956787B}" type="presParOf" srcId="{FBC466DC-687E-432A-B6E4-8BB14F0FF4DA}" destId="{AE2D2596-4CD8-4ED2-A10E-393776A37EBD}" srcOrd="4" destOrd="0" presId="urn:microsoft.com/office/officeart/2005/8/layout/lProcess2"/>
    <dgm:cxn modelId="{7A444342-6376-480D-A48C-4844B800E3EF}" type="presParOf" srcId="{AE2D2596-4CD8-4ED2-A10E-393776A37EBD}" destId="{8522B529-2F8E-45F0-8680-93E4F9EC4156}" srcOrd="0" destOrd="0" presId="urn:microsoft.com/office/officeart/2005/8/layout/lProcess2"/>
    <dgm:cxn modelId="{3CF1A821-41E5-423F-9565-49C539EA57D3}" type="presParOf" srcId="{AE2D2596-4CD8-4ED2-A10E-393776A37EBD}" destId="{753F6C0F-933C-4A55-94E4-D44E1CAC1D1E}" srcOrd="1" destOrd="0" presId="urn:microsoft.com/office/officeart/2005/8/layout/lProcess2"/>
    <dgm:cxn modelId="{9002E6FF-7994-44E1-9577-D76A8FA78DA7}" type="presParOf" srcId="{AE2D2596-4CD8-4ED2-A10E-393776A37EBD}" destId="{FE132F80-60E8-49EB-A6EE-FE5C10BDDE99}" srcOrd="2" destOrd="0" presId="urn:microsoft.com/office/officeart/2005/8/layout/lProcess2"/>
    <dgm:cxn modelId="{70CE0BD2-51A9-484E-A330-72BC8C6C4D1E}" type="presParOf" srcId="{FE132F80-60E8-49EB-A6EE-FE5C10BDDE99}" destId="{A61A41EA-C002-4E5B-8253-31D6C009C2EC}" srcOrd="0" destOrd="0" presId="urn:microsoft.com/office/officeart/2005/8/layout/lProcess2"/>
    <dgm:cxn modelId="{8DC1DEB5-28C5-44C6-BF58-FF392983F5BE}" type="presParOf" srcId="{A61A41EA-C002-4E5B-8253-31D6C009C2EC}" destId="{04DA5671-E3DC-4BCD-89A2-96A6EE2283CA}" srcOrd="0" destOrd="0" presId="urn:microsoft.com/office/officeart/2005/8/layout/lProcess2"/>
    <dgm:cxn modelId="{FB3107B1-8742-47EA-BD55-244D154EFCE2}" type="presParOf" srcId="{A61A41EA-C002-4E5B-8253-31D6C009C2EC}" destId="{3276552C-5FCD-4F23-B1F7-EE3D9F0C5948}" srcOrd="1" destOrd="0" presId="urn:microsoft.com/office/officeart/2005/8/layout/lProcess2"/>
    <dgm:cxn modelId="{493F9E10-E1BF-4FD9-9E71-FF1F2ED90DE7}" type="presParOf" srcId="{A61A41EA-C002-4E5B-8253-31D6C009C2EC}" destId="{E74F5906-23F6-42CA-8FFF-EF427DEE6F5C}" srcOrd="2" destOrd="0" presId="urn:microsoft.com/office/officeart/2005/8/layout/lProcess2"/>
    <dgm:cxn modelId="{074C89D8-6D22-496F-AE83-DC77D50F1940}" type="presParOf" srcId="{A61A41EA-C002-4E5B-8253-31D6C009C2EC}" destId="{53AD21B5-798B-4917-AD44-026552AD3613}" srcOrd="3" destOrd="0" presId="urn:microsoft.com/office/officeart/2005/8/layout/lProcess2"/>
    <dgm:cxn modelId="{ADABB130-DE44-40B9-8C67-A382CDC556CC}" type="presParOf" srcId="{A61A41EA-C002-4E5B-8253-31D6C009C2EC}" destId="{D541E587-50F8-4F06-90A3-998EAC0437CC}" srcOrd="4" destOrd="0" presId="urn:microsoft.com/office/officeart/2005/8/layout/lProcess2"/>
    <dgm:cxn modelId="{1ED35A73-B0C3-4DC2-B4DE-0688C059AEB7}" type="presParOf" srcId="{A61A41EA-C002-4E5B-8253-31D6C009C2EC}" destId="{A8617A1D-33BB-42F0-95FE-B0654CB5CA9D}" srcOrd="5" destOrd="0" presId="urn:microsoft.com/office/officeart/2005/8/layout/lProcess2"/>
    <dgm:cxn modelId="{C4613F86-2EA9-4E50-A70D-47FF24AEE7A0}" type="presParOf" srcId="{A61A41EA-C002-4E5B-8253-31D6C009C2EC}" destId="{A21D4442-8DC7-4C88-A6FC-86482E33721F}" srcOrd="6"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5751BE-182B-4348-8420-65AF7B0C8E0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6F39A6E4-973D-4D94-A9B8-868DC45AB323}">
      <dgm:prSet/>
      <dgm:spPr/>
      <dgm:t>
        <a:bodyPr anchor="ctr"/>
        <a:lstStyle/>
        <a:p>
          <a:r>
            <a:rPr lang="tr-TR" b="1" dirty="0" smtClean="0"/>
            <a:t>Bireysel faktörler:</a:t>
          </a:r>
          <a:r>
            <a:rPr lang="tr-TR" dirty="0" smtClean="0"/>
            <a:t> </a:t>
          </a:r>
          <a:endParaRPr lang="tr-TR" dirty="0"/>
        </a:p>
      </dgm:t>
    </dgm:pt>
    <dgm:pt modelId="{83B895B3-AC45-465B-B6E1-2CB232284BC8}" type="parTrans" cxnId="{B3A68024-17D9-49EB-941C-7B44AA6F50CC}">
      <dgm:prSet/>
      <dgm:spPr/>
      <dgm:t>
        <a:bodyPr/>
        <a:lstStyle/>
        <a:p>
          <a:endParaRPr lang="tr-TR"/>
        </a:p>
      </dgm:t>
    </dgm:pt>
    <dgm:pt modelId="{E3661801-A4C9-4288-A4DB-FB2ECFA58A8A}" type="sibTrans" cxnId="{B3A68024-17D9-49EB-941C-7B44AA6F50CC}">
      <dgm:prSet/>
      <dgm:spPr/>
      <dgm:t>
        <a:bodyPr/>
        <a:lstStyle/>
        <a:p>
          <a:endParaRPr lang="tr-TR"/>
        </a:p>
      </dgm:t>
    </dgm:pt>
    <dgm:pt modelId="{1C56DF82-3462-4363-9A29-8746988741A7}">
      <dgm:prSet/>
      <dgm:spPr/>
      <dgm:t>
        <a:bodyPr anchor="ctr"/>
        <a:lstStyle/>
        <a:p>
          <a:pPr algn="l"/>
          <a:r>
            <a:rPr lang="tr-TR" dirty="0" smtClean="0"/>
            <a:t>Öz-güven</a:t>
          </a:r>
          <a:endParaRPr lang="tr-TR" dirty="0"/>
        </a:p>
      </dgm:t>
    </dgm:pt>
    <dgm:pt modelId="{E17ADEE5-B8EC-4357-AED1-6FA4D14C6850}" type="parTrans" cxnId="{83B71411-00DC-4F08-8F10-06C100F392F9}">
      <dgm:prSet/>
      <dgm:spPr/>
      <dgm:t>
        <a:bodyPr/>
        <a:lstStyle/>
        <a:p>
          <a:endParaRPr lang="tr-TR"/>
        </a:p>
      </dgm:t>
    </dgm:pt>
    <dgm:pt modelId="{B1D87D4F-EF40-45BC-9308-E7D41F1AE28E}" type="sibTrans" cxnId="{83B71411-00DC-4F08-8F10-06C100F392F9}">
      <dgm:prSet/>
      <dgm:spPr/>
      <dgm:t>
        <a:bodyPr/>
        <a:lstStyle/>
        <a:p>
          <a:endParaRPr lang="tr-TR"/>
        </a:p>
      </dgm:t>
    </dgm:pt>
    <dgm:pt modelId="{3E4D75B3-AFFE-41F6-B83B-3D6711297666}">
      <dgm:prSet/>
      <dgm:spPr/>
      <dgm:t>
        <a:bodyPr anchor="ctr"/>
        <a:lstStyle/>
        <a:p>
          <a:pPr algn="l"/>
          <a:r>
            <a:rPr lang="tr-TR" smtClean="0"/>
            <a:t>Öz-saygı</a:t>
          </a:r>
          <a:endParaRPr lang="tr-TR" dirty="0"/>
        </a:p>
      </dgm:t>
    </dgm:pt>
    <dgm:pt modelId="{8AD3C8F3-B44E-4510-A01E-86246C210157}" type="parTrans" cxnId="{0E0EC947-7B69-41F5-A3BE-884D6B249319}">
      <dgm:prSet/>
      <dgm:spPr/>
      <dgm:t>
        <a:bodyPr/>
        <a:lstStyle/>
        <a:p>
          <a:endParaRPr lang="tr-TR"/>
        </a:p>
      </dgm:t>
    </dgm:pt>
    <dgm:pt modelId="{3377303F-6990-4862-A7E7-BB15C13C0650}" type="sibTrans" cxnId="{0E0EC947-7B69-41F5-A3BE-884D6B249319}">
      <dgm:prSet/>
      <dgm:spPr/>
      <dgm:t>
        <a:bodyPr/>
        <a:lstStyle/>
        <a:p>
          <a:endParaRPr lang="tr-TR"/>
        </a:p>
      </dgm:t>
    </dgm:pt>
    <dgm:pt modelId="{9C4FF2E3-E4AF-44DC-A8CA-817BE90CC942}">
      <dgm:prSet/>
      <dgm:spPr/>
      <dgm:t>
        <a:bodyPr anchor="ctr"/>
        <a:lstStyle/>
        <a:p>
          <a:pPr algn="just"/>
          <a:r>
            <a:rPr lang="tr-TR" dirty="0" err="1" smtClean="0"/>
            <a:t>Özyeterlilik</a:t>
          </a:r>
          <a:endParaRPr lang="tr-TR" dirty="0"/>
        </a:p>
      </dgm:t>
    </dgm:pt>
    <dgm:pt modelId="{B0F1DC5A-33CB-4960-936E-178A40427401}" type="parTrans" cxnId="{9D0D188D-C404-4FEC-9186-24E2E5DDCD9C}">
      <dgm:prSet/>
      <dgm:spPr/>
      <dgm:t>
        <a:bodyPr/>
        <a:lstStyle/>
        <a:p>
          <a:endParaRPr lang="tr-TR"/>
        </a:p>
      </dgm:t>
    </dgm:pt>
    <dgm:pt modelId="{C576AD29-20AE-406C-BC46-9D7DD041D1E2}" type="sibTrans" cxnId="{9D0D188D-C404-4FEC-9186-24E2E5DDCD9C}">
      <dgm:prSet/>
      <dgm:spPr/>
      <dgm:t>
        <a:bodyPr/>
        <a:lstStyle/>
        <a:p>
          <a:endParaRPr lang="tr-TR"/>
        </a:p>
      </dgm:t>
    </dgm:pt>
    <dgm:pt modelId="{C837B42E-3E02-4749-B1E5-E1B3067E6C25}">
      <dgm:prSet/>
      <dgm:spPr/>
      <dgm:t>
        <a:bodyPr anchor="ctr"/>
        <a:lstStyle/>
        <a:p>
          <a:pPr algn="just"/>
          <a:r>
            <a:rPr lang="tr-TR" dirty="0" err="1" smtClean="0"/>
            <a:t>Entellektüel</a:t>
          </a:r>
          <a:r>
            <a:rPr lang="tr-TR" dirty="0" smtClean="0"/>
            <a:t> kapasitenin yüksek olması, </a:t>
          </a:r>
          <a:endParaRPr lang="tr-TR" dirty="0"/>
        </a:p>
      </dgm:t>
    </dgm:pt>
    <dgm:pt modelId="{ED798636-D221-44F1-B12B-AE5899F577D9}" type="parTrans" cxnId="{613EA40F-5A79-4E60-A015-4BE51A5009DC}">
      <dgm:prSet/>
      <dgm:spPr/>
      <dgm:t>
        <a:bodyPr/>
        <a:lstStyle/>
        <a:p>
          <a:endParaRPr lang="tr-TR"/>
        </a:p>
      </dgm:t>
    </dgm:pt>
    <dgm:pt modelId="{DE6F3D01-23DE-4E42-8EAE-7F711C451C61}" type="sibTrans" cxnId="{613EA40F-5A79-4E60-A015-4BE51A5009DC}">
      <dgm:prSet/>
      <dgm:spPr/>
      <dgm:t>
        <a:bodyPr/>
        <a:lstStyle/>
        <a:p>
          <a:endParaRPr lang="tr-TR"/>
        </a:p>
      </dgm:t>
    </dgm:pt>
    <dgm:pt modelId="{BD039A59-F831-48DC-AAC3-FC225D9C9CCB}">
      <dgm:prSet/>
      <dgm:spPr/>
      <dgm:t>
        <a:bodyPr anchor="ctr"/>
        <a:lstStyle/>
        <a:p>
          <a:pPr algn="just"/>
          <a:r>
            <a:rPr lang="tr-TR" dirty="0" smtClean="0"/>
            <a:t>Sosyal becerilere sahip olma, </a:t>
          </a:r>
          <a:endParaRPr lang="tr-TR" dirty="0"/>
        </a:p>
      </dgm:t>
    </dgm:pt>
    <dgm:pt modelId="{F0D32583-F531-4803-80BB-329041B99650}" type="parTrans" cxnId="{FDD64B60-1C32-4996-86DD-72D149C91711}">
      <dgm:prSet/>
      <dgm:spPr/>
      <dgm:t>
        <a:bodyPr/>
        <a:lstStyle/>
        <a:p>
          <a:endParaRPr lang="tr-TR"/>
        </a:p>
      </dgm:t>
    </dgm:pt>
    <dgm:pt modelId="{03B170EA-1CC6-40A1-966B-2FCC0001F43A}" type="sibTrans" cxnId="{FDD64B60-1C32-4996-86DD-72D149C91711}">
      <dgm:prSet/>
      <dgm:spPr/>
      <dgm:t>
        <a:bodyPr/>
        <a:lstStyle/>
        <a:p>
          <a:endParaRPr lang="tr-TR"/>
        </a:p>
      </dgm:t>
    </dgm:pt>
    <dgm:pt modelId="{32CDFB34-F8A3-43CD-88AC-C64340E2CA2C}">
      <dgm:prSet/>
      <dgm:spPr/>
      <dgm:t>
        <a:bodyPr anchor="ctr"/>
        <a:lstStyle/>
        <a:p>
          <a:pPr algn="just"/>
          <a:r>
            <a:rPr lang="tr-TR" dirty="0" smtClean="0"/>
            <a:t>Yumuşak başlı ve herkes tarafından sevilen biri olma</a:t>
          </a:r>
          <a:endParaRPr lang="tr-TR" dirty="0"/>
        </a:p>
      </dgm:t>
    </dgm:pt>
    <dgm:pt modelId="{318733BF-1C0E-43A2-8E62-96B0E6DD91DC}" type="parTrans" cxnId="{36729E81-30F3-469E-BE46-99C8E91B86FC}">
      <dgm:prSet/>
      <dgm:spPr/>
      <dgm:t>
        <a:bodyPr/>
        <a:lstStyle/>
        <a:p>
          <a:endParaRPr lang="tr-TR"/>
        </a:p>
      </dgm:t>
    </dgm:pt>
    <dgm:pt modelId="{DE8B946D-96C5-456E-A442-376570CAF6C2}" type="sibTrans" cxnId="{36729E81-30F3-469E-BE46-99C8E91B86FC}">
      <dgm:prSet/>
      <dgm:spPr/>
      <dgm:t>
        <a:bodyPr/>
        <a:lstStyle/>
        <a:p>
          <a:endParaRPr lang="tr-TR"/>
        </a:p>
      </dgm:t>
    </dgm:pt>
    <dgm:pt modelId="{850F693F-AFDB-436D-A0A3-BF9D73D45117}">
      <dgm:prSet/>
      <dgm:spPr/>
      <dgm:t>
        <a:bodyPr anchor="ctr"/>
        <a:lstStyle/>
        <a:p>
          <a:r>
            <a:rPr lang="tr-TR" b="1" dirty="0" smtClean="0"/>
            <a:t>Aile ile ilgili koruyucu faktörler: </a:t>
          </a:r>
          <a:endParaRPr lang="tr-TR" dirty="0"/>
        </a:p>
      </dgm:t>
    </dgm:pt>
    <dgm:pt modelId="{5865CE60-58D2-4626-8291-BC185D231C28}" type="parTrans" cxnId="{3D755466-D2B6-4AC5-A74A-745E582F3CD4}">
      <dgm:prSet/>
      <dgm:spPr/>
      <dgm:t>
        <a:bodyPr/>
        <a:lstStyle/>
        <a:p>
          <a:endParaRPr lang="tr-TR"/>
        </a:p>
      </dgm:t>
    </dgm:pt>
    <dgm:pt modelId="{933151C9-2FCB-4DF3-B62E-F4D9CB8EF334}" type="sibTrans" cxnId="{3D755466-D2B6-4AC5-A74A-745E582F3CD4}">
      <dgm:prSet/>
      <dgm:spPr/>
      <dgm:t>
        <a:bodyPr/>
        <a:lstStyle/>
        <a:p>
          <a:endParaRPr lang="tr-TR"/>
        </a:p>
      </dgm:t>
    </dgm:pt>
    <dgm:pt modelId="{9E7476C5-B7A4-4B06-8FEA-FB8C89F54FDF}">
      <dgm:prSet/>
      <dgm:spPr/>
      <dgm:t>
        <a:bodyPr anchor="ctr"/>
        <a:lstStyle/>
        <a:p>
          <a:r>
            <a:rPr lang="tr-TR" dirty="0" smtClean="0"/>
            <a:t>Anne–baba ile yakın ilişki</a:t>
          </a:r>
          <a:endParaRPr lang="tr-TR" dirty="0"/>
        </a:p>
      </dgm:t>
    </dgm:pt>
    <dgm:pt modelId="{8884C197-0AF4-490E-8925-04E94940DBB0}" type="parTrans" cxnId="{7CEF6E0C-602B-45A8-BF56-56636881A4E8}">
      <dgm:prSet/>
      <dgm:spPr/>
      <dgm:t>
        <a:bodyPr/>
        <a:lstStyle/>
        <a:p>
          <a:endParaRPr lang="tr-TR"/>
        </a:p>
      </dgm:t>
    </dgm:pt>
    <dgm:pt modelId="{D83F3AC0-6BEB-42E4-BD13-9D6CA3FC59DA}" type="sibTrans" cxnId="{7CEF6E0C-602B-45A8-BF56-56636881A4E8}">
      <dgm:prSet/>
      <dgm:spPr/>
      <dgm:t>
        <a:bodyPr/>
        <a:lstStyle/>
        <a:p>
          <a:endParaRPr lang="tr-TR"/>
        </a:p>
      </dgm:t>
    </dgm:pt>
    <dgm:pt modelId="{EA2AFE8F-A972-454A-90DF-7232A1FBFD83}">
      <dgm:prSet/>
      <dgm:spPr/>
      <dgm:t>
        <a:bodyPr anchor="ctr"/>
        <a:lstStyle/>
        <a:p>
          <a:r>
            <a:rPr lang="tr-TR" dirty="0" err="1" smtClean="0"/>
            <a:t>Sosyo</a:t>
          </a:r>
          <a:r>
            <a:rPr lang="tr-TR" dirty="0" smtClean="0"/>
            <a:t>-ekonomik açıdan avantajlı olma, </a:t>
          </a:r>
          <a:endParaRPr lang="tr-TR" dirty="0"/>
        </a:p>
      </dgm:t>
    </dgm:pt>
    <dgm:pt modelId="{16419E0E-172E-4AA5-89BA-7B484D98BA64}" type="parTrans" cxnId="{BFD0C18E-3EBD-44CD-8702-AF34878259D7}">
      <dgm:prSet/>
      <dgm:spPr/>
      <dgm:t>
        <a:bodyPr/>
        <a:lstStyle/>
        <a:p>
          <a:endParaRPr lang="tr-TR"/>
        </a:p>
      </dgm:t>
    </dgm:pt>
    <dgm:pt modelId="{9A99DF97-87AB-4EA3-8F7E-A795E4538C7A}" type="sibTrans" cxnId="{BFD0C18E-3EBD-44CD-8702-AF34878259D7}">
      <dgm:prSet/>
      <dgm:spPr/>
      <dgm:t>
        <a:bodyPr/>
        <a:lstStyle/>
        <a:p>
          <a:endParaRPr lang="tr-TR"/>
        </a:p>
      </dgm:t>
    </dgm:pt>
    <dgm:pt modelId="{282719B6-2B62-4B8D-8092-CFCBEF212FC6}">
      <dgm:prSet/>
      <dgm:spPr/>
      <dgm:t>
        <a:bodyPr anchor="ctr"/>
        <a:lstStyle/>
        <a:p>
          <a:r>
            <a:rPr lang="tr-TR" dirty="0" smtClean="0"/>
            <a:t>Çekirdek aile dışında destekleyici ve sıcak aile bağlarına sahip olma</a:t>
          </a:r>
          <a:endParaRPr lang="tr-TR" dirty="0"/>
        </a:p>
      </dgm:t>
    </dgm:pt>
    <dgm:pt modelId="{E34F9FBA-1FB0-4902-91AB-4D8DD522DCF1}" type="parTrans" cxnId="{723B8BF7-B162-429F-85B3-1B6DAE8F9671}">
      <dgm:prSet/>
      <dgm:spPr/>
      <dgm:t>
        <a:bodyPr/>
        <a:lstStyle/>
        <a:p>
          <a:endParaRPr lang="tr-TR"/>
        </a:p>
      </dgm:t>
    </dgm:pt>
    <dgm:pt modelId="{9AB9F2AD-D257-4F84-A64A-74FB9FC18EEB}" type="sibTrans" cxnId="{723B8BF7-B162-429F-85B3-1B6DAE8F9671}">
      <dgm:prSet/>
      <dgm:spPr/>
      <dgm:t>
        <a:bodyPr/>
        <a:lstStyle/>
        <a:p>
          <a:endParaRPr lang="tr-TR"/>
        </a:p>
      </dgm:t>
    </dgm:pt>
    <dgm:pt modelId="{7E7B39EC-2B36-4D7F-B1FE-A4BE9024C4DF}">
      <dgm:prSet/>
      <dgm:spPr/>
      <dgm:t>
        <a:bodyPr anchor="ctr"/>
        <a:lstStyle/>
        <a:p>
          <a:r>
            <a:rPr lang="tr-TR" dirty="0" smtClean="0"/>
            <a:t>İyi ebeveyn nitelikleri </a:t>
          </a:r>
          <a:r>
            <a:rPr lang="tr-TR" b="1" dirty="0" smtClean="0"/>
            <a:t> </a:t>
          </a:r>
          <a:endParaRPr lang="tr-TR" dirty="0"/>
        </a:p>
      </dgm:t>
    </dgm:pt>
    <dgm:pt modelId="{1C888401-CF10-4E73-9C31-FDCCFF534CE0}" type="parTrans" cxnId="{E26B1EED-7953-4715-87BB-FB1FDCA60446}">
      <dgm:prSet/>
      <dgm:spPr/>
      <dgm:t>
        <a:bodyPr/>
        <a:lstStyle/>
        <a:p>
          <a:endParaRPr lang="tr-TR"/>
        </a:p>
      </dgm:t>
    </dgm:pt>
    <dgm:pt modelId="{B9085366-7FE4-46E4-9E46-BB131C46F0E5}" type="sibTrans" cxnId="{E26B1EED-7953-4715-87BB-FB1FDCA60446}">
      <dgm:prSet/>
      <dgm:spPr/>
      <dgm:t>
        <a:bodyPr/>
        <a:lstStyle/>
        <a:p>
          <a:endParaRPr lang="tr-TR"/>
        </a:p>
      </dgm:t>
    </dgm:pt>
    <dgm:pt modelId="{D0B6AC74-1C10-4FCE-AA4D-DE188CB326E9}">
      <dgm:prSet/>
      <dgm:spPr/>
      <dgm:t>
        <a:bodyPr anchor="ctr"/>
        <a:lstStyle/>
        <a:p>
          <a:r>
            <a:rPr lang="tr-TR" dirty="0" smtClean="0"/>
            <a:t>Aile dışındaki bir yetişkin ile olumlu ve sıcak bir ilişki (</a:t>
          </a:r>
          <a:r>
            <a:rPr lang="tr-TR" dirty="0" err="1" smtClean="0"/>
            <a:t>mentoring</a:t>
          </a:r>
          <a:r>
            <a:rPr lang="tr-TR" dirty="0" smtClean="0"/>
            <a:t>)</a:t>
          </a:r>
          <a:endParaRPr lang="tr-TR" dirty="0"/>
        </a:p>
      </dgm:t>
    </dgm:pt>
    <dgm:pt modelId="{026E7F4D-213B-42AA-8A2D-6CDB30921994}" type="parTrans" cxnId="{C8419A8D-101C-47A5-943C-70C8C2C7B221}">
      <dgm:prSet/>
      <dgm:spPr/>
      <dgm:t>
        <a:bodyPr/>
        <a:lstStyle/>
        <a:p>
          <a:endParaRPr lang="tr-TR"/>
        </a:p>
      </dgm:t>
    </dgm:pt>
    <dgm:pt modelId="{2D14A44E-4F6F-49FA-B720-AC655DF710C6}" type="sibTrans" cxnId="{C8419A8D-101C-47A5-943C-70C8C2C7B221}">
      <dgm:prSet/>
      <dgm:spPr/>
      <dgm:t>
        <a:bodyPr/>
        <a:lstStyle/>
        <a:p>
          <a:endParaRPr lang="tr-TR"/>
        </a:p>
      </dgm:t>
    </dgm:pt>
    <dgm:pt modelId="{42016DBB-C283-4FFD-94D9-EB778981B338}">
      <dgm:prSet/>
      <dgm:spPr/>
      <dgm:t>
        <a:bodyPr anchor="ctr"/>
        <a:lstStyle/>
        <a:p>
          <a:r>
            <a:rPr lang="tr-TR" dirty="0" smtClean="0"/>
            <a:t>Sosyal bir çevrenin içinde yer alma</a:t>
          </a:r>
          <a:endParaRPr lang="tr-TR" dirty="0"/>
        </a:p>
      </dgm:t>
    </dgm:pt>
    <dgm:pt modelId="{022F72BC-D5A0-467F-91AC-B6F81F9E5990}" type="parTrans" cxnId="{54F63DEC-BA4E-48E2-823C-0D430E165C57}">
      <dgm:prSet/>
      <dgm:spPr/>
      <dgm:t>
        <a:bodyPr/>
        <a:lstStyle/>
        <a:p>
          <a:endParaRPr lang="tr-TR"/>
        </a:p>
      </dgm:t>
    </dgm:pt>
    <dgm:pt modelId="{D3160E94-33C9-4532-87B1-7C1217F81F80}" type="sibTrans" cxnId="{54F63DEC-BA4E-48E2-823C-0D430E165C57}">
      <dgm:prSet/>
      <dgm:spPr/>
      <dgm:t>
        <a:bodyPr/>
        <a:lstStyle/>
        <a:p>
          <a:endParaRPr lang="tr-TR"/>
        </a:p>
      </dgm:t>
    </dgm:pt>
    <dgm:pt modelId="{FD82E8C6-5320-4C27-AEDF-999B492E5D4A}">
      <dgm:prSet/>
      <dgm:spPr/>
      <dgm:t>
        <a:bodyPr anchor="ctr"/>
        <a:lstStyle/>
        <a:p>
          <a:r>
            <a:rPr lang="tr-TR" b="1" dirty="0" smtClean="0"/>
            <a:t>Aile dışındaki koruyucu faktörler:</a:t>
          </a:r>
          <a:endParaRPr lang="tr-TR" b="1" dirty="0"/>
        </a:p>
      </dgm:t>
    </dgm:pt>
    <dgm:pt modelId="{5A5D6D67-5542-4957-808B-440F950986DE}" type="parTrans" cxnId="{CD88F71E-0FDE-40F3-A8BE-BDB931BB6A78}">
      <dgm:prSet/>
      <dgm:spPr/>
      <dgm:t>
        <a:bodyPr/>
        <a:lstStyle/>
        <a:p>
          <a:endParaRPr lang="tr-TR"/>
        </a:p>
      </dgm:t>
    </dgm:pt>
    <dgm:pt modelId="{40957955-C636-4FA6-AA7A-23D8A85DA767}" type="sibTrans" cxnId="{CD88F71E-0FDE-40F3-A8BE-BDB931BB6A78}">
      <dgm:prSet/>
      <dgm:spPr/>
      <dgm:t>
        <a:bodyPr/>
        <a:lstStyle/>
        <a:p>
          <a:endParaRPr lang="tr-TR"/>
        </a:p>
      </dgm:t>
    </dgm:pt>
    <dgm:pt modelId="{502DA3D7-AA2C-4CA6-8A87-D734F1B7DBBE}" type="pres">
      <dgm:prSet presAssocID="{145751BE-182B-4348-8420-65AF7B0C8E0B}" presName="linear" presStyleCnt="0">
        <dgm:presLayoutVars>
          <dgm:dir/>
          <dgm:animLvl val="lvl"/>
          <dgm:resizeHandles val="exact"/>
        </dgm:presLayoutVars>
      </dgm:prSet>
      <dgm:spPr/>
      <dgm:t>
        <a:bodyPr/>
        <a:lstStyle/>
        <a:p>
          <a:endParaRPr lang="tr-TR"/>
        </a:p>
      </dgm:t>
    </dgm:pt>
    <dgm:pt modelId="{43CC48C7-AB77-4EF5-AD3F-09B8393ACE13}" type="pres">
      <dgm:prSet presAssocID="{6F39A6E4-973D-4D94-A9B8-868DC45AB323}" presName="parentLin" presStyleCnt="0"/>
      <dgm:spPr/>
    </dgm:pt>
    <dgm:pt modelId="{D129F292-169F-4E7D-B01D-1D1A241E7CBC}" type="pres">
      <dgm:prSet presAssocID="{6F39A6E4-973D-4D94-A9B8-868DC45AB323}" presName="parentLeftMargin" presStyleLbl="node1" presStyleIdx="0" presStyleCnt="3"/>
      <dgm:spPr/>
      <dgm:t>
        <a:bodyPr/>
        <a:lstStyle/>
        <a:p>
          <a:endParaRPr lang="tr-TR"/>
        </a:p>
      </dgm:t>
    </dgm:pt>
    <dgm:pt modelId="{680DF10D-AA92-443F-A7E0-F4B95D45E8F4}" type="pres">
      <dgm:prSet presAssocID="{6F39A6E4-973D-4D94-A9B8-868DC45AB323}" presName="parentText" presStyleLbl="node1" presStyleIdx="0" presStyleCnt="3">
        <dgm:presLayoutVars>
          <dgm:chMax val="0"/>
          <dgm:bulletEnabled val="1"/>
        </dgm:presLayoutVars>
      </dgm:prSet>
      <dgm:spPr/>
      <dgm:t>
        <a:bodyPr/>
        <a:lstStyle/>
        <a:p>
          <a:endParaRPr lang="tr-TR"/>
        </a:p>
      </dgm:t>
    </dgm:pt>
    <dgm:pt modelId="{5A63659D-8275-4FA0-BEE9-46870DA3950C}" type="pres">
      <dgm:prSet presAssocID="{6F39A6E4-973D-4D94-A9B8-868DC45AB323}" presName="negativeSpace" presStyleCnt="0"/>
      <dgm:spPr/>
    </dgm:pt>
    <dgm:pt modelId="{8E8C262C-9A32-415C-805C-D8B4692FD616}" type="pres">
      <dgm:prSet presAssocID="{6F39A6E4-973D-4D94-A9B8-868DC45AB323}" presName="childText" presStyleLbl="conFgAcc1" presStyleIdx="0" presStyleCnt="3">
        <dgm:presLayoutVars>
          <dgm:bulletEnabled val="1"/>
        </dgm:presLayoutVars>
      </dgm:prSet>
      <dgm:spPr/>
      <dgm:t>
        <a:bodyPr/>
        <a:lstStyle/>
        <a:p>
          <a:endParaRPr lang="tr-TR"/>
        </a:p>
      </dgm:t>
    </dgm:pt>
    <dgm:pt modelId="{FB2E96C2-3179-4AA3-9112-53EDAF2F9244}" type="pres">
      <dgm:prSet presAssocID="{E3661801-A4C9-4288-A4DB-FB2ECFA58A8A}" presName="spaceBetweenRectangles" presStyleCnt="0"/>
      <dgm:spPr/>
    </dgm:pt>
    <dgm:pt modelId="{7F1E74F4-AAA5-4A05-A226-F6219D3349E5}" type="pres">
      <dgm:prSet presAssocID="{850F693F-AFDB-436D-A0A3-BF9D73D45117}" presName="parentLin" presStyleCnt="0"/>
      <dgm:spPr/>
    </dgm:pt>
    <dgm:pt modelId="{38B9CE71-1E64-4832-9F2A-C67883EF0D78}" type="pres">
      <dgm:prSet presAssocID="{850F693F-AFDB-436D-A0A3-BF9D73D45117}" presName="parentLeftMargin" presStyleLbl="node1" presStyleIdx="0" presStyleCnt="3"/>
      <dgm:spPr/>
      <dgm:t>
        <a:bodyPr/>
        <a:lstStyle/>
        <a:p>
          <a:endParaRPr lang="tr-TR"/>
        </a:p>
      </dgm:t>
    </dgm:pt>
    <dgm:pt modelId="{91FA687D-FC11-49D6-BEEF-DA23526F1B49}" type="pres">
      <dgm:prSet presAssocID="{850F693F-AFDB-436D-A0A3-BF9D73D45117}" presName="parentText" presStyleLbl="node1" presStyleIdx="1" presStyleCnt="3">
        <dgm:presLayoutVars>
          <dgm:chMax val="0"/>
          <dgm:bulletEnabled val="1"/>
        </dgm:presLayoutVars>
      </dgm:prSet>
      <dgm:spPr/>
      <dgm:t>
        <a:bodyPr/>
        <a:lstStyle/>
        <a:p>
          <a:endParaRPr lang="tr-TR"/>
        </a:p>
      </dgm:t>
    </dgm:pt>
    <dgm:pt modelId="{851D15DB-11E5-45BC-9A3A-BB66ADBE0DD7}" type="pres">
      <dgm:prSet presAssocID="{850F693F-AFDB-436D-A0A3-BF9D73D45117}" presName="negativeSpace" presStyleCnt="0"/>
      <dgm:spPr/>
    </dgm:pt>
    <dgm:pt modelId="{88627CCE-9D78-4B85-AE9A-D84AE0EBA5C2}" type="pres">
      <dgm:prSet presAssocID="{850F693F-AFDB-436D-A0A3-BF9D73D45117}" presName="childText" presStyleLbl="conFgAcc1" presStyleIdx="1" presStyleCnt="3">
        <dgm:presLayoutVars>
          <dgm:bulletEnabled val="1"/>
        </dgm:presLayoutVars>
      </dgm:prSet>
      <dgm:spPr/>
      <dgm:t>
        <a:bodyPr/>
        <a:lstStyle/>
        <a:p>
          <a:endParaRPr lang="tr-TR"/>
        </a:p>
      </dgm:t>
    </dgm:pt>
    <dgm:pt modelId="{615E15A3-E2C4-47EC-8141-823D0B24EDCC}" type="pres">
      <dgm:prSet presAssocID="{933151C9-2FCB-4DF3-B62E-F4D9CB8EF334}" presName="spaceBetweenRectangles" presStyleCnt="0"/>
      <dgm:spPr/>
    </dgm:pt>
    <dgm:pt modelId="{CF53511F-61BE-4CFA-A18F-56AFD489A901}" type="pres">
      <dgm:prSet presAssocID="{FD82E8C6-5320-4C27-AEDF-999B492E5D4A}" presName="parentLin" presStyleCnt="0"/>
      <dgm:spPr/>
    </dgm:pt>
    <dgm:pt modelId="{A2AB4D0C-0A83-4A6B-AA24-5DCCE0353A34}" type="pres">
      <dgm:prSet presAssocID="{FD82E8C6-5320-4C27-AEDF-999B492E5D4A}" presName="parentLeftMargin" presStyleLbl="node1" presStyleIdx="1" presStyleCnt="3"/>
      <dgm:spPr/>
      <dgm:t>
        <a:bodyPr/>
        <a:lstStyle/>
        <a:p>
          <a:endParaRPr lang="tr-TR"/>
        </a:p>
      </dgm:t>
    </dgm:pt>
    <dgm:pt modelId="{2D081C62-2F8F-4527-AF48-6ACF7D2F0813}" type="pres">
      <dgm:prSet presAssocID="{FD82E8C6-5320-4C27-AEDF-999B492E5D4A}" presName="parentText" presStyleLbl="node1" presStyleIdx="2" presStyleCnt="3">
        <dgm:presLayoutVars>
          <dgm:chMax val="0"/>
          <dgm:bulletEnabled val="1"/>
        </dgm:presLayoutVars>
      </dgm:prSet>
      <dgm:spPr/>
      <dgm:t>
        <a:bodyPr/>
        <a:lstStyle/>
        <a:p>
          <a:endParaRPr lang="tr-TR"/>
        </a:p>
      </dgm:t>
    </dgm:pt>
    <dgm:pt modelId="{52CA1086-59D7-4241-9C49-6D049CBE881B}" type="pres">
      <dgm:prSet presAssocID="{FD82E8C6-5320-4C27-AEDF-999B492E5D4A}" presName="negativeSpace" presStyleCnt="0"/>
      <dgm:spPr/>
    </dgm:pt>
    <dgm:pt modelId="{EC927CF8-8822-4113-BA91-3F79523598F2}" type="pres">
      <dgm:prSet presAssocID="{FD82E8C6-5320-4C27-AEDF-999B492E5D4A}" presName="childText" presStyleLbl="conFgAcc1" presStyleIdx="2" presStyleCnt="3">
        <dgm:presLayoutVars>
          <dgm:bulletEnabled val="1"/>
        </dgm:presLayoutVars>
      </dgm:prSet>
      <dgm:spPr/>
      <dgm:t>
        <a:bodyPr/>
        <a:lstStyle/>
        <a:p>
          <a:endParaRPr lang="tr-TR"/>
        </a:p>
      </dgm:t>
    </dgm:pt>
  </dgm:ptLst>
  <dgm:cxnLst>
    <dgm:cxn modelId="{01DA568A-970E-4E75-9E58-3F26467C847E}" type="presOf" srcId="{BD039A59-F831-48DC-AAC3-FC225D9C9CCB}" destId="{8E8C262C-9A32-415C-805C-D8B4692FD616}" srcOrd="0" destOrd="4" presId="urn:microsoft.com/office/officeart/2005/8/layout/list1"/>
    <dgm:cxn modelId="{E8934F03-0B6F-4B45-A80B-F1ACF3777F4D}" type="presOf" srcId="{42016DBB-C283-4FFD-94D9-EB778981B338}" destId="{EC927CF8-8822-4113-BA91-3F79523598F2}" srcOrd="0" destOrd="1" presId="urn:microsoft.com/office/officeart/2005/8/layout/list1"/>
    <dgm:cxn modelId="{30D6843C-B77C-4DBC-BFD4-0DC9FAC40877}" type="presOf" srcId="{6F39A6E4-973D-4D94-A9B8-868DC45AB323}" destId="{680DF10D-AA92-443F-A7E0-F4B95D45E8F4}" srcOrd="1" destOrd="0" presId="urn:microsoft.com/office/officeart/2005/8/layout/list1"/>
    <dgm:cxn modelId="{44477779-A02F-41EA-8835-C56410C04FB2}" type="presOf" srcId="{FD82E8C6-5320-4C27-AEDF-999B492E5D4A}" destId="{2D081C62-2F8F-4527-AF48-6ACF7D2F0813}" srcOrd="1" destOrd="0" presId="urn:microsoft.com/office/officeart/2005/8/layout/list1"/>
    <dgm:cxn modelId="{334B58DA-E7AC-497B-9F42-395F3E87CBB6}" type="presOf" srcId="{3E4D75B3-AFFE-41F6-B83B-3D6711297666}" destId="{8E8C262C-9A32-415C-805C-D8B4692FD616}" srcOrd="0" destOrd="1" presId="urn:microsoft.com/office/officeart/2005/8/layout/list1"/>
    <dgm:cxn modelId="{2DC7CDE8-2EB2-4EC7-8793-151FE37D3905}" type="presOf" srcId="{32CDFB34-F8A3-43CD-88AC-C64340E2CA2C}" destId="{8E8C262C-9A32-415C-805C-D8B4692FD616}" srcOrd="0" destOrd="5" presId="urn:microsoft.com/office/officeart/2005/8/layout/list1"/>
    <dgm:cxn modelId="{BFD0C18E-3EBD-44CD-8702-AF34878259D7}" srcId="{850F693F-AFDB-436D-A0A3-BF9D73D45117}" destId="{EA2AFE8F-A972-454A-90DF-7232A1FBFD83}" srcOrd="1" destOrd="0" parTransId="{16419E0E-172E-4AA5-89BA-7B484D98BA64}" sibTransId="{9A99DF97-87AB-4EA3-8F7E-A795E4538C7A}"/>
    <dgm:cxn modelId="{EEE500D3-66A6-441B-A986-034B47D52050}" type="presOf" srcId="{FD82E8C6-5320-4C27-AEDF-999B492E5D4A}" destId="{A2AB4D0C-0A83-4A6B-AA24-5DCCE0353A34}" srcOrd="0" destOrd="0" presId="urn:microsoft.com/office/officeart/2005/8/layout/list1"/>
    <dgm:cxn modelId="{54F63DEC-BA4E-48E2-823C-0D430E165C57}" srcId="{FD82E8C6-5320-4C27-AEDF-999B492E5D4A}" destId="{42016DBB-C283-4FFD-94D9-EB778981B338}" srcOrd="1" destOrd="0" parTransId="{022F72BC-D5A0-467F-91AC-B6F81F9E5990}" sibTransId="{D3160E94-33C9-4532-87B1-7C1217F81F80}"/>
    <dgm:cxn modelId="{E97FBB2C-BAEC-4BA1-ABF1-3307A5B5E766}" type="presOf" srcId="{850F693F-AFDB-436D-A0A3-BF9D73D45117}" destId="{38B9CE71-1E64-4832-9F2A-C67883EF0D78}" srcOrd="0" destOrd="0" presId="urn:microsoft.com/office/officeart/2005/8/layout/list1"/>
    <dgm:cxn modelId="{7CEF6E0C-602B-45A8-BF56-56636881A4E8}" srcId="{850F693F-AFDB-436D-A0A3-BF9D73D45117}" destId="{9E7476C5-B7A4-4B06-8FEA-FB8C89F54FDF}" srcOrd="0" destOrd="0" parTransId="{8884C197-0AF4-490E-8925-04E94940DBB0}" sibTransId="{D83F3AC0-6BEB-42E4-BD13-9D6CA3FC59DA}"/>
    <dgm:cxn modelId="{265EDD26-B428-4B46-87BA-AA482C3AD36C}" type="presOf" srcId="{EA2AFE8F-A972-454A-90DF-7232A1FBFD83}" destId="{88627CCE-9D78-4B85-AE9A-D84AE0EBA5C2}" srcOrd="0" destOrd="1" presId="urn:microsoft.com/office/officeart/2005/8/layout/list1"/>
    <dgm:cxn modelId="{E061A787-8A58-469A-B5BB-6A43AECFB445}" type="presOf" srcId="{9E7476C5-B7A4-4B06-8FEA-FB8C89F54FDF}" destId="{88627CCE-9D78-4B85-AE9A-D84AE0EBA5C2}" srcOrd="0" destOrd="0" presId="urn:microsoft.com/office/officeart/2005/8/layout/list1"/>
    <dgm:cxn modelId="{6B72AC67-053E-4B26-9563-23A394F58D70}" type="presOf" srcId="{7E7B39EC-2B36-4D7F-B1FE-A4BE9024C4DF}" destId="{88627CCE-9D78-4B85-AE9A-D84AE0EBA5C2}" srcOrd="0" destOrd="3" presId="urn:microsoft.com/office/officeart/2005/8/layout/list1"/>
    <dgm:cxn modelId="{1AB2B4BE-2F94-41E9-94E8-4785F277E2BD}" type="presOf" srcId="{1C56DF82-3462-4363-9A29-8746988741A7}" destId="{8E8C262C-9A32-415C-805C-D8B4692FD616}" srcOrd="0" destOrd="0" presId="urn:microsoft.com/office/officeart/2005/8/layout/list1"/>
    <dgm:cxn modelId="{83B71411-00DC-4F08-8F10-06C100F392F9}" srcId="{6F39A6E4-973D-4D94-A9B8-868DC45AB323}" destId="{1C56DF82-3462-4363-9A29-8746988741A7}" srcOrd="0" destOrd="0" parTransId="{E17ADEE5-B8EC-4357-AED1-6FA4D14C6850}" sibTransId="{B1D87D4F-EF40-45BC-9308-E7D41F1AE28E}"/>
    <dgm:cxn modelId="{896E5D71-3DD3-432E-962D-7F614B79EB88}" type="presOf" srcId="{6F39A6E4-973D-4D94-A9B8-868DC45AB323}" destId="{D129F292-169F-4E7D-B01D-1D1A241E7CBC}" srcOrd="0" destOrd="0" presId="urn:microsoft.com/office/officeart/2005/8/layout/list1"/>
    <dgm:cxn modelId="{0E0EC947-7B69-41F5-A3BE-884D6B249319}" srcId="{6F39A6E4-973D-4D94-A9B8-868DC45AB323}" destId="{3E4D75B3-AFFE-41F6-B83B-3D6711297666}" srcOrd="1" destOrd="0" parTransId="{8AD3C8F3-B44E-4510-A01E-86246C210157}" sibTransId="{3377303F-6990-4862-A7E7-BB15C13C0650}"/>
    <dgm:cxn modelId="{3D755466-D2B6-4AC5-A74A-745E582F3CD4}" srcId="{145751BE-182B-4348-8420-65AF7B0C8E0B}" destId="{850F693F-AFDB-436D-A0A3-BF9D73D45117}" srcOrd="1" destOrd="0" parTransId="{5865CE60-58D2-4626-8291-BC185D231C28}" sibTransId="{933151C9-2FCB-4DF3-B62E-F4D9CB8EF334}"/>
    <dgm:cxn modelId="{B3A68024-17D9-49EB-941C-7B44AA6F50CC}" srcId="{145751BE-182B-4348-8420-65AF7B0C8E0B}" destId="{6F39A6E4-973D-4D94-A9B8-868DC45AB323}" srcOrd="0" destOrd="0" parTransId="{83B895B3-AC45-465B-B6E1-2CB232284BC8}" sibTransId="{E3661801-A4C9-4288-A4DB-FB2ECFA58A8A}"/>
    <dgm:cxn modelId="{5C1F3323-8CC2-40AE-9D69-8A091515CDAC}" type="presOf" srcId="{282719B6-2B62-4B8D-8092-CFCBEF212FC6}" destId="{88627CCE-9D78-4B85-AE9A-D84AE0EBA5C2}" srcOrd="0" destOrd="2" presId="urn:microsoft.com/office/officeart/2005/8/layout/list1"/>
    <dgm:cxn modelId="{36729E81-30F3-469E-BE46-99C8E91B86FC}" srcId="{6F39A6E4-973D-4D94-A9B8-868DC45AB323}" destId="{32CDFB34-F8A3-43CD-88AC-C64340E2CA2C}" srcOrd="5" destOrd="0" parTransId="{318733BF-1C0E-43A2-8E62-96B0E6DD91DC}" sibTransId="{DE8B946D-96C5-456E-A442-376570CAF6C2}"/>
    <dgm:cxn modelId="{E26B1EED-7953-4715-87BB-FB1FDCA60446}" srcId="{850F693F-AFDB-436D-A0A3-BF9D73D45117}" destId="{7E7B39EC-2B36-4D7F-B1FE-A4BE9024C4DF}" srcOrd="3" destOrd="0" parTransId="{1C888401-CF10-4E73-9C31-FDCCFF534CE0}" sibTransId="{B9085366-7FE4-46E4-9E46-BB131C46F0E5}"/>
    <dgm:cxn modelId="{613EA40F-5A79-4E60-A015-4BE51A5009DC}" srcId="{6F39A6E4-973D-4D94-A9B8-868DC45AB323}" destId="{C837B42E-3E02-4749-B1E5-E1B3067E6C25}" srcOrd="3" destOrd="0" parTransId="{ED798636-D221-44F1-B12B-AE5899F577D9}" sibTransId="{DE6F3D01-23DE-4E42-8EAE-7F711C451C61}"/>
    <dgm:cxn modelId="{9D0D188D-C404-4FEC-9186-24E2E5DDCD9C}" srcId="{6F39A6E4-973D-4D94-A9B8-868DC45AB323}" destId="{9C4FF2E3-E4AF-44DC-A8CA-817BE90CC942}" srcOrd="2" destOrd="0" parTransId="{B0F1DC5A-33CB-4960-936E-178A40427401}" sibTransId="{C576AD29-20AE-406C-BC46-9D7DD041D1E2}"/>
    <dgm:cxn modelId="{988582E5-6CA4-4CD4-9F79-19362FDE19F4}" type="presOf" srcId="{D0B6AC74-1C10-4FCE-AA4D-DE188CB326E9}" destId="{EC927CF8-8822-4113-BA91-3F79523598F2}" srcOrd="0" destOrd="0" presId="urn:microsoft.com/office/officeart/2005/8/layout/list1"/>
    <dgm:cxn modelId="{F3E79C28-25FC-4AED-BF50-E546BB98C69C}" type="presOf" srcId="{145751BE-182B-4348-8420-65AF7B0C8E0B}" destId="{502DA3D7-AA2C-4CA6-8A87-D734F1B7DBBE}" srcOrd="0" destOrd="0" presId="urn:microsoft.com/office/officeart/2005/8/layout/list1"/>
    <dgm:cxn modelId="{138E78F6-F9B3-468A-9CB2-E85E39E7319F}" type="presOf" srcId="{9C4FF2E3-E4AF-44DC-A8CA-817BE90CC942}" destId="{8E8C262C-9A32-415C-805C-D8B4692FD616}" srcOrd="0" destOrd="2" presId="urn:microsoft.com/office/officeart/2005/8/layout/list1"/>
    <dgm:cxn modelId="{CD88F71E-0FDE-40F3-A8BE-BDB931BB6A78}" srcId="{145751BE-182B-4348-8420-65AF7B0C8E0B}" destId="{FD82E8C6-5320-4C27-AEDF-999B492E5D4A}" srcOrd="2" destOrd="0" parTransId="{5A5D6D67-5542-4957-808B-440F950986DE}" sibTransId="{40957955-C636-4FA6-AA7A-23D8A85DA767}"/>
    <dgm:cxn modelId="{F36C7782-1663-445D-9AAB-B64541A82393}" type="presOf" srcId="{C837B42E-3E02-4749-B1E5-E1B3067E6C25}" destId="{8E8C262C-9A32-415C-805C-D8B4692FD616}" srcOrd="0" destOrd="3" presId="urn:microsoft.com/office/officeart/2005/8/layout/list1"/>
    <dgm:cxn modelId="{C8419A8D-101C-47A5-943C-70C8C2C7B221}" srcId="{FD82E8C6-5320-4C27-AEDF-999B492E5D4A}" destId="{D0B6AC74-1C10-4FCE-AA4D-DE188CB326E9}" srcOrd="0" destOrd="0" parTransId="{026E7F4D-213B-42AA-8A2D-6CDB30921994}" sibTransId="{2D14A44E-4F6F-49FA-B720-AC655DF710C6}"/>
    <dgm:cxn modelId="{723B8BF7-B162-429F-85B3-1B6DAE8F9671}" srcId="{850F693F-AFDB-436D-A0A3-BF9D73D45117}" destId="{282719B6-2B62-4B8D-8092-CFCBEF212FC6}" srcOrd="2" destOrd="0" parTransId="{E34F9FBA-1FB0-4902-91AB-4D8DD522DCF1}" sibTransId="{9AB9F2AD-D257-4F84-A64A-74FB9FC18EEB}"/>
    <dgm:cxn modelId="{AE9A0788-A540-4203-BB59-E419CFE8F3F7}" type="presOf" srcId="{850F693F-AFDB-436D-A0A3-BF9D73D45117}" destId="{91FA687D-FC11-49D6-BEEF-DA23526F1B49}" srcOrd="1" destOrd="0" presId="urn:microsoft.com/office/officeart/2005/8/layout/list1"/>
    <dgm:cxn modelId="{FDD64B60-1C32-4996-86DD-72D149C91711}" srcId="{6F39A6E4-973D-4D94-A9B8-868DC45AB323}" destId="{BD039A59-F831-48DC-AAC3-FC225D9C9CCB}" srcOrd="4" destOrd="0" parTransId="{F0D32583-F531-4803-80BB-329041B99650}" sibTransId="{03B170EA-1CC6-40A1-966B-2FCC0001F43A}"/>
    <dgm:cxn modelId="{622E2BDF-58BC-42D6-9DB4-06196D90A53E}" type="presParOf" srcId="{502DA3D7-AA2C-4CA6-8A87-D734F1B7DBBE}" destId="{43CC48C7-AB77-4EF5-AD3F-09B8393ACE13}" srcOrd="0" destOrd="0" presId="urn:microsoft.com/office/officeart/2005/8/layout/list1"/>
    <dgm:cxn modelId="{B9F75C93-18BC-45D7-91A4-BD732CBEBFAE}" type="presParOf" srcId="{43CC48C7-AB77-4EF5-AD3F-09B8393ACE13}" destId="{D129F292-169F-4E7D-B01D-1D1A241E7CBC}" srcOrd="0" destOrd="0" presId="urn:microsoft.com/office/officeart/2005/8/layout/list1"/>
    <dgm:cxn modelId="{2D6E82BA-D02B-44CE-83BA-2EB612C2E17C}" type="presParOf" srcId="{43CC48C7-AB77-4EF5-AD3F-09B8393ACE13}" destId="{680DF10D-AA92-443F-A7E0-F4B95D45E8F4}" srcOrd="1" destOrd="0" presId="urn:microsoft.com/office/officeart/2005/8/layout/list1"/>
    <dgm:cxn modelId="{7E4F855B-D682-4174-A9B5-9459E2A18E2F}" type="presParOf" srcId="{502DA3D7-AA2C-4CA6-8A87-D734F1B7DBBE}" destId="{5A63659D-8275-4FA0-BEE9-46870DA3950C}" srcOrd="1" destOrd="0" presId="urn:microsoft.com/office/officeart/2005/8/layout/list1"/>
    <dgm:cxn modelId="{A0A759E1-9254-4864-A218-B66502E13F20}" type="presParOf" srcId="{502DA3D7-AA2C-4CA6-8A87-D734F1B7DBBE}" destId="{8E8C262C-9A32-415C-805C-D8B4692FD616}" srcOrd="2" destOrd="0" presId="urn:microsoft.com/office/officeart/2005/8/layout/list1"/>
    <dgm:cxn modelId="{F59BC82C-A7CE-4367-A9CC-B6265519B085}" type="presParOf" srcId="{502DA3D7-AA2C-4CA6-8A87-D734F1B7DBBE}" destId="{FB2E96C2-3179-4AA3-9112-53EDAF2F9244}" srcOrd="3" destOrd="0" presId="urn:microsoft.com/office/officeart/2005/8/layout/list1"/>
    <dgm:cxn modelId="{A37B7CE7-4774-44F9-9E22-568E51865795}" type="presParOf" srcId="{502DA3D7-AA2C-4CA6-8A87-D734F1B7DBBE}" destId="{7F1E74F4-AAA5-4A05-A226-F6219D3349E5}" srcOrd="4" destOrd="0" presId="urn:microsoft.com/office/officeart/2005/8/layout/list1"/>
    <dgm:cxn modelId="{2855F9AE-067D-4C48-90E3-00BE99E7C85F}" type="presParOf" srcId="{7F1E74F4-AAA5-4A05-A226-F6219D3349E5}" destId="{38B9CE71-1E64-4832-9F2A-C67883EF0D78}" srcOrd="0" destOrd="0" presId="urn:microsoft.com/office/officeart/2005/8/layout/list1"/>
    <dgm:cxn modelId="{6E119839-9894-4E22-8985-1B93DE3D8CC2}" type="presParOf" srcId="{7F1E74F4-AAA5-4A05-A226-F6219D3349E5}" destId="{91FA687D-FC11-49D6-BEEF-DA23526F1B49}" srcOrd="1" destOrd="0" presId="urn:microsoft.com/office/officeart/2005/8/layout/list1"/>
    <dgm:cxn modelId="{D31094D6-B364-4DB9-B6A4-488925E79BE9}" type="presParOf" srcId="{502DA3D7-AA2C-4CA6-8A87-D734F1B7DBBE}" destId="{851D15DB-11E5-45BC-9A3A-BB66ADBE0DD7}" srcOrd="5" destOrd="0" presId="urn:microsoft.com/office/officeart/2005/8/layout/list1"/>
    <dgm:cxn modelId="{C66DB2DD-12AF-4505-A2D4-54A2A328BD5E}" type="presParOf" srcId="{502DA3D7-AA2C-4CA6-8A87-D734F1B7DBBE}" destId="{88627CCE-9D78-4B85-AE9A-D84AE0EBA5C2}" srcOrd="6" destOrd="0" presId="urn:microsoft.com/office/officeart/2005/8/layout/list1"/>
    <dgm:cxn modelId="{DE99D4F7-7D9B-4494-98B7-7F760B0E50FA}" type="presParOf" srcId="{502DA3D7-AA2C-4CA6-8A87-D734F1B7DBBE}" destId="{615E15A3-E2C4-47EC-8141-823D0B24EDCC}" srcOrd="7" destOrd="0" presId="urn:microsoft.com/office/officeart/2005/8/layout/list1"/>
    <dgm:cxn modelId="{E83808FF-1F14-4E48-AC23-F8431E23AF3C}" type="presParOf" srcId="{502DA3D7-AA2C-4CA6-8A87-D734F1B7DBBE}" destId="{CF53511F-61BE-4CFA-A18F-56AFD489A901}" srcOrd="8" destOrd="0" presId="urn:microsoft.com/office/officeart/2005/8/layout/list1"/>
    <dgm:cxn modelId="{FCE3E61F-728E-403C-ABDE-116ABB1D26E5}" type="presParOf" srcId="{CF53511F-61BE-4CFA-A18F-56AFD489A901}" destId="{A2AB4D0C-0A83-4A6B-AA24-5DCCE0353A34}" srcOrd="0" destOrd="0" presId="urn:microsoft.com/office/officeart/2005/8/layout/list1"/>
    <dgm:cxn modelId="{8F03C7FE-7CE4-42F0-AC38-824F741F9AC4}" type="presParOf" srcId="{CF53511F-61BE-4CFA-A18F-56AFD489A901}" destId="{2D081C62-2F8F-4527-AF48-6ACF7D2F0813}" srcOrd="1" destOrd="0" presId="urn:microsoft.com/office/officeart/2005/8/layout/list1"/>
    <dgm:cxn modelId="{3552D1CE-062B-4A2C-AB00-69DD16367624}" type="presParOf" srcId="{502DA3D7-AA2C-4CA6-8A87-D734F1B7DBBE}" destId="{52CA1086-59D7-4241-9C49-6D049CBE881B}" srcOrd="9" destOrd="0" presId="urn:microsoft.com/office/officeart/2005/8/layout/list1"/>
    <dgm:cxn modelId="{171254C9-E5F2-4041-ACAF-C3680EA12A46}" type="presParOf" srcId="{502DA3D7-AA2C-4CA6-8A87-D734F1B7DBBE}" destId="{EC927CF8-8822-4113-BA91-3F79523598F2}"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BBFBDC-0093-4379-98CB-26B5BFC973F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492A7F4A-7725-4C7D-9C1D-3DADB187B861}">
      <dgm:prSet phldrT="[Metin]" custT="1"/>
      <dgm:spPr/>
      <dgm:t>
        <a:bodyPr/>
        <a:lstStyle/>
        <a:p>
          <a:pPr algn="ctr"/>
          <a:r>
            <a:rPr lang="tr-TR" sz="4400" dirty="0" smtClean="0"/>
            <a:t>Psikolojik sağlamlığı yüksek bireylerin özellikleri </a:t>
          </a:r>
          <a:endParaRPr lang="tr-TR" sz="4400" dirty="0"/>
        </a:p>
      </dgm:t>
    </dgm:pt>
    <dgm:pt modelId="{257FD5BE-03E2-499C-92CE-6877F7F9F7D2}" type="parTrans" cxnId="{62C6F05B-D161-4585-97C9-77CDA7BC15EA}">
      <dgm:prSet/>
      <dgm:spPr/>
      <dgm:t>
        <a:bodyPr/>
        <a:lstStyle/>
        <a:p>
          <a:endParaRPr lang="tr-TR"/>
        </a:p>
      </dgm:t>
    </dgm:pt>
    <dgm:pt modelId="{C65A518C-A8A9-4C96-B61A-E0DF627C03B3}" type="sibTrans" cxnId="{62C6F05B-D161-4585-97C9-77CDA7BC15EA}">
      <dgm:prSet/>
      <dgm:spPr/>
      <dgm:t>
        <a:bodyPr/>
        <a:lstStyle/>
        <a:p>
          <a:endParaRPr lang="tr-TR"/>
        </a:p>
      </dgm:t>
    </dgm:pt>
    <dgm:pt modelId="{F05AE4A2-D755-4976-A3EC-9371AF22EB1E}">
      <dgm:prSet phldrT="[Metin]"/>
      <dgm:spPr/>
      <dgm:t>
        <a:bodyPr/>
        <a:lstStyle/>
        <a:p>
          <a:r>
            <a:rPr lang="tr-TR" dirty="0" smtClean="0"/>
            <a:t>Güçlü iletişim ve problem çözme becerileri</a:t>
          </a:r>
          <a:endParaRPr lang="tr-TR" dirty="0"/>
        </a:p>
      </dgm:t>
    </dgm:pt>
    <dgm:pt modelId="{95F708B3-F733-4763-A3FA-77863D576F75}" type="parTrans" cxnId="{6B774FF6-5E52-4AA4-BA88-6BAA2DB6CBB2}">
      <dgm:prSet/>
      <dgm:spPr/>
      <dgm:t>
        <a:bodyPr/>
        <a:lstStyle/>
        <a:p>
          <a:endParaRPr lang="tr-TR"/>
        </a:p>
      </dgm:t>
    </dgm:pt>
    <dgm:pt modelId="{EDB556A6-754A-4CA0-BAF9-BD49CA6ECC43}" type="sibTrans" cxnId="{6B774FF6-5E52-4AA4-BA88-6BAA2DB6CBB2}">
      <dgm:prSet/>
      <dgm:spPr/>
      <dgm:t>
        <a:bodyPr/>
        <a:lstStyle/>
        <a:p>
          <a:endParaRPr lang="tr-TR"/>
        </a:p>
      </dgm:t>
    </dgm:pt>
    <dgm:pt modelId="{B56876E2-00D7-4E39-8D93-3E03DDDFD9CA}">
      <dgm:prSet phldrT="[Metin]"/>
      <dgm:spPr/>
      <dgm:t>
        <a:bodyPr/>
        <a:lstStyle/>
        <a:p>
          <a:r>
            <a:rPr lang="tr-TR" dirty="0" smtClean="0"/>
            <a:t>Amaca dönük davranma</a:t>
          </a:r>
          <a:endParaRPr lang="tr-TR" dirty="0"/>
        </a:p>
      </dgm:t>
    </dgm:pt>
    <dgm:pt modelId="{94FD6CCC-F12C-48C3-B069-E5A859C453B8}" type="parTrans" cxnId="{54A4ED50-2A10-49D5-A6AE-1E77A7770B95}">
      <dgm:prSet/>
      <dgm:spPr/>
      <dgm:t>
        <a:bodyPr/>
        <a:lstStyle/>
        <a:p>
          <a:endParaRPr lang="tr-TR"/>
        </a:p>
      </dgm:t>
    </dgm:pt>
    <dgm:pt modelId="{BB57A44D-AFC3-4522-BFB4-2BB8AA214D49}" type="sibTrans" cxnId="{54A4ED50-2A10-49D5-A6AE-1E77A7770B95}">
      <dgm:prSet/>
      <dgm:spPr/>
      <dgm:t>
        <a:bodyPr/>
        <a:lstStyle/>
        <a:p>
          <a:endParaRPr lang="tr-TR"/>
        </a:p>
      </dgm:t>
    </dgm:pt>
    <dgm:pt modelId="{0642C31B-3F31-42B4-BBAE-52BD479CCD26}">
      <dgm:prSet phldrT="[Metin]"/>
      <dgm:spPr/>
      <dgm:t>
        <a:bodyPr/>
        <a:lstStyle/>
        <a:p>
          <a:r>
            <a:rPr lang="tr-TR" dirty="0" smtClean="0"/>
            <a:t>Uyum sağlayıcı bir karakter</a:t>
          </a:r>
          <a:endParaRPr lang="tr-TR" dirty="0"/>
        </a:p>
      </dgm:t>
    </dgm:pt>
    <dgm:pt modelId="{4ABBF198-13D1-4EFC-A440-D8F84CF1EBD9}" type="parTrans" cxnId="{902EAD04-8CE2-4A6F-8DA3-B794581D4A60}">
      <dgm:prSet/>
      <dgm:spPr/>
      <dgm:t>
        <a:bodyPr/>
        <a:lstStyle/>
        <a:p>
          <a:endParaRPr lang="tr-TR"/>
        </a:p>
      </dgm:t>
    </dgm:pt>
    <dgm:pt modelId="{F8A4B356-C39D-4D45-AFA1-A11706D1499B}" type="sibTrans" cxnId="{902EAD04-8CE2-4A6F-8DA3-B794581D4A60}">
      <dgm:prSet/>
      <dgm:spPr/>
      <dgm:t>
        <a:bodyPr/>
        <a:lstStyle/>
        <a:p>
          <a:endParaRPr lang="tr-TR"/>
        </a:p>
      </dgm:t>
    </dgm:pt>
    <dgm:pt modelId="{131DE0ED-15BD-4D3F-8A70-FE147BAD2E12}">
      <dgm:prSet phldrT="[Metin]"/>
      <dgm:spPr/>
      <dgm:t>
        <a:bodyPr/>
        <a:lstStyle/>
        <a:p>
          <a:r>
            <a:rPr lang="tr-TR" dirty="0" smtClean="0"/>
            <a:t>Mizah duygusuna sahip olma</a:t>
          </a:r>
          <a:endParaRPr lang="tr-TR" dirty="0"/>
        </a:p>
      </dgm:t>
    </dgm:pt>
    <dgm:pt modelId="{C15276A9-6050-4D81-A261-7D2C9B70C756}" type="parTrans" cxnId="{8B9D43DC-6FC7-4ECC-B870-1023139AF6A2}">
      <dgm:prSet/>
      <dgm:spPr/>
      <dgm:t>
        <a:bodyPr/>
        <a:lstStyle/>
        <a:p>
          <a:endParaRPr lang="tr-TR"/>
        </a:p>
      </dgm:t>
    </dgm:pt>
    <dgm:pt modelId="{1B2D8C48-7056-4390-97D2-C6B41EE939AE}" type="sibTrans" cxnId="{8B9D43DC-6FC7-4ECC-B870-1023139AF6A2}">
      <dgm:prSet/>
      <dgm:spPr/>
      <dgm:t>
        <a:bodyPr/>
        <a:lstStyle/>
        <a:p>
          <a:endParaRPr lang="tr-TR"/>
        </a:p>
      </dgm:t>
    </dgm:pt>
    <dgm:pt modelId="{C8016103-A2F8-4A98-8893-03EAAF446987}">
      <dgm:prSet phldrT="[Metin]"/>
      <dgm:spPr/>
      <dgm:t>
        <a:bodyPr/>
        <a:lstStyle/>
        <a:p>
          <a:r>
            <a:rPr lang="tr-TR" dirty="0" smtClean="0"/>
            <a:t>Empati becerisi</a:t>
          </a:r>
          <a:endParaRPr lang="tr-TR" dirty="0"/>
        </a:p>
      </dgm:t>
    </dgm:pt>
    <dgm:pt modelId="{DA029885-4F5B-4183-B013-D84C3014E4C6}" type="parTrans" cxnId="{533E3B12-6AD0-420E-BF95-6FF6B79A5C9F}">
      <dgm:prSet/>
      <dgm:spPr/>
      <dgm:t>
        <a:bodyPr/>
        <a:lstStyle/>
        <a:p>
          <a:endParaRPr lang="tr-TR"/>
        </a:p>
      </dgm:t>
    </dgm:pt>
    <dgm:pt modelId="{E9331CB5-21E2-4A27-9B22-93A007340393}" type="sibTrans" cxnId="{533E3B12-6AD0-420E-BF95-6FF6B79A5C9F}">
      <dgm:prSet/>
      <dgm:spPr/>
      <dgm:t>
        <a:bodyPr/>
        <a:lstStyle/>
        <a:p>
          <a:endParaRPr lang="tr-TR"/>
        </a:p>
      </dgm:t>
    </dgm:pt>
    <dgm:pt modelId="{06D57ED6-EE58-4D6C-BCA6-DE79E1A1BEF4}">
      <dgm:prSet phldrT="[Metin]"/>
      <dgm:spPr/>
      <dgm:t>
        <a:bodyPr/>
        <a:lstStyle/>
        <a:p>
          <a:r>
            <a:rPr lang="tr-TR" dirty="0" smtClean="0"/>
            <a:t>Uyumlu ve sağlıklı ilişkiler kurabilme</a:t>
          </a:r>
          <a:endParaRPr lang="tr-TR" dirty="0"/>
        </a:p>
      </dgm:t>
    </dgm:pt>
    <dgm:pt modelId="{AA2F2BF8-D331-42C6-A527-45354411E1CC}" type="parTrans" cxnId="{EEB2F4E0-6F1C-494F-9D6D-5EFC703AD542}">
      <dgm:prSet/>
      <dgm:spPr/>
      <dgm:t>
        <a:bodyPr/>
        <a:lstStyle/>
        <a:p>
          <a:endParaRPr lang="tr-TR"/>
        </a:p>
      </dgm:t>
    </dgm:pt>
    <dgm:pt modelId="{8D45A05F-855C-4C7E-B4F0-DBEFA34C0F77}" type="sibTrans" cxnId="{EEB2F4E0-6F1C-494F-9D6D-5EFC703AD542}">
      <dgm:prSet/>
      <dgm:spPr/>
      <dgm:t>
        <a:bodyPr/>
        <a:lstStyle/>
        <a:p>
          <a:endParaRPr lang="tr-TR"/>
        </a:p>
      </dgm:t>
    </dgm:pt>
    <dgm:pt modelId="{AEB35B22-A59E-45E5-BE72-BEBA5C09C812}" type="pres">
      <dgm:prSet presAssocID="{8ABBFBDC-0093-4379-98CB-26B5BFC973FA}" presName="Name0" presStyleCnt="0">
        <dgm:presLayoutVars>
          <dgm:dir/>
          <dgm:animLvl val="lvl"/>
          <dgm:resizeHandles val="exact"/>
        </dgm:presLayoutVars>
      </dgm:prSet>
      <dgm:spPr/>
      <dgm:t>
        <a:bodyPr/>
        <a:lstStyle/>
        <a:p>
          <a:endParaRPr lang="tr-TR"/>
        </a:p>
      </dgm:t>
    </dgm:pt>
    <dgm:pt modelId="{796BB0DF-6804-478B-B668-1BBF57770F23}" type="pres">
      <dgm:prSet presAssocID="{492A7F4A-7725-4C7D-9C1D-3DADB187B861}" presName="linNode" presStyleCnt="0"/>
      <dgm:spPr/>
    </dgm:pt>
    <dgm:pt modelId="{49C767CB-A705-456C-A3E9-B62CF3C5E926}" type="pres">
      <dgm:prSet presAssocID="{492A7F4A-7725-4C7D-9C1D-3DADB187B861}" presName="parentText" presStyleLbl="node1" presStyleIdx="0" presStyleCnt="1">
        <dgm:presLayoutVars>
          <dgm:chMax val="1"/>
          <dgm:bulletEnabled val="1"/>
        </dgm:presLayoutVars>
      </dgm:prSet>
      <dgm:spPr/>
      <dgm:t>
        <a:bodyPr/>
        <a:lstStyle/>
        <a:p>
          <a:endParaRPr lang="tr-TR"/>
        </a:p>
      </dgm:t>
    </dgm:pt>
    <dgm:pt modelId="{FF0ABF78-FAEC-4D15-9E6E-B2FBE10CA50A}" type="pres">
      <dgm:prSet presAssocID="{492A7F4A-7725-4C7D-9C1D-3DADB187B861}" presName="descendantText" presStyleLbl="alignAccFollowNode1" presStyleIdx="0" presStyleCnt="1">
        <dgm:presLayoutVars>
          <dgm:bulletEnabled val="1"/>
        </dgm:presLayoutVars>
      </dgm:prSet>
      <dgm:spPr/>
      <dgm:t>
        <a:bodyPr/>
        <a:lstStyle/>
        <a:p>
          <a:endParaRPr lang="tr-TR"/>
        </a:p>
      </dgm:t>
    </dgm:pt>
  </dgm:ptLst>
  <dgm:cxnLst>
    <dgm:cxn modelId="{9BF18594-8E6C-4EFB-B2EF-AAB3AA5F9CE0}" type="presOf" srcId="{131DE0ED-15BD-4D3F-8A70-FE147BAD2E12}" destId="{FF0ABF78-FAEC-4D15-9E6E-B2FBE10CA50A}" srcOrd="0" destOrd="3" presId="urn:microsoft.com/office/officeart/2005/8/layout/vList5"/>
    <dgm:cxn modelId="{6B774FF6-5E52-4AA4-BA88-6BAA2DB6CBB2}" srcId="{492A7F4A-7725-4C7D-9C1D-3DADB187B861}" destId="{F05AE4A2-D755-4976-A3EC-9371AF22EB1E}" srcOrd="0" destOrd="0" parTransId="{95F708B3-F733-4763-A3FA-77863D576F75}" sibTransId="{EDB556A6-754A-4CA0-BAF9-BD49CA6ECC43}"/>
    <dgm:cxn modelId="{533E3B12-6AD0-420E-BF95-6FF6B79A5C9F}" srcId="{492A7F4A-7725-4C7D-9C1D-3DADB187B861}" destId="{C8016103-A2F8-4A98-8893-03EAAF446987}" srcOrd="4" destOrd="0" parTransId="{DA029885-4F5B-4183-B013-D84C3014E4C6}" sibTransId="{E9331CB5-21E2-4A27-9B22-93A007340393}"/>
    <dgm:cxn modelId="{54A4ED50-2A10-49D5-A6AE-1E77A7770B95}" srcId="{492A7F4A-7725-4C7D-9C1D-3DADB187B861}" destId="{B56876E2-00D7-4E39-8D93-3E03DDDFD9CA}" srcOrd="1" destOrd="0" parTransId="{94FD6CCC-F12C-48C3-B069-E5A859C453B8}" sibTransId="{BB57A44D-AFC3-4522-BFB4-2BB8AA214D49}"/>
    <dgm:cxn modelId="{A2918FF6-C898-4150-AEDA-9A9178CBDC78}" type="presOf" srcId="{F05AE4A2-D755-4976-A3EC-9371AF22EB1E}" destId="{FF0ABF78-FAEC-4D15-9E6E-B2FBE10CA50A}" srcOrd="0" destOrd="0" presId="urn:microsoft.com/office/officeart/2005/8/layout/vList5"/>
    <dgm:cxn modelId="{51A7216A-9075-45A7-87C2-9E59AA65D043}" type="presOf" srcId="{8ABBFBDC-0093-4379-98CB-26B5BFC973FA}" destId="{AEB35B22-A59E-45E5-BE72-BEBA5C09C812}" srcOrd="0" destOrd="0" presId="urn:microsoft.com/office/officeart/2005/8/layout/vList5"/>
    <dgm:cxn modelId="{E65CDB87-D1CD-4F3A-8AC7-82412F4894D3}" type="presOf" srcId="{B56876E2-00D7-4E39-8D93-3E03DDDFD9CA}" destId="{FF0ABF78-FAEC-4D15-9E6E-B2FBE10CA50A}" srcOrd="0" destOrd="1" presId="urn:microsoft.com/office/officeart/2005/8/layout/vList5"/>
    <dgm:cxn modelId="{856B0AED-5ED4-4BAA-868E-7E97B2C72432}" type="presOf" srcId="{0642C31B-3F31-42B4-BBAE-52BD479CCD26}" destId="{FF0ABF78-FAEC-4D15-9E6E-B2FBE10CA50A}" srcOrd="0" destOrd="2" presId="urn:microsoft.com/office/officeart/2005/8/layout/vList5"/>
    <dgm:cxn modelId="{EEB2F4E0-6F1C-494F-9D6D-5EFC703AD542}" srcId="{492A7F4A-7725-4C7D-9C1D-3DADB187B861}" destId="{06D57ED6-EE58-4D6C-BCA6-DE79E1A1BEF4}" srcOrd="5" destOrd="0" parTransId="{AA2F2BF8-D331-42C6-A527-45354411E1CC}" sibTransId="{8D45A05F-855C-4C7E-B4F0-DBEFA34C0F77}"/>
    <dgm:cxn modelId="{5474D9C1-9456-416D-8989-CEF239FB6B10}" type="presOf" srcId="{492A7F4A-7725-4C7D-9C1D-3DADB187B861}" destId="{49C767CB-A705-456C-A3E9-B62CF3C5E926}" srcOrd="0" destOrd="0" presId="urn:microsoft.com/office/officeart/2005/8/layout/vList5"/>
    <dgm:cxn modelId="{BCCE28A6-2A07-44C8-9E41-3927E0EEACA0}" type="presOf" srcId="{06D57ED6-EE58-4D6C-BCA6-DE79E1A1BEF4}" destId="{FF0ABF78-FAEC-4D15-9E6E-B2FBE10CA50A}" srcOrd="0" destOrd="5" presId="urn:microsoft.com/office/officeart/2005/8/layout/vList5"/>
    <dgm:cxn modelId="{62C6F05B-D161-4585-97C9-77CDA7BC15EA}" srcId="{8ABBFBDC-0093-4379-98CB-26B5BFC973FA}" destId="{492A7F4A-7725-4C7D-9C1D-3DADB187B861}" srcOrd="0" destOrd="0" parTransId="{257FD5BE-03E2-499C-92CE-6877F7F9F7D2}" sibTransId="{C65A518C-A8A9-4C96-B61A-E0DF627C03B3}"/>
    <dgm:cxn modelId="{902EAD04-8CE2-4A6F-8DA3-B794581D4A60}" srcId="{492A7F4A-7725-4C7D-9C1D-3DADB187B861}" destId="{0642C31B-3F31-42B4-BBAE-52BD479CCD26}" srcOrd="2" destOrd="0" parTransId="{4ABBF198-13D1-4EFC-A440-D8F84CF1EBD9}" sibTransId="{F8A4B356-C39D-4D45-AFA1-A11706D1499B}"/>
    <dgm:cxn modelId="{8B9D43DC-6FC7-4ECC-B870-1023139AF6A2}" srcId="{492A7F4A-7725-4C7D-9C1D-3DADB187B861}" destId="{131DE0ED-15BD-4D3F-8A70-FE147BAD2E12}" srcOrd="3" destOrd="0" parTransId="{C15276A9-6050-4D81-A261-7D2C9B70C756}" sibTransId="{1B2D8C48-7056-4390-97D2-C6B41EE939AE}"/>
    <dgm:cxn modelId="{EDDDE8B7-9006-4DB0-AE93-EAAA0C55FD40}" type="presOf" srcId="{C8016103-A2F8-4A98-8893-03EAAF446987}" destId="{FF0ABF78-FAEC-4D15-9E6E-B2FBE10CA50A}" srcOrd="0" destOrd="4" presId="urn:microsoft.com/office/officeart/2005/8/layout/vList5"/>
    <dgm:cxn modelId="{1489658C-06A4-4D2B-8EBB-032A935FCECD}" type="presParOf" srcId="{AEB35B22-A59E-45E5-BE72-BEBA5C09C812}" destId="{796BB0DF-6804-478B-B668-1BBF57770F23}" srcOrd="0" destOrd="0" presId="urn:microsoft.com/office/officeart/2005/8/layout/vList5"/>
    <dgm:cxn modelId="{BEAE829A-84CD-4558-81DE-66C54BB976AE}" type="presParOf" srcId="{796BB0DF-6804-478B-B668-1BBF57770F23}" destId="{49C767CB-A705-456C-A3E9-B62CF3C5E926}" srcOrd="0" destOrd="0" presId="urn:microsoft.com/office/officeart/2005/8/layout/vList5"/>
    <dgm:cxn modelId="{4D2D4DCA-7345-44DA-926D-01FC3F8FED6D}" type="presParOf" srcId="{796BB0DF-6804-478B-B668-1BBF57770F23}" destId="{FF0ABF78-FAEC-4D15-9E6E-B2FBE10CA50A}"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68CE50-0ACD-443A-A8EE-AB09293C95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9618FD1-7F27-40BC-9775-6572B8F48DCD}">
      <dgm:prSet phldrT="[Metin]"/>
      <dgm:spPr/>
      <dgm:t>
        <a:bodyPr/>
        <a:lstStyle/>
        <a:p>
          <a:r>
            <a:rPr lang="tr-TR" dirty="0" smtClean="0"/>
            <a:t>Birlikte kaliteli zaman geçirmek</a:t>
          </a:r>
          <a:endParaRPr lang="tr-TR" dirty="0"/>
        </a:p>
      </dgm:t>
    </dgm:pt>
    <dgm:pt modelId="{21B303B0-0397-441E-A3C1-02CC67545262}" type="parTrans" cxnId="{69BF767B-E700-49AE-AD34-640A38462CAF}">
      <dgm:prSet/>
      <dgm:spPr/>
      <dgm:t>
        <a:bodyPr/>
        <a:lstStyle/>
        <a:p>
          <a:endParaRPr lang="tr-TR"/>
        </a:p>
      </dgm:t>
    </dgm:pt>
    <dgm:pt modelId="{BB30966A-3F6D-4CDF-8689-A1786D5DE1C8}" type="sibTrans" cxnId="{69BF767B-E700-49AE-AD34-640A38462CAF}">
      <dgm:prSet/>
      <dgm:spPr/>
      <dgm:t>
        <a:bodyPr/>
        <a:lstStyle/>
        <a:p>
          <a:endParaRPr lang="tr-TR"/>
        </a:p>
      </dgm:t>
    </dgm:pt>
    <dgm:pt modelId="{822602AB-8C3A-4A5D-BA00-AB17D4D02065}">
      <dgm:prSet phldrT="[Metin]"/>
      <dgm:spPr/>
      <dgm:t>
        <a:bodyPr/>
        <a:lstStyle/>
        <a:p>
          <a:pPr algn="just">
            <a:lnSpc>
              <a:spcPct val="150000"/>
            </a:lnSpc>
          </a:pPr>
          <a:r>
            <a:rPr lang="tr-TR" dirty="0" smtClean="0"/>
            <a:t>Çocuklar sevildiklerini, değer gördüklerini hissettiklerinde duygusal olarak güçlenirler.</a:t>
          </a:r>
          <a:endParaRPr lang="tr-TR" dirty="0"/>
        </a:p>
      </dgm:t>
    </dgm:pt>
    <dgm:pt modelId="{98080E48-D7AF-4B3F-9BCB-51D7289AB8CF}" type="parTrans" cxnId="{99423BC0-F310-4B90-91B0-C357AC220D09}">
      <dgm:prSet/>
      <dgm:spPr/>
      <dgm:t>
        <a:bodyPr/>
        <a:lstStyle/>
        <a:p>
          <a:endParaRPr lang="tr-TR"/>
        </a:p>
      </dgm:t>
    </dgm:pt>
    <dgm:pt modelId="{F29BCB23-7E83-4E89-AA2B-62638B76E51B}" type="sibTrans" cxnId="{99423BC0-F310-4B90-91B0-C357AC220D09}">
      <dgm:prSet/>
      <dgm:spPr/>
      <dgm:t>
        <a:bodyPr/>
        <a:lstStyle/>
        <a:p>
          <a:endParaRPr lang="tr-TR"/>
        </a:p>
      </dgm:t>
    </dgm:pt>
    <dgm:pt modelId="{830ADB26-55CE-4D76-9357-5AE4378FD8AD}">
      <dgm:prSet phldrT="[Metin]"/>
      <dgm:spPr/>
      <dgm:t>
        <a:bodyPr/>
        <a:lstStyle/>
        <a:p>
          <a:r>
            <a:rPr lang="tr-TR" dirty="0" smtClean="0"/>
            <a:t>Duyguları ifade etmek</a:t>
          </a:r>
          <a:endParaRPr lang="tr-TR" dirty="0"/>
        </a:p>
      </dgm:t>
    </dgm:pt>
    <dgm:pt modelId="{D0D1EC9B-3A1B-4211-962E-1F74E378E76C}" type="parTrans" cxnId="{1ABA5A9F-7379-4F9D-AAD0-9BD517E2EDCA}">
      <dgm:prSet/>
      <dgm:spPr/>
      <dgm:t>
        <a:bodyPr/>
        <a:lstStyle/>
        <a:p>
          <a:endParaRPr lang="tr-TR"/>
        </a:p>
      </dgm:t>
    </dgm:pt>
    <dgm:pt modelId="{FD299A9C-787B-42A5-B78F-446F147D4889}" type="sibTrans" cxnId="{1ABA5A9F-7379-4F9D-AAD0-9BD517E2EDCA}">
      <dgm:prSet/>
      <dgm:spPr/>
      <dgm:t>
        <a:bodyPr/>
        <a:lstStyle/>
        <a:p>
          <a:endParaRPr lang="tr-TR"/>
        </a:p>
      </dgm:t>
    </dgm:pt>
    <dgm:pt modelId="{5C398654-B333-4DEA-86D1-1007649A5670}">
      <dgm:prSet phldrT="[Metin]"/>
      <dgm:spPr/>
      <dgm:t>
        <a:bodyPr/>
        <a:lstStyle/>
        <a:p>
          <a:pPr algn="just">
            <a:lnSpc>
              <a:spcPct val="150000"/>
            </a:lnSpc>
          </a:pPr>
          <a:r>
            <a:rPr lang="tr-TR" dirty="0" smtClean="0"/>
            <a:t>Çocuklara duygularını güvendikleri biriyle paylaşabileceklerini ifade etmek.</a:t>
          </a:r>
          <a:endParaRPr lang="tr-TR" dirty="0"/>
        </a:p>
      </dgm:t>
    </dgm:pt>
    <dgm:pt modelId="{24F420B6-0FBE-40BA-B9ED-C08B5E4601F0}" type="parTrans" cxnId="{42933687-CF5B-4673-8CA0-CB86A1DB1CD7}">
      <dgm:prSet/>
      <dgm:spPr/>
      <dgm:t>
        <a:bodyPr/>
        <a:lstStyle/>
        <a:p>
          <a:endParaRPr lang="tr-TR"/>
        </a:p>
      </dgm:t>
    </dgm:pt>
    <dgm:pt modelId="{D71AE913-E688-44E3-BC07-D41B9FC86CF0}" type="sibTrans" cxnId="{42933687-CF5B-4673-8CA0-CB86A1DB1CD7}">
      <dgm:prSet/>
      <dgm:spPr/>
      <dgm:t>
        <a:bodyPr/>
        <a:lstStyle/>
        <a:p>
          <a:endParaRPr lang="tr-TR"/>
        </a:p>
      </dgm:t>
    </dgm:pt>
    <dgm:pt modelId="{6D954FE0-E9D2-4516-85C3-EFAD230E626E}">
      <dgm:prSet phldrT="[Metin]"/>
      <dgm:spPr/>
      <dgm:t>
        <a:bodyPr/>
        <a:lstStyle/>
        <a:p>
          <a:r>
            <a:rPr lang="tr-TR" dirty="0" smtClean="0"/>
            <a:t>Problem çözme</a:t>
          </a:r>
          <a:endParaRPr lang="tr-TR" dirty="0"/>
        </a:p>
      </dgm:t>
    </dgm:pt>
    <dgm:pt modelId="{F6367AAA-7A26-434E-ACF2-4E3151F301A7}" type="parTrans" cxnId="{7DB306BB-9717-4B05-891A-B5BCB0AF124B}">
      <dgm:prSet/>
      <dgm:spPr/>
      <dgm:t>
        <a:bodyPr/>
        <a:lstStyle/>
        <a:p>
          <a:endParaRPr lang="tr-TR"/>
        </a:p>
      </dgm:t>
    </dgm:pt>
    <dgm:pt modelId="{427F3FA6-B99E-4579-AC67-0CE3678C6AFE}" type="sibTrans" cxnId="{7DB306BB-9717-4B05-891A-B5BCB0AF124B}">
      <dgm:prSet/>
      <dgm:spPr/>
      <dgm:t>
        <a:bodyPr/>
        <a:lstStyle/>
        <a:p>
          <a:endParaRPr lang="tr-TR"/>
        </a:p>
      </dgm:t>
    </dgm:pt>
    <dgm:pt modelId="{583292C1-B86C-4FAE-85FF-1FE3A9662AD2}">
      <dgm:prSet phldrT="[Metin]"/>
      <dgm:spPr/>
      <dgm:t>
        <a:bodyPr/>
        <a:lstStyle/>
        <a:p>
          <a:pPr algn="just">
            <a:lnSpc>
              <a:spcPct val="150000"/>
            </a:lnSpc>
          </a:pPr>
          <a:r>
            <a:rPr lang="tr-TR" dirty="0" smtClean="0"/>
            <a:t>Karşılaştıkları problemleri hemen çözmek yerine, kendi problemlerini çözmeye çalışmaları için fırsat tanımak ve alan açmak.</a:t>
          </a:r>
          <a:endParaRPr lang="tr-TR" dirty="0"/>
        </a:p>
      </dgm:t>
    </dgm:pt>
    <dgm:pt modelId="{02C77229-584B-4B99-BDF4-6FC4E410A941}" type="parTrans" cxnId="{84881A74-A74D-4E56-BCB2-2544CA9E48EB}">
      <dgm:prSet/>
      <dgm:spPr/>
      <dgm:t>
        <a:bodyPr/>
        <a:lstStyle/>
        <a:p>
          <a:endParaRPr lang="tr-TR"/>
        </a:p>
      </dgm:t>
    </dgm:pt>
    <dgm:pt modelId="{BD8B8C3A-D222-4ACB-8754-7BD51ADF53D8}" type="sibTrans" cxnId="{84881A74-A74D-4E56-BCB2-2544CA9E48EB}">
      <dgm:prSet/>
      <dgm:spPr/>
      <dgm:t>
        <a:bodyPr/>
        <a:lstStyle/>
        <a:p>
          <a:endParaRPr lang="tr-TR"/>
        </a:p>
      </dgm:t>
    </dgm:pt>
    <dgm:pt modelId="{6173924F-F088-441E-A693-CB3B4A28EAA8}" type="pres">
      <dgm:prSet presAssocID="{5768CE50-0ACD-443A-A8EE-AB09293C958F}" presName="linear" presStyleCnt="0">
        <dgm:presLayoutVars>
          <dgm:animLvl val="lvl"/>
          <dgm:resizeHandles val="exact"/>
        </dgm:presLayoutVars>
      </dgm:prSet>
      <dgm:spPr/>
      <dgm:t>
        <a:bodyPr/>
        <a:lstStyle/>
        <a:p>
          <a:endParaRPr lang="tr-TR"/>
        </a:p>
      </dgm:t>
    </dgm:pt>
    <dgm:pt modelId="{1BB069F1-9BE8-40CE-BDC5-7134BCFD35F4}" type="pres">
      <dgm:prSet presAssocID="{D9618FD1-7F27-40BC-9775-6572B8F48DCD}" presName="parentText" presStyleLbl="node1" presStyleIdx="0" presStyleCnt="3">
        <dgm:presLayoutVars>
          <dgm:chMax val="0"/>
          <dgm:bulletEnabled val="1"/>
        </dgm:presLayoutVars>
      </dgm:prSet>
      <dgm:spPr/>
      <dgm:t>
        <a:bodyPr/>
        <a:lstStyle/>
        <a:p>
          <a:endParaRPr lang="tr-TR"/>
        </a:p>
      </dgm:t>
    </dgm:pt>
    <dgm:pt modelId="{2FD504BA-D486-44D8-8EE9-64B21711FB27}" type="pres">
      <dgm:prSet presAssocID="{D9618FD1-7F27-40BC-9775-6572B8F48DCD}" presName="childText" presStyleLbl="revTx" presStyleIdx="0" presStyleCnt="3">
        <dgm:presLayoutVars>
          <dgm:bulletEnabled val="1"/>
        </dgm:presLayoutVars>
      </dgm:prSet>
      <dgm:spPr/>
      <dgm:t>
        <a:bodyPr/>
        <a:lstStyle/>
        <a:p>
          <a:endParaRPr lang="tr-TR"/>
        </a:p>
      </dgm:t>
    </dgm:pt>
    <dgm:pt modelId="{FE44B5CF-6043-49FA-B6CE-852DCBBF1C6E}" type="pres">
      <dgm:prSet presAssocID="{830ADB26-55CE-4D76-9357-5AE4378FD8AD}" presName="parentText" presStyleLbl="node1" presStyleIdx="1" presStyleCnt="3">
        <dgm:presLayoutVars>
          <dgm:chMax val="0"/>
          <dgm:bulletEnabled val="1"/>
        </dgm:presLayoutVars>
      </dgm:prSet>
      <dgm:spPr/>
      <dgm:t>
        <a:bodyPr/>
        <a:lstStyle/>
        <a:p>
          <a:endParaRPr lang="tr-TR"/>
        </a:p>
      </dgm:t>
    </dgm:pt>
    <dgm:pt modelId="{7486E3D8-52EC-4634-BEEE-F8E1DDE636CD}" type="pres">
      <dgm:prSet presAssocID="{830ADB26-55CE-4D76-9357-5AE4378FD8AD}" presName="childText" presStyleLbl="revTx" presStyleIdx="1" presStyleCnt="3">
        <dgm:presLayoutVars>
          <dgm:bulletEnabled val="1"/>
        </dgm:presLayoutVars>
      </dgm:prSet>
      <dgm:spPr/>
      <dgm:t>
        <a:bodyPr/>
        <a:lstStyle/>
        <a:p>
          <a:endParaRPr lang="tr-TR"/>
        </a:p>
      </dgm:t>
    </dgm:pt>
    <dgm:pt modelId="{BCA5A4C5-3D7F-4E73-A562-F6B08BB71784}" type="pres">
      <dgm:prSet presAssocID="{6D954FE0-E9D2-4516-85C3-EFAD230E626E}" presName="parentText" presStyleLbl="node1" presStyleIdx="2" presStyleCnt="3">
        <dgm:presLayoutVars>
          <dgm:chMax val="0"/>
          <dgm:bulletEnabled val="1"/>
        </dgm:presLayoutVars>
      </dgm:prSet>
      <dgm:spPr/>
      <dgm:t>
        <a:bodyPr/>
        <a:lstStyle/>
        <a:p>
          <a:endParaRPr lang="tr-TR"/>
        </a:p>
      </dgm:t>
    </dgm:pt>
    <dgm:pt modelId="{81790FAA-AAB3-478E-9337-61FF81D7BEFF}" type="pres">
      <dgm:prSet presAssocID="{6D954FE0-E9D2-4516-85C3-EFAD230E626E}" presName="childText" presStyleLbl="revTx" presStyleIdx="2" presStyleCnt="3">
        <dgm:presLayoutVars>
          <dgm:bulletEnabled val="1"/>
        </dgm:presLayoutVars>
      </dgm:prSet>
      <dgm:spPr/>
      <dgm:t>
        <a:bodyPr/>
        <a:lstStyle/>
        <a:p>
          <a:endParaRPr lang="tr-TR"/>
        </a:p>
      </dgm:t>
    </dgm:pt>
  </dgm:ptLst>
  <dgm:cxnLst>
    <dgm:cxn modelId="{6530CB4E-BE12-46CE-94B1-9BC443307183}" type="presOf" srcId="{5768CE50-0ACD-443A-A8EE-AB09293C958F}" destId="{6173924F-F088-441E-A693-CB3B4A28EAA8}" srcOrd="0" destOrd="0" presId="urn:microsoft.com/office/officeart/2005/8/layout/vList2"/>
    <dgm:cxn modelId="{67680E16-1F54-43DC-AD4F-259F202F115F}" type="presOf" srcId="{6D954FE0-E9D2-4516-85C3-EFAD230E626E}" destId="{BCA5A4C5-3D7F-4E73-A562-F6B08BB71784}" srcOrd="0" destOrd="0" presId="urn:microsoft.com/office/officeart/2005/8/layout/vList2"/>
    <dgm:cxn modelId="{99423BC0-F310-4B90-91B0-C357AC220D09}" srcId="{D9618FD1-7F27-40BC-9775-6572B8F48DCD}" destId="{822602AB-8C3A-4A5D-BA00-AB17D4D02065}" srcOrd="0" destOrd="0" parTransId="{98080E48-D7AF-4B3F-9BCB-51D7289AB8CF}" sibTransId="{F29BCB23-7E83-4E89-AA2B-62638B76E51B}"/>
    <dgm:cxn modelId="{7D088AB2-2F5B-4EF4-82C2-2C33B2AE3AAF}" type="presOf" srcId="{830ADB26-55CE-4D76-9357-5AE4378FD8AD}" destId="{FE44B5CF-6043-49FA-B6CE-852DCBBF1C6E}" srcOrd="0" destOrd="0" presId="urn:microsoft.com/office/officeart/2005/8/layout/vList2"/>
    <dgm:cxn modelId="{84881A74-A74D-4E56-BCB2-2544CA9E48EB}" srcId="{6D954FE0-E9D2-4516-85C3-EFAD230E626E}" destId="{583292C1-B86C-4FAE-85FF-1FE3A9662AD2}" srcOrd="0" destOrd="0" parTransId="{02C77229-584B-4B99-BDF4-6FC4E410A941}" sibTransId="{BD8B8C3A-D222-4ACB-8754-7BD51ADF53D8}"/>
    <dgm:cxn modelId="{96866670-2F0A-4A17-9A23-6A2F2678DC89}" type="presOf" srcId="{D9618FD1-7F27-40BC-9775-6572B8F48DCD}" destId="{1BB069F1-9BE8-40CE-BDC5-7134BCFD35F4}" srcOrd="0" destOrd="0" presId="urn:microsoft.com/office/officeart/2005/8/layout/vList2"/>
    <dgm:cxn modelId="{7DB306BB-9717-4B05-891A-B5BCB0AF124B}" srcId="{5768CE50-0ACD-443A-A8EE-AB09293C958F}" destId="{6D954FE0-E9D2-4516-85C3-EFAD230E626E}" srcOrd="2" destOrd="0" parTransId="{F6367AAA-7A26-434E-ACF2-4E3151F301A7}" sibTransId="{427F3FA6-B99E-4579-AC67-0CE3678C6AFE}"/>
    <dgm:cxn modelId="{69BF767B-E700-49AE-AD34-640A38462CAF}" srcId="{5768CE50-0ACD-443A-A8EE-AB09293C958F}" destId="{D9618FD1-7F27-40BC-9775-6572B8F48DCD}" srcOrd="0" destOrd="0" parTransId="{21B303B0-0397-441E-A3C1-02CC67545262}" sibTransId="{BB30966A-3F6D-4CDF-8689-A1786D5DE1C8}"/>
    <dgm:cxn modelId="{F89B23C2-13AE-43D0-8FFE-3DF4D42D1AAB}" type="presOf" srcId="{822602AB-8C3A-4A5D-BA00-AB17D4D02065}" destId="{2FD504BA-D486-44D8-8EE9-64B21711FB27}" srcOrd="0" destOrd="0" presId="urn:microsoft.com/office/officeart/2005/8/layout/vList2"/>
    <dgm:cxn modelId="{D16C5ECE-86EE-4A0F-94B9-E3F11634696A}" type="presOf" srcId="{5C398654-B333-4DEA-86D1-1007649A5670}" destId="{7486E3D8-52EC-4634-BEEE-F8E1DDE636CD}" srcOrd="0" destOrd="0" presId="urn:microsoft.com/office/officeart/2005/8/layout/vList2"/>
    <dgm:cxn modelId="{42933687-CF5B-4673-8CA0-CB86A1DB1CD7}" srcId="{830ADB26-55CE-4D76-9357-5AE4378FD8AD}" destId="{5C398654-B333-4DEA-86D1-1007649A5670}" srcOrd="0" destOrd="0" parTransId="{24F420B6-0FBE-40BA-B9ED-C08B5E4601F0}" sibTransId="{D71AE913-E688-44E3-BC07-D41B9FC86CF0}"/>
    <dgm:cxn modelId="{1ABA5A9F-7379-4F9D-AAD0-9BD517E2EDCA}" srcId="{5768CE50-0ACD-443A-A8EE-AB09293C958F}" destId="{830ADB26-55CE-4D76-9357-5AE4378FD8AD}" srcOrd="1" destOrd="0" parTransId="{D0D1EC9B-3A1B-4211-962E-1F74E378E76C}" sibTransId="{FD299A9C-787B-42A5-B78F-446F147D4889}"/>
    <dgm:cxn modelId="{B6C9618A-8701-49F7-86E2-CD6E48C54644}" type="presOf" srcId="{583292C1-B86C-4FAE-85FF-1FE3A9662AD2}" destId="{81790FAA-AAB3-478E-9337-61FF81D7BEFF}" srcOrd="0" destOrd="0" presId="urn:microsoft.com/office/officeart/2005/8/layout/vList2"/>
    <dgm:cxn modelId="{A9CC4D03-BE84-42A0-9C69-4F63ED9F67ED}" type="presParOf" srcId="{6173924F-F088-441E-A693-CB3B4A28EAA8}" destId="{1BB069F1-9BE8-40CE-BDC5-7134BCFD35F4}" srcOrd="0" destOrd="0" presId="urn:microsoft.com/office/officeart/2005/8/layout/vList2"/>
    <dgm:cxn modelId="{BFF3D9B2-A480-4F20-8855-740D1124CF3F}" type="presParOf" srcId="{6173924F-F088-441E-A693-CB3B4A28EAA8}" destId="{2FD504BA-D486-44D8-8EE9-64B21711FB27}" srcOrd="1" destOrd="0" presId="urn:microsoft.com/office/officeart/2005/8/layout/vList2"/>
    <dgm:cxn modelId="{7BA998AC-D6D4-439C-9633-691C514949D9}" type="presParOf" srcId="{6173924F-F088-441E-A693-CB3B4A28EAA8}" destId="{FE44B5CF-6043-49FA-B6CE-852DCBBF1C6E}" srcOrd="2" destOrd="0" presId="urn:microsoft.com/office/officeart/2005/8/layout/vList2"/>
    <dgm:cxn modelId="{56C48E3B-BF43-4370-A22B-63E54798AA2F}" type="presParOf" srcId="{6173924F-F088-441E-A693-CB3B4A28EAA8}" destId="{7486E3D8-52EC-4634-BEEE-F8E1DDE636CD}" srcOrd="3" destOrd="0" presId="urn:microsoft.com/office/officeart/2005/8/layout/vList2"/>
    <dgm:cxn modelId="{1F67B6B8-99DE-4C73-904B-81ACFCAEE8B6}" type="presParOf" srcId="{6173924F-F088-441E-A693-CB3B4A28EAA8}" destId="{BCA5A4C5-3D7F-4E73-A562-F6B08BB71784}" srcOrd="4" destOrd="0" presId="urn:microsoft.com/office/officeart/2005/8/layout/vList2"/>
    <dgm:cxn modelId="{A8C2A2DD-DDAD-4A9B-BC59-B395CD4959E3}" type="presParOf" srcId="{6173924F-F088-441E-A693-CB3B4A28EAA8}" destId="{81790FAA-AAB3-478E-9337-61FF81D7BEFF}"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68CE50-0ACD-443A-A8EE-AB09293C95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9618FD1-7F27-40BC-9775-6572B8F48DCD}">
      <dgm:prSet phldrT="[Metin]"/>
      <dgm:spPr/>
      <dgm:t>
        <a:bodyPr/>
        <a:lstStyle/>
        <a:p>
          <a:r>
            <a:rPr lang="tr-TR" dirty="0" smtClean="0"/>
            <a:t>Çabaya övgü</a:t>
          </a:r>
          <a:endParaRPr lang="tr-TR" dirty="0"/>
        </a:p>
      </dgm:t>
    </dgm:pt>
    <dgm:pt modelId="{21B303B0-0397-441E-A3C1-02CC67545262}" type="parTrans" cxnId="{69BF767B-E700-49AE-AD34-640A38462CAF}">
      <dgm:prSet/>
      <dgm:spPr/>
      <dgm:t>
        <a:bodyPr/>
        <a:lstStyle/>
        <a:p>
          <a:endParaRPr lang="tr-TR"/>
        </a:p>
      </dgm:t>
    </dgm:pt>
    <dgm:pt modelId="{BB30966A-3F6D-4CDF-8689-A1786D5DE1C8}" type="sibTrans" cxnId="{69BF767B-E700-49AE-AD34-640A38462CAF}">
      <dgm:prSet/>
      <dgm:spPr/>
      <dgm:t>
        <a:bodyPr/>
        <a:lstStyle/>
        <a:p>
          <a:endParaRPr lang="tr-TR"/>
        </a:p>
      </dgm:t>
    </dgm:pt>
    <dgm:pt modelId="{822602AB-8C3A-4A5D-BA00-AB17D4D02065}">
      <dgm:prSet phldrT="[Metin]"/>
      <dgm:spPr/>
      <dgm:t>
        <a:bodyPr/>
        <a:lstStyle/>
        <a:p>
          <a:pPr algn="just">
            <a:lnSpc>
              <a:spcPct val="100000"/>
            </a:lnSpc>
          </a:pPr>
          <a:r>
            <a:rPr lang="tr-TR" dirty="0" smtClean="0"/>
            <a:t>Bir başarısızlık ya da hayal kırıklığı yaşadıklarında gösterdikleri çabayı övmek. Sonuç değil süreç odaklı olmak ve tekrar denemeleri için cesaretlendirmek.</a:t>
          </a:r>
          <a:endParaRPr lang="tr-TR" dirty="0"/>
        </a:p>
      </dgm:t>
    </dgm:pt>
    <dgm:pt modelId="{98080E48-D7AF-4B3F-9BCB-51D7289AB8CF}" type="parTrans" cxnId="{99423BC0-F310-4B90-91B0-C357AC220D09}">
      <dgm:prSet/>
      <dgm:spPr/>
      <dgm:t>
        <a:bodyPr/>
        <a:lstStyle/>
        <a:p>
          <a:endParaRPr lang="tr-TR"/>
        </a:p>
      </dgm:t>
    </dgm:pt>
    <dgm:pt modelId="{F29BCB23-7E83-4E89-AA2B-62638B76E51B}" type="sibTrans" cxnId="{99423BC0-F310-4B90-91B0-C357AC220D09}">
      <dgm:prSet/>
      <dgm:spPr/>
      <dgm:t>
        <a:bodyPr/>
        <a:lstStyle/>
        <a:p>
          <a:endParaRPr lang="tr-TR"/>
        </a:p>
      </dgm:t>
    </dgm:pt>
    <dgm:pt modelId="{830ADB26-55CE-4D76-9357-5AE4378FD8AD}">
      <dgm:prSet phldrT="[Metin]"/>
      <dgm:spPr/>
      <dgm:t>
        <a:bodyPr/>
        <a:lstStyle/>
        <a:p>
          <a:r>
            <a:rPr lang="tr-TR" dirty="0" smtClean="0"/>
            <a:t>Hataları kabul etmek</a:t>
          </a:r>
          <a:endParaRPr lang="tr-TR" dirty="0"/>
        </a:p>
      </dgm:t>
    </dgm:pt>
    <dgm:pt modelId="{D0D1EC9B-3A1B-4211-962E-1F74E378E76C}" type="parTrans" cxnId="{1ABA5A9F-7379-4F9D-AAD0-9BD517E2EDCA}">
      <dgm:prSet/>
      <dgm:spPr/>
      <dgm:t>
        <a:bodyPr/>
        <a:lstStyle/>
        <a:p>
          <a:endParaRPr lang="tr-TR"/>
        </a:p>
      </dgm:t>
    </dgm:pt>
    <dgm:pt modelId="{FD299A9C-787B-42A5-B78F-446F147D4889}" type="sibTrans" cxnId="{1ABA5A9F-7379-4F9D-AAD0-9BD517E2EDCA}">
      <dgm:prSet/>
      <dgm:spPr/>
      <dgm:t>
        <a:bodyPr/>
        <a:lstStyle/>
        <a:p>
          <a:endParaRPr lang="tr-TR"/>
        </a:p>
      </dgm:t>
    </dgm:pt>
    <dgm:pt modelId="{6D954FE0-E9D2-4516-85C3-EFAD230E626E}">
      <dgm:prSet phldrT="[Metin]"/>
      <dgm:spPr/>
      <dgm:t>
        <a:bodyPr/>
        <a:lstStyle/>
        <a:p>
          <a:r>
            <a:rPr lang="tr-TR" dirty="0" smtClean="0"/>
            <a:t>Pozitif rol model </a:t>
          </a:r>
          <a:endParaRPr lang="tr-TR" dirty="0"/>
        </a:p>
      </dgm:t>
    </dgm:pt>
    <dgm:pt modelId="{F6367AAA-7A26-434E-ACF2-4E3151F301A7}" type="parTrans" cxnId="{7DB306BB-9717-4B05-891A-B5BCB0AF124B}">
      <dgm:prSet/>
      <dgm:spPr/>
      <dgm:t>
        <a:bodyPr/>
        <a:lstStyle/>
        <a:p>
          <a:endParaRPr lang="tr-TR"/>
        </a:p>
      </dgm:t>
    </dgm:pt>
    <dgm:pt modelId="{427F3FA6-B99E-4579-AC67-0CE3678C6AFE}" type="sibTrans" cxnId="{7DB306BB-9717-4B05-891A-B5BCB0AF124B}">
      <dgm:prSet/>
      <dgm:spPr/>
      <dgm:t>
        <a:bodyPr/>
        <a:lstStyle/>
        <a:p>
          <a:endParaRPr lang="tr-TR"/>
        </a:p>
      </dgm:t>
    </dgm:pt>
    <dgm:pt modelId="{583292C1-B86C-4FAE-85FF-1FE3A9662AD2}">
      <dgm:prSet phldrT="[Metin]"/>
      <dgm:spPr/>
      <dgm:t>
        <a:bodyPr/>
        <a:lstStyle/>
        <a:p>
          <a:pPr algn="just">
            <a:lnSpc>
              <a:spcPct val="100000"/>
            </a:lnSpc>
          </a:pPr>
          <a:r>
            <a:rPr lang="tr-TR" dirty="0" smtClean="0"/>
            <a:t>Duygularını fark eden, baş etme becerilerini kullanan, sakin kalabilen, sorumluluklarını  kabul eden ebeveyn olmak.</a:t>
          </a:r>
          <a:endParaRPr lang="tr-TR" dirty="0"/>
        </a:p>
      </dgm:t>
    </dgm:pt>
    <dgm:pt modelId="{02C77229-584B-4B99-BDF4-6FC4E410A941}" type="parTrans" cxnId="{84881A74-A74D-4E56-BCB2-2544CA9E48EB}">
      <dgm:prSet/>
      <dgm:spPr/>
      <dgm:t>
        <a:bodyPr/>
        <a:lstStyle/>
        <a:p>
          <a:endParaRPr lang="tr-TR"/>
        </a:p>
      </dgm:t>
    </dgm:pt>
    <dgm:pt modelId="{BD8B8C3A-D222-4ACB-8754-7BD51ADF53D8}" type="sibTrans" cxnId="{84881A74-A74D-4E56-BCB2-2544CA9E48EB}">
      <dgm:prSet/>
      <dgm:spPr/>
      <dgm:t>
        <a:bodyPr/>
        <a:lstStyle/>
        <a:p>
          <a:endParaRPr lang="tr-TR"/>
        </a:p>
      </dgm:t>
    </dgm:pt>
    <dgm:pt modelId="{FB4347FB-AB51-42FE-849E-F48794D6974C}">
      <dgm:prSet phldrT="[Metin]"/>
      <dgm:spPr/>
      <dgm:t>
        <a:bodyPr/>
        <a:lstStyle/>
        <a:p>
          <a:pPr algn="just">
            <a:lnSpc>
              <a:spcPct val="100000"/>
            </a:lnSpc>
          </a:pPr>
          <a:r>
            <a:rPr lang="tr-TR" dirty="0" smtClean="0"/>
            <a:t>Hataların öğrenme ve gelişmenin bir parçası olduğunu öğrenmelerini sağlamak.</a:t>
          </a:r>
          <a:endParaRPr lang="tr-TR" dirty="0"/>
        </a:p>
      </dgm:t>
    </dgm:pt>
    <dgm:pt modelId="{A0F83D36-66D9-4C39-80C9-3626B5EEBCF6}" type="parTrans" cxnId="{418E615C-467E-406B-8424-52CE31BC33AE}">
      <dgm:prSet/>
      <dgm:spPr/>
    </dgm:pt>
    <dgm:pt modelId="{B349DE57-E5AC-4D1D-BC71-913CA0CE5A45}" type="sibTrans" cxnId="{418E615C-467E-406B-8424-52CE31BC33AE}">
      <dgm:prSet/>
      <dgm:spPr/>
    </dgm:pt>
    <dgm:pt modelId="{6173924F-F088-441E-A693-CB3B4A28EAA8}" type="pres">
      <dgm:prSet presAssocID="{5768CE50-0ACD-443A-A8EE-AB09293C958F}" presName="linear" presStyleCnt="0">
        <dgm:presLayoutVars>
          <dgm:animLvl val="lvl"/>
          <dgm:resizeHandles val="exact"/>
        </dgm:presLayoutVars>
      </dgm:prSet>
      <dgm:spPr/>
      <dgm:t>
        <a:bodyPr/>
        <a:lstStyle/>
        <a:p>
          <a:endParaRPr lang="tr-TR"/>
        </a:p>
      </dgm:t>
    </dgm:pt>
    <dgm:pt modelId="{1BB069F1-9BE8-40CE-BDC5-7134BCFD35F4}" type="pres">
      <dgm:prSet presAssocID="{D9618FD1-7F27-40BC-9775-6572B8F48DCD}" presName="parentText" presStyleLbl="node1" presStyleIdx="0" presStyleCnt="3">
        <dgm:presLayoutVars>
          <dgm:chMax val="0"/>
          <dgm:bulletEnabled val="1"/>
        </dgm:presLayoutVars>
      </dgm:prSet>
      <dgm:spPr/>
      <dgm:t>
        <a:bodyPr/>
        <a:lstStyle/>
        <a:p>
          <a:endParaRPr lang="tr-TR"/>
        </a:p>
      </dgm:t>
    </dgm:pt>
    <dgm:pt modelId="{2FD504BA-D486-44D8-8EE9-64B21711FB27}" type="pres">
      <dgm:prSet presAssocID="{D9618FD1-7F27-40BC-9775-6572B8F48DCD}" presName="childText" presStyleLbl="revTx" presStyleIdx="0" presStyleCnt="3">
        <dgm:presLayoutVars>
          <dgm:bulletEnabled val="1"/>
        </dgm:presLayoutVars>
      </dgm:prSet>
      <dgm:spPr/>
      <dgm:t>
        <a:bodyPr/>
        <a:lstStyle/>
        <a:p>
          <a:endParaRPr lang="tr-TR"/>
        </a:p>
      </dgm:t>
    </dgm:pt>
    <dgm:pt modelId="{FE44B5CF-6043-49FA-B6CE-852DCBBF1C6E}" type="pres">
      <dgm:prSet presAssocID="{830ADB26-55CE-4D76-9357-5AE4378FD8AD}" presName="parentText" presStyleLbl="node1" presStyleIdx="1" presStyleCnt="3">
        <dgm:presLayoutVars>
          <dgm:chMax val="0"/>
          <dgm:bulletEnabled val="1"/>
        </dgm:presLayoutVars>
      </dgm:prSet>
      <dgm:spPr/>
      <dgm:t>
        <a:bodyPr/>
        <a:lstStyle/>
        <a:p>
          <a:endParaRPr lang="tr-TR"/>
        </a:p>
      </dgm:t>
    </dgm:pt>
    <dgm:pt modelId="{7486E3D8-52EC-4634-BEEE-F8E1DDE636CD}" type="pres">
      <dgm:prSet presAssocID="{830ADB26-55CE-4D76-9357-5AE4378FD8AD}" presName="childText" presStyleLbl="revTx" presStyleIdx="1" presStyleCnt="3">
        <dgm:presLayoutVars>
          <dgm:bulletEnabled val="1"/>
        </dgm:presLayoutVars>
      </dgm:prSet>
      <dgm:spPr/>
      <dgm:t>
        <a:bodyPr/>
        <a:lstStyle/>
        <a:p>
          <a:endParaRPr lang="tr-TR"/>
        </a:p>
      </dgm:t>
    </dgm:pt>
    <dgm:pt modelId="{BCA5A4C5-3D7F-4E73-A562-F6B08BB71784}" type="pres">
      <dgm:prSet presAssocID="{6D954FE0-E9D2-4516-85C3-EFAD230E626E}" presName="parentText" presStyleLbl="node1" presStyleIdx="2" presStyleCnt="3">
        <dgm:presLayoutVars>
          <dgm:chMax val="0"/>
          <dgm:bulletEnabled val="1"/>
        </dgm:presLayoutVars>
      </dgm:prSet>
      <dgm:spPr/>
      <dgm:t>
        <a:bodyPr/>
        <a:lstStyle/>
        <a:p>
          <a:endParaRPr lang="tr-TR"/>
        </a:p>
      </dgm:t>
    </dgm:pt>
    <dgm:pt modelId="{81790FAA-AAB3-478E-9337-61FF81D7BEFF}" type="pres">
      <dgm:prSet presAssocID="{6D954FE0-E9D2-4516-85C3-EFAD230E626E}" presName="childText" presStyleLbl="revTx" presStyleIdx="2" presStyleCnt="3">
        <dgm:presLayoutVars>
          <dgm:bulletEnabled val="1"/>
        </dgm:presLayoutVars>
      </dgm:prSet>
      <dgm:spPr/>
      <dgm:t>
        <a:bodyPr/>
        <a:lstStyle/>
        <a:p>
          <a:endParaRPr lang="tr-TR"/>
        </a:p>
      </dgm:t>
    </dgm:pt>
  </dgm:ptLst>
  <dgm:cxnLst>
    <dgm:cxn modelId="{595B08CF-5E50-4661-A24F-4184EC9961E8}" type="presOf" srcId="{830ADB26-55CE-4D76-9357-5AE4378FD8AD}" destId="{FE44B5CF-6043-49FA-B6CE-852DCBBF1C6E}" srcOrd="0" destOrd="0" presId="urn:microsoft.com/office/officeart/2005/8/layout/vList2"/>
    <dgm:cxn modelId="{A950ECB3-91B3-45ED-A63D-2D00FC178282}" type="presOf" srcId="{FB4347FB-AB51-42FE-849E-F48794D6974C}" destId="{7486E3D8-52EC-4634-BEEE-F8E1DDE636CD}" srcOrd="0" destOrd="0" presId="urn:microsoft.com/office/officeart/2005/8/layout/vList2"/>
    <dgm:cxn modelId="{48C15F5C-1D75-44A7-94EF-9DA66CB6B5E8}" type="presOf" srcId="{5768CE50-0ACD-443A-A8EE-AB09293C958F}" destId="{6173924F-F088-441E-A693-CB3B4A28EAA8}" srcOrd="0" destOrd="0" presId="urn:microsoft.com/office/officeart/2005/8/layout/vList2"/>
    <dgm:cxn modelId="{99423BC0-F310-4B90-91B0-C357AC220D09}" srcId="{D9618FD1-7F27-40BC-9775-6572B8F48DCD}" destId="{822602AB-8C3A-4A5D-BA00-AB17D4D02065}" srcOrd="0" destOrd="0" parTransId="{98080E48-D7AF-4B3F-9BCB-51D7289AB8CF}" sibTransId="{F29BCB23-7E83-4E89-AA2B-62638B76E51B}"/>
    <dgm:cxn modelId="{418E615C-467E-406B-8424-52CE31BC33AE}" srcId="{830ADB26-55CE-4D76-9357-5AE4378FD8AD}" destId="{FB4347FB-AB51-42FE-849E-F48794D6974C}" srcOrd="0" destOrd="0" parTransId="{A0F83D36-66D9-4C39-80C9-3626B5EEBCF6}" sibTransId="{B349DE57-E5AC-4D1D-BC71-913CA0CE5A45}"/>
    <dgm:cxn modelId="{84881A74-A74D-4E56-BCB2-2544CA9E48EB}" srcId="{6D954FE0-E9D2-4516-85C3-EFAD230E626E}" destId="{583292C1-B86C-4FAE-85FF-1FE3A9662AD2}" srcOrd="0" destOrd="0" parTransId="{02C77229-584B-4B99-BDF4-6FC4E410A941}" sibTransId="{BD8B8C3A-D222-4ACB-8754-7BD51ADF53D8}"/>
    <dgm:cxn modelId="{7DB306BB-9717-4B05-891A-B5BCB0AF124B}" srcId="{5768CE50-0ACD-443A-A8EE-AB09293C958F}" destId="{6D954FE0-E9D2-4516-85C3-EFAD230E626E}" srcOrd="2" destOrd="0" parTransId="{F6367AAA-7A26-434E-ACF2-4E3151F301A7}" sibTransId="{427F3FA6-B99E-4579-AC67-0CE3678C6AFE}"/>
    <dgm:cxn modelId="{082D52E6-47FF-4974-B29D-57981AD9D04F}" type="presOf" srcId="{D9618FD1-7F27-40BC-9775-6572B8F48DCD}" destId="{1BB069F1-9BE8-40CE-BDC5-7134BCFD35F4}" srcOrd="0" destOrd="0" presId="urn:microsoft.com/office/officeart/2005/8/layout/vList2"/>
    <dgm:cxn modelId="{EF4D756D-F58E-4F88-BDE2-94BCA5B98267}" type="presOf" srcId="{822602AB-8C3A-4A5D-BA00-AB17D4D02065}" destId="{2FD504BA-D486-44D8-8EE9-64B21711FB27}" srcOrd="0" destOrd="0" presId="urn:microsoft.com/office/officeart/2005/8/layout/vList2"/>
    <dgm:cxn modelId="{69BF767B-E700-49AE-AD34-640A38462CAF}" srcId="{5768CE50-0ACD-443A-A8EE-AB09293C958F}" destId="{D9618FD1-7F27-40BC-9775-6572B8F48DCD}" srcOrd="0" destOrd="0" parTransId="{21B303B0-0397-441E-A3C1-02CC67545262}" sibTransId="{BB30966A-3F6D-4CDF-8689-A1786D5DE1C8}"/>
    <dgm:cxn modelId="{1ABA5A9F-7379-4F9D-AAD0-9BD517E2EDCA}" srcId="{5768CE50-0ACD-443A-A8EE-AB09293C958F}" destId="{830ADB26-55CE-4D76-9357-5AE4378FD8AD}" srcOrd="1" destOrd="0" parTransId="{D0D1EC9B-3A1B-4211-962E-1F74E378E76C}" sibTransId="{FD299A9C-787B-42A5-B78F-446F147D4889}"/>
    <dgm:cxn modelId="{3C6EC232-1BDC-412A-B773-41C810A916B1}" type="presOf" srcId="{6D954FE0-E9D2-4516-85C3-EFAD230E626E}" destId="{BCA5A4C5-3D7F-4E73-A562-F6B08BB71784}" srcOrd="0" destOrd="0" presId="urn:microsoft.com/office/officeart/2005/8/layout/vList2"/>
    <dgm:cxn modelId="{C70D6FE1-632E-44EA-B430-F1DC6E31E5CD}" type="presOf" srcId="{583292C1-B86C-4FAE-85FF-1FE3A9662AD2}" destId="{81790FAA-AAB3-478E-9337-61FF81D7BEFF}" srcOrd="0" destOrd="0" presId="urn:microsoft.com/office/officeart/2005/8/layout/vList2"/>
    <dgm:cxn modelId="{BF8F3E80-E3BB-4C95-814E-FFB341ABFD1D}" type="presParOf" srcId="{6173924F-F088-441E-A693-CB3B4A28EAA8}" destId="{1BB069F1-9BE8-40CE-BDC5-7134BCFD35F4}" srcOrd="0" destOrd="0" presId="urn:microsoft.com/office/officeart/2005/8/layout/vList2"/>
    <dgm:cxn modelId="{815A910C-8EE2-4AD4-8F59-643B420B3CA3}" type="presParOf" srcId="{6173924F-F088-441E-A693-CB3B4A28EAA8}" destId="{2FD504BA-D486-44D8-8EE9-64B21711FB27}" srcOrd="1" destOrd="0" presId="urn:microsoft.com/office/officeart/2005/8/layout/vList2"/>
    <dgm:cxn modelId="{E9615498-C0A7-47A8-822B-3E69E907ADF0}" type="presParOf" srcId="{6173924F-F088-441E-A693-CB3B4A28EAA8}" destId="{FE44B5CF-6043-49FA-B6CE-852DCBBF1C6E}" srcOrd="2" destOrd="0" presId="urn:microsoft.com/office/officeart/2005/8/layout/vList2"/>
    <dgm:cxn modelId="{54F73F7E-54F8-4C52-AF48-E8B1DB321A05}" type="presParOf" srcId="{6173924F-F088-441E-A693-CB3B4A28EAA8}" destId="{7486E3D8-52EC-4634-BEEE-F8E1DDE636CD}" srcOrd="3" destOrd="0" presId="urn:microsoft.com/office/officeart/2005/8/layout/vList2"/>
    <dgm:cxn modelId="{5E583CE5-4A0E-4A59-831C-AE87E43F67B5}" type="presParOf" srcId="{6173924F-F088-441E-A693-CB3B4A28EAA8}" destId="{BCA5A4C5-3D7F-4E73-A562-F6B08BB71784}" srcOrd="4" destOrd="0" presId="urn:microsoft.com/office/officeart/2005/8/layout/vList2"/>
    <dgm:cxn modelId="{6DDF1E5D-2F5E-43F9-A17D-39FF5758A98B}" type="presParOf" srcId="{6173924F-F088-441E-A693-CB3B4A28EAA8}" destId="{81790FAA-AAB3-478E-9337-61FF81D7BEFF}"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68CE50-0ACD-443A-A8EE-AB09293C95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9618FD1-7F27-40BC-9775-6572B8F48DCD}">
      <dgm:prSet phldrT="[Metin]" custT="1"/>
      <dgm:spPr/>
      <dgm:t>
        <a:bodyPr/>
        <a:lstStyle/>
        <a:p>
          <a:r>
            <a:rPr lang="tr-TR" sz="3200" dirty="0" smtClean="0"/>
            <a:t>Başa çıkma becerileri</a:t>
          </a:r>
          <a:endParaRPr lang="tr-TR" sz="3200" dirty="0"/>
        </a:p>
      </dgm:t>
    </dgm:pt>
    <dgm:pt modelId="{21B303B0-0397-441E-A3C1-02CC67545262}" type="parTrans" cxnId="{69BF767B-E700-49AE-AD34-640A38462CAF}">
      <dgm:prSet/>
      <dgm:spPr/>
      <dgm:t>
        <a:bodyPr/>
        <a:lstStyle/>
        <a:p>
          <a:endParaRPr lang="tr-TR"/>
        </a:p>
      </dgm:t>
    </dgm:pt>
    <dgm:pt modelId="{BB30966A-3F6D-4CDF-8689-A1786D5DE1C8}" type="sibTrans" cxnId="{69BF767B-E700-49AE-AD34-640A38462CAF}">
      <dgm:prSet/>
      <dgm:spPr/>
      <dgm:t>
        <a:bodyPr/>
        <a:lstStyle/>
        <a:p>
          <a:endParaRPr lang="tr-TR"/>
        </a:p>
      </dgm:t>
    </dgm:pt>
    <dgm:pt modelId="{822602AB-8C3A-4A5D-BA00-AB17D4D02065}">
      <dgm:prSet phldrT="[Metin]" custT="1"/>
      <dgm:spPr/>
      <dgm:t>
        <a:bodyPr/>
        <a:lstStyle/>
        <a:p>
          <a:pPr algn="just">
            <a:lnSpc>
              <a:spcPct val="150000"/>
            </a:lnSpc>
          </a:pPr>
          <a:r>
            <a:rPr lang="tr-TR" sz="2400" dirty="0" smtClean="0"/>
            <a:t>Stres, kaygı, korku, öfke gibi duygular hissettiklerinde kullanabilecekleri başa çıkma becerilerini öğretmen</a:t>
          </a:r>
          <a:endParaRPr lang="tr-TR" sz="2400" dirty="0"/>
        </a:p>
      </dgm:t>
    </dgm:pt>
    <dgm:pt modelId="{98080E48-D7AF-4B3F-9BCB-51D7289AB8CF}" type="parTrans" cxnId="{99423BC0-F310-4B90-91B0-C357AC220D09}">
      <dgm:prSet/>
      <dgm:spPr/>
      <dgm:t>
        <a:bodyPr/>
        <a:lstStyle/>
        <a:p>
          <a:endParaRPr lang="tr-TR"/>
        </a:p>
      </dgm:t>
    </dgm:pt>
    <dgm:pt modelId="{F29BCB23-7E83-4E89-AA2B-62638B76E51B}" type="sibTrans" cxnId="{99423BC0-F310-4B90-91B0-C357AC220D09}">
      <dgm:prSet/>
      <dgm:spPr/>
      <dgm:t>
        <a:bodyPr/>
        <a:lstStyle/>
        <a:p>
          <a:endParaRPr lang="tr-TR"/>
        </a:p>
      </dgm:t>
    </dgm:pt>
    <dgm:pt modelId="{830ADB26-55CE-4D76-9357-5AE4378FD8AD}">
      <dgm:prSet phldrT="[Metin]" custT="1"/>
      <dgm:spPr/>
      <dgm:t>
        <a:bodyPr/>
        <a:lstStyle/>
        <a:p>
          <a:r>
            <a:rPr lang="tr-TR" sz="3200" dirty="0" smtClean="0"/>
            <a:t>Fiziksel sağlık</a:t>
          </a:r>
          <a:endParaRPr lang="tr-TR" sz="3200" dirty="0"/>
        </a:p>
      </dgm:t>
    </dgm:pt>
    <dgm:pt modelId="{D0D1EC9B-3A1B-4211-962E-1F74E378E76C}" type="parTrans" cxnId="{1ABA5A9F-7379-4F9D-AAD0-9BD517E2EDCA}">
      <dgm:prSet/>
      <dgm:spPr/>
      <dgm:t>
        <a:bodyPr/>
        <a:lstStyle/>
        <a:p>
          <a:endParaRPr lang="tr-TR"/>
        </a:p>
      </dgm:t>
    </dgm:pt>
    <dgm:pt modelId="{FD299A9C-787B-42A5-B78F-446F147D4889}" type="sibTrans" cxnId="{1ABA5A9F-7379-4F9D-AAD0-9BD517E2EDCA}">
      <dgm:prSet/>
      <dgm:spPr/>
      <dgm:t>
        <a:bodyPr/>
        <a:lstStyle/>
        <a:p>
          <a:endParaRPr lang="tr-TR"/>
        </a:p>
      </dgm:t>
    </dgm:pt>
    <dgm:pt modelId="{FB4347FB-AB51-42FE-849E-F48794D6974C}">
      <dgm:prSet phldrT="[Metin]" custT="1"/>
      <dgm:spPr/>
      <dgm:t>
        <a:bodyPr/>
        <a:lstStyle/>
        <a:p>
          <a:pPr algn="just">
            <a:lnSpc>
              <a:spcPct val="150000"/>
            </a:lnSpc>
          </a:pPr>
          <a:r>
            <a:rPr lang="tr-TR" sz="2400" dirty="0" smtClean="0"/>
            <a:t>Çocukların sağlıklı beslenmelerini, yeterince uyumalarını ve yaşlarına uygun fiziksel egzersizler ve nefes egzersizleri yapmalarını sağlamak.</a:t>
          </a:r>
          <a:endParaRPr lang="tr-TR" sz="2400" dirty="0"/>
        </a:p>
      </dgm:t>
    </dgm:pt>
    <dgm:pt modelId="{A0F83D36-66D9-4C39-80C9-3626B5EEBCF6}" type="parTrans" cxnId="{418E615C-467E-406B-8424-52CE31BC33AE}">
      <dgm:prSet/>
      <dgm:spPr/>
    </dgm:pt>
    <dgm:pt modelId="{B349DE57-E5AC-4D1D-BC71-913CA0CE5A45}" type="sibTrans" cxnId="{418E615C-467E-406B-8424-52CE31BC33AE}">
      <dgm:prSet/>
      <dgm:spPr/>
    </dgm:pt>
    <dgm:pt modelId="{6173924F-F088-441E-A693-CB3B4A28EAA8}" type="pres">
      <dgm:prSet presAssocID="{5768CE50-0ACD-443A-A8EE-AB09293C958F}" presName="linear" presStyleCnt="0">
        <dgm:presLayoutVars>
          <dgm:animLvl val="lvl"/>
          <dgm:resizeHandles val="exact"/>
        </dgm:presLayoutVars>
      </dgm:prSet>
      <dgm:spPr/>
      <dgm:t>
        <a:bodyPr/>
        <a:lstStyle/>
        <a:p>
          <a:endParaRPr lang="tr-TR"/>
        </a:p>
      </dgm:t>
    </dgm:pt>
    <dgm:pt modelId="{1BB069F1-9BE8-40CE-BDC5-7134BCFD35F4}" type="pres">
      <dgm:prSet presAssocID="{D9618FD1-7F27-40BC-9775-6572B8F48DCD}" presName="parentText" presStyleLbl="node1" presStyleIdx="0" presStyleCnt="2">
        <dgm:presLayoutVars>
          <dgm:chMax val="0"/>
          <dgm:bulletEnabled val="1"/>
        </dgm:presLayoutVars>
      </dgm:prSet>
      <dgm:spPr/>
      <dgm:t>
        <a:bodyPr/>
        <a:lstStyle/>
        <a:p>
          <a:endParaRPr lang="tr-TR"/>
        </a:p>
      </dgm:t>
    </dgm:pt>
    <dgm:pt modelId="{2FD504BA-D486-44D8-8EE9-64B21711FB27}" type="pres">
      <dgm:prSet presAssocID="{D9618FD1-7F27-40BC-9775-6572B8F48DCD}" presName="childText" presStyleLbl="revTx" presStyleIdx="0" presStyleCnt="2">
        <dgm:presLayoutVars>
          <dgm:bulletEnabled val="1"/>
        </dgm:presLayoutVars>
      </dgm:prSet>
      <dgm:spPr/>
      <dgm:t>
        <a:bodyPr/>
        <a:lstStyle/>
        <a:p>
          <a:endParaRPr lang="tr-TR"/>
        </a:p>
      </dgm:t>
    </dgm:pt>
    <dgm:pt modelId="{FE44B5CF-6043-49FA-B6CE-852DCBBF1C6E}" type="pres">
      <dgm:prSet presAssocID="{830ADB26-55CE-4D76-9357-5AE4378FD8AD}" presName="parentText" presStyleLbl="node1" presStyleIdx="1" presStyleCnt="2">
        <dgm:presLayoutVars>
          <dgm:chMax val="0"/>
          <dgm:bulletEnabled val="1"/>
        </dgm:presLayoutVars>
      </dgm:prSet>
      <dgm:spPr/>
      <dgm:t>
        <a:bodyPr/>
        <a:lstStyle/>
        <a:p>
          <a:endParaRPr lang="tr-TR"/>
        </a:p>
      </dgm:t>
    </dgm:pt>
    <dgm:pt modelId="{7486E3D8-52EC-4634-BEEE-F8E1DDE636CD}" type="pres">
      <dgm:prSet presAssocID="{830ADB26-55CE-4D76-9357-5AE4378FD8AD}" presName="childText" presStyleLbl="revTx" presStyleIdx="1" presStyleCnt="2">
        <dgm:presLayoutVars>
          <dgm:bulletEnabled val="1"/>
        </dgm:presLayoutVars>
      </dgm:prSet>
      <dgm:spPr/>
      <dgm:t>
        <a:bodyPr/>
        <a:lstStyle/>
        <a:p>
          <a:endParaRPr lang="tr-TR"/>
        </a:p>
      </dgm:t>
    </dgm:pt>
  </dgm:ptLst>
  <dgm:cxnLst>
    <dgm:cxn modelId="{26165094-5729-4F9B-AA01-A6A40EC4ADE7}" type="presOf" srcId="{FB4347FB-AB51-42FE-849E-F48794D6974C}" destId="{7486E3D8-52EC-4634-BEEE-F8E1DDE636CD}" srcOrd="0" destOrd="0" presId="urn:microsoft.com/office/officeart/2005/8/layout/vList2"/>
    <dgm:cxn modelId="{D3D34799-CD46-498C-A57D-F9818D86CFAB}" type="presOf" srcId="{822602AB-8C3A-4A5D-BA00-AB17D4D02065}" destId="{2FD504BA-D486-44D8-8EE9-64B21711FB27}" srcOrd="0" destOrd="0" presId="urn:microsoft.com/office/officeart/2005/8/layout/vList2"/>
    <dgm:cxn modelId="{11A755A1-6204-4A1D-B426-95E7AD6E63C0}" type="presOf" srcId="{D9618FD1-7F27-40BC-9775-6572B8F48DCD}" destId="{1BB069F1-9BE8-40CE-BDC5-7134BCFD35F4}" srcOrd="0" destOrd="0" presId="urn:microsoft.com/office/officeart/2005/8/layout/vList2"/>
    <dgm:cxn modelId="{99423BC0-F310-4B90-91B0-C357AC220D09}" srcId="{D9618FD1-7F27-40BC-9775-6572B8F48DCD}" destId="{822602AB-8C3A-4A5D-BA00-AB17D4D02065}" srcOrd="0" destOrd="0" parTransId="{98080E48-D7AF-4B3F-9BCB-51D7289AB8CF}" sibTransId="{F29BCB23-7E83-4E89-AA2B-62638B76E51B}"/>
    <dgm:cxn modelId="{418E615C-467E-406B-8424-52CE31BC33AE}" srcId="{830ADB26-55CE-4D76-9357-5AE4378FD8AD}" destId="{FB4347FB-AB51-42FE-849E-F48794D6974C}" srcOrd="0" destOrd="0" parTransId="{A0F83D36-66D9-4C39-80C9-3626B5EEBCF6}" sibTransId="{B349DE57-E5AC-4D1D-BC71-913CA0CE5A45}"/>
    <dgm:cxn modelId="{C8FBC10D-3028-4EF9-A4F3-C5DD4933367D}" type="presOf" srcId="{830ADB26-55CE-4D76-9357-5AE4378FD8AD}" destId="{FE44B5CF-6043-49FA-B6CE-852DCBBF1C6E}" srcOrd="0" destOrd="0" presId="urn:microsoft.com/office/officeart/2005/8/layout/vList2"/>
    <dgm:cxn modelId="{69BF767B-E700-49AE-AD34-640A38462CAF}" srcId="{5768CE50-0ACD-443A-A8EE-AB09293C958F}" destId="{D9618FD1-7F27-40BC-9775-6572B8F48DCD}" srcOrd="0" destOrd="0" parTransId="{21B303B0-0397-441E-A3C1-02CC67545262}" sibTransId="{BB30966A-3F6D-4CDF-8689-A1786D5DE1C8}"/>
    <dgm:cxn modelId="{2DD560BD-7907-4515-B8D4-8A683BD52403}" type="presOf" srcId="{5768CE50-0ACD-443A-A8EE-AB09293C958F}" destId="{6173924F-F088-441E-A693-CB3B4A28EAA8}" srcOrd="0" destOrd="0" presId="urn:microsoft.com/office/officeart/2005/8/layout/vList2"/>
    <dgm:cxn modelId="{1ABA5A9F-7379-4F9D-AAD0-9BD517E2EDCA}" srcId="{5768CE50-0ACD-443A-A8EE-AB09293C958F}" destId="{830ADB26-55CE-4D76-9357-5AE4378FD8AD}" srcOrd="1" destOrd="0" parTransId="{D0D1EC9B-3A1B-4211-962E-1F74E378E76C}" sibTransId="{FD299A9C-787B-42A5-B78F-446F147D4889}"/>
    <dgm:cxn modelId="{5D421BEB-EB4F-47BE-9CD5-6216A64BDE8C}" type="presParOf" srcId="{6173924F-F088-441E-A693-CB3B4A28EAA8}" destId="{1BB069F1-9BE8-40CE-BDC5-7134BCFD35F4}" srcOrd="0" destOrd="0" presId="urn:microsoft.com/office/officeart/2005/8/layout/vList2"/>
    <dgm:cxn modelId="{DD4BF633-2D56-4055-9E60-900B14183079}" type="presParOf" srcId="{6173924F-F088-441E-A693-CB3B4A28EAA8}" destId="{2FD504BA-D486-44D8-8EE9-64B21711FB27}" srcOrd="1" destOrd="0" presId="urn:microsoft.com/office/officeart/2005/8/layout/vList2"/>
    <dgm:cxn modelId="{A2979E48-0278-427B-AA3F-67C9174226EF}" type="presParOf" srcId="{6173924F-F088-441E-A693-CB3B4A28EAA8}" destId="{FE44B5CF-6043-49FA-B6CE-852DCBBF1C6E}" srcOrd="2" destOrd="0" presId="urn:microsoft.com/office/officeart/2005/8/layout/vList2"/>
    <dgm:cxn modelId="{FDC9AAE5-D22C-4D83-9657-3B2D21CB37D9}" type="presParOf" srcId="{6173924F-F088-441E-A693-CB3B4A28EAA8}" destId="{7486E3D8-52EC-4634-BEEE-F8E1DDE636CD}"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AB974FD-F78B-4199-B534-8D704351385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26F4D676-A394-4E64-9C8F-B9A13CC5341B}">
      <dgm:prSet phldrT="[Metin]"/>
      <dgm:spPr/>
      <dgm:t>
        <a:bodyPr/>
        <a:lstStyle/>
        <a:p>
          <a:r>
            <a:rPr lang="tr-TR" dirty="0" smtClean="0"/>
            <a:t>Telefon</a:t>
          </a:r>
          <a:endParaRPr lang="tr-TR" dirty="0"/>
        </a:p>
      </dgm:t>
    </dgm:pt>
    <dgm:pt modelId="{EC72069E-D8C7-47AE-AD6B-27D864EAA983}" type="parTrans" cxnId="{41ABDE89-0885-474D-B141-B48B03880654}">
      <dgm:prSet/>
      <dgm:spPr/>
      <dgm:t>
        <a:bodyPr/>
        <a:lstStyle/>
        <a:p>
          <a:endParaRPr lang="tr-TR"/>
        </a:p>
      </dgm:t>
    </dgm:pt>
    <dgm:pt modelId="{BF3F3982-36CC-4341-9119-6A532CF8A503}" type="sibTrans" cxnId="{41ABDE89-0885-474D-B141-B48B03880654}">
      <dgm:prSet/>
      <dgm:spPr/>
      <dgm:t>
        <a:bodyPr/>
        <a:lstStyle/>
        <a:p>
          <a:endParaRPr lang="tr-TR"/>
        </a:p>
      </dgm:t>
    </dgm:pt>
    <dgm:pt modelId="{CFC6130B-0C82-4D8A-ABDA-D6C73DF98BE5}">
      <dgm:prSet phldrT="[Metin]"/>
      <dgm:spPr/>
      <dgm:t>
        <a:bodyPr/>
        <a:lstStyle/>
        <a:p>
          <a:r>
            <a:rPr lang="tr-TR" dirty="0" smtClean="0"/>
            <a:t>Web site</a:t>
          </a:r>
          <a:endParaRPr lang="tr-TR" dirty="0"/>
        </a:p>
      </dgm:t>
    </dgm:pt>
    <dgm:pt modelId="{46BC59D2-5A68-42C0-9DD8-E673BD07A8B0}" type="parTrans" cxnId="{889A5179-B4FD-43D9-B867-F9970240F6E9}">
      <dgm:prSet/>
      <dgm:spPr/>
      <dgm:t>
        <a:bodyPr/>
        <a:lstStyle/>
        <a:p>
          <a:endParaRPr lang="tr-TR"/>
        </a:p>
      </dgm:t>
    </dgm:pt>
    <dgm:pt modelId="{2992F71A-6A9D-41BF-BFC1-75BBF791C0B0}" type="sibTrans" cxnId="{889A5179-B4FD-43D9-B867-F9970240F6E9}">
      <dgm:prSet/>
      <dgm:spPr/>
      <dgm:t>
        <a:bodyPr/>
        <a:lstStyle/>
        <a:p>
          <a:endParaRPr lang="tr-TR"/>
        </a:p>
      </dgm:t>
    </dgm:pt>
    <dgm:pt modelId="{006F8209-4E43-4010-BDA2-41D952E07823}">
      <dgm:prSet phldrT="[Metin]"/>
      <dgm:spPr/>
      <dgm:t>
        <a:bodyPr/>
        <a:lstStyle/>
        <a:p>
          <a:r>
            <a:rPr lang="tr-TR" dirty="0" err="1" smtClean="0"/>
            <a:t>İnstagram</a:t>
          </a:r>
          <a:endParaRPr lang="tr-TR" dirty="0"/>
        </a:p>
      </dgm:t>
    </dgm:pt>
    <dgm:pt modelId="{ADB4DB64-66DA-4B60-8133-7E55968D1E85}" type="parTrans" cxnId="{E9CA49D6-BB8E-4627-AF0F-2A1E70E6FEE1}">
      <dgm:prSet/>
      <dgm:spPr/>
      <dgm:t>
        <a:bodyPr/>
        <a:lstStyle/>
        <a:p>
          <a:endParaRPr lang="tr-TR"/>
        </a:p>
      </dgm:t>
    </dgm:pt>
    <dgm:pt modelId="{E368FFF5-0699-4F77-AA0B-9D82C48B6F31}" type="sibTrans" cxnId="{E9CA49D6-BB8E-4627-AF0F-2A1E70E6FEE1}">
      <dgm:prSet/>
      <dgm:spPr/>
      <dgm:t>
        <a:bodyPr/>
        <a:lstStyle/>
        <a:p>
          <a:endParaRPr lang="tr-TR"/>
        </a:p>
      </dgm:t>
    </dgm:pt>
    <dgm:pt modelId="{5869C79E-080A-4200-BEF9-6D2A2ADED48D}">
      <dgm:prSet phldrT="[Metin]"/>
      <dgm:spPr/>
      <dgm:t>
        <a:bodyPr/>
        <a:lstStyle/>
        <a:p>
          <a:r>
            <a:rPr lang="tr-TR" b="0" i="0" dirty="0" smtClean="0"/>
            <a:t>0344 412 02 27</a:t>
          </a:r>
          <a:endParaRPr lang="tr-TR" dirty="0"/>
        </a:p>
      </dgm:t>
    </dgm:pt>
    <dgm:pt modelId="{3FAF77D6-5646-458E-9074-D1904D113D25}" type="parTrans" cxnId="{3210AD11-F35D-4EEB-AD1F-A7D1FC4057C8}">
      <dgm:prSet/>
      <dgm:spPr/>
      <dgm:t>
        <a:bodyPr/>
        <a:lstStyle/>
        <a:p>
          <a:endParaRPr lang="tr-TR"/>
        </a:p>
      </dgm:t>
    </dgm:pt>
    <dgm:pt modelId="{61D1AB8E-89B7-421B-A7F4-BA329A687408}" type="sibTrans" cxnId="{3210AD11-F35D-4EEB-AD1F-A7D1FC4057C8}">
      <dgm:prSet/>
      <dgm:spPr/>
      <dgm:t>
        <a:bodyPr/>
        <a:lstStyle/>
        <a:p>
          <a:endParaRPr lang="tr-TR"/>
        </a:p>
      </dgm:t>
    </dgm:pt>
    <dgm:pt modelId="{02B78EE3-FECE-4A46-B761-0B7F15DD3583}">
      <dgm:prSet phldrT="[Metin]"/>
      <dgm:spPr/>
      <dgm:t>
        <a:bodyPr/>
        <a:lstStyle/>
        <a:p>
          <a:r>
            <a:rPr lang="tr-TR" dirty="0" smtClean="0"/>
            <a:t>www.</a:t>
          </a:r>
          <a:r>
            <a:rPr lang="tr-TR" dirty="0" err="1" smtClean="0"/>
            <a:t>elbistanram</a:t>
          </a:r>
          <a:r>
            <a:rPr lang="tr-TR" dirty="0" smtClean="0"/>
            <a:t>.</a:t>
          </a:r>
          <a:r>
            <a:rPr lang="tr-TR" dirty="0" err="1" smtClean="0"/>
            <a:t>meb</a:t>
          </a:r>
          <a:r>
            <a:rPr lang="tr-TR" dirty="0" smtClean="0"/>
            <a:t>.k12.tr</a:t>
          </a:r>
          <a:endParaRPr lang="tr-TR" dirty="0"/>
        </a:p>
      </dgm:t>
    </dgm:pt>
    <dgm:pt modelId="{244AE25B-F367-4E8A-8E7E-8957CDC39598}" type="parTrans" cxnId="{3D9B372B-B2C6-403A-9BFA-204D83B89F68}">
      <dgm:prSet/>
      <dgm:spPr/>
      <dgm:t>
        <a:bodyPr/>
        <a:lstStyle/>
        <a:p>
          <a:endParaRPr lang="tr-TR"/>
        </a:p>
      </dgm:t>
    </dgm:pt>
    <dgm:pt modelId="{095B8A33-A33A-4C7B-9430-F3626B4AF21F}" type="sibTrans" cxnId="{3D9B372B-B2C6-403A-9BFA-204D83B89F68}">
      <dgm:prSet/>
      <dgm:spPr/>
      <dgm:t>
        <a:bodyPr/>
        <a:lstStyle/>
        <a:p>
          <a:endParaRPr lang="tr-TR"/>
        </a:p>
      </dgm:t>
    </dgm:pt>
    <dgm:pt modelId="{DE1C1705-1E57-42A2-95FC-D5364EA12383}">
      <dgm:prSet phldrT="[Metin]"/>
      <dgm:spPr/>
      <dgm:t>
        <a:bodyPr/>
        <a:lstStyle/>
        <a:p>
          <a:r>
            <a:rPr lang="tr-TR" dirty="0" err="1" smtClean="0"/>
            <a:t>İnstagram</a:t>
          </a:r>
          <a:r>
            <a:rPr lang="tr-TR" dirty="0" smtClean="0"/>
            <a:t>.com/</a:t>
          </a:r>
          <a:r>
            <a:rPr lang="tr-TR" dirty="0" err="1" smtClean="0"/>
            <a:t>elbistanram</a:t>
          </a:r>
          <a:endParaRPr lang="tr-TR" dirty="0"/>
        </a:p>
      </dgm:t>
    </dgm:pt>
    <dgm:pt modelId="{420F840F-5C15-48C3-929E-2739991D2453}" type="parTrans" cxnId="{AD140604-10F0-4CC9-A5C6-187B50E0282C}">
      <dgm:prSet/>
      <dgm:spPr/>
      <dgm:t>
        <a:bodyPr/>
        <a:lstStyle/>
        <a:p>
          <a:endParaRPr lang="tr-TR"/>
        </a:p>
      </dgm:t>
    </dgm:pt>
    <dgm:pt modelId="{3F3CB356-5EA3-48E1-9B65-8F17ED797726}" type="sibTrans" cxnId="{AD140604-10F0-4CC9-A5C6-187B50E0282C}">
      <dgm:prSet/>
      <dgm:spPr/>
      <dgm:t>
        <a:bodyPr/>
        <a:lstStyle/>
        <a:p>
          <a:endParaRPr lang="tr-TR"/>
        </a:p>
      </dgm:t>
    </dgm:pt>
    <dgm:pt modelId="{B3553D30-22A0-4B96-9F29-DB04635758F4}" type="pres">
      <dgm:prSet presAssocID="{DAB974FD-F78B-4199-B534-8D704351385F}" presName="linear" presStyleCnt="0">
        <dgm:presLayoutVars>
          <dgm:dir/>
          <dgm:animLvl val="lvl"/>
          <dgm:resizeHandles val="exact"/>
        </dgm:presLayoutVars>
      </dgm:prSet>
      <dgm:spPr/>
      <dgm:t>
        <a:bodyPr/>
        <a:lstStyle/>
        <a:p>
          <a:endParaRPr lang="tr-TR"/>
        </a:p>
      </dgm:t>
    </dgm:pt>
    <dgm:pt modelId="{54856C4B-910D-4DC7-A781-A59AD1350B3A}" type="pres">
      <dgm:prSet presAssocID="{26F4D676-A394-4E64-9C8F-B9A13CC5341B}" presName="parentLin" presStyleCnt="0"/>
      <dgm:spPr/>
    </dgm:pt>
    <dgm:pt modelId="{A5E04B7B-7C5B-4A6D-8D01-80B06451498F}" type="pres">
      <dgm:prSet presAssocID="{26F4D676-A394-4E64-9C8F-B9A13CC5341B}" presName="parentLeftMargin" presStyleLbl="node1" presStyleIdx="0" presStyleCnt="3"/>
      <dgm:spPr/>
      <dgm:t>
        <a:bodyPr/>
        <a:lstStyle/>
        <a:p>
          <a:endParaRPr lang="tr-TR"/>
        </a:p>
      </dgm:t>
    </dgm:pt>
    <dgm:pt modelId="{36FF82DB-6A97-4875-9629-E340ED54D654}" type="pres">
      <dgm:prSet presAssocID="{26F4D676-A394-4E64-9C8F-B9A13CC5341B}" presName="parentText" presStyleLbl="node1" presStyleIdx="0" presStyleCnt="3">
        <dgm:presLayoutVars>
          <dgm:chMax val="0"/>
          <dgm:bulletEnabled val="1"/>
        </dgm:presLayoutVars>
      </dgm:prSet>
      <dgm:spPr/>
      <dgm:t>
        <a:bodyPr/>
        <a:lstStyle/>
        <a:p>
          <a:endParaRPr lang="tr-TR"/>
        </a:p>
      </dgm:t>
    </dgm:pt>
    <dgm:pt modelId="{0347B1E2-5CEA-41C5-81BC-AA94A055BF85}" type="pres">
      <dgm:prSet presAssocID="{26F4D676-A394-4E64-9C8F-B9A13CC5341B}" presName="negativeSpace" presStyleCnt="0"/>
      <dgm:spPr/>
    </dgm:pt>
    <dgm:pt modelId="{925CCA6D-9FC3-404C-A7A5-F6E87190282F}" type="pres">
      <dgm:prSet presAssocID="{26F4D676-A394-4E64-9C8F-B9A13CC5341B}" presName="childText" presStyleLbl="conFgAcc1" presStyleIdx="0" presStyleCnt="3">
        <dgm:presLayoutVars>
          <dgm:bulletEnabled val="1"/>
        </dgm:presLayoutVars>
      </dgm:prSet>
      <dgm:spPr/>
      <dgm:t>
        <a:bodyPr/>
        <a:lstStyle/>
        <a:p>
          <a:endParaRPr lang="tr-TR"/>
        </a:p>
      </dgm:t>
    </dgm:pt>
    <dgm:pt modelId="{7060D82F-35FB-43A1-8A02-2C4BE246B67F}" type="pres">
      <dgm:prSet presAssocID="{BF3F3982-36CC-4341-9119-6A532CF8A503}" presName="spaceBetweenRectangles" presStyleCnt="0"/>
      <dgm:spPr/>
    </dgm:pt>
    <dgm:pt modelId="{6722964D-BC3B-49B4-8905-E81F5B460BC1}" type="pres">
      <dgm:prSet presAssocID="{CFC6130B-0C82-4D8A-ABDA-D6C73DF98BE5}" presName="parentLin" presStyleCnt="0"/>
      <dgm:spPr/>
    </dgm:pt>
    <dgm:pt modelId="{94DC75A1-66DB-4F08-B40A-82D9C5277ED0}" type="pres">
      <dgm:prSet presAssocID="{CFC6130B-0C82-4D8A-ABDA-D6C73DF98BE5}" presName="parentLeftMargin" presStyleLbl="node1" presStyleIdx="0" presStyleCnt="3"/>
      <dgm:spPr/>
      <dgm:t>
        <a:bodyPr/>
        <a:lstStyle/>
        <a:p>
          <a:endParaRPr lang="tr-TR"/>
        </a:p>
      </dgm:t>
    </dgm:pt>
    <dgm:pt modelId="{DDE84B7C-BC75-41DF-B060-028525205D7E}" type="pres">
      <dgm:prSet presAssocID="{CFC6130B-0C82-4D8A-ABDA-D6C73DF98BE5}" presName="parentText" presStyleLbl="node1" presStyleIdx="1" presStyleCnt="3">
        <dgm:presLayoutVars>
          <dgm:chMax val="0"/>
          <dgm:bulletEnabled val="1"/>
        </dgm:presLayoutVars>
      </dgm:prSet>
      <dgm:spPr/>
      <dgm:t>
        <a:bodyPr/>
        <a:lstStyle/>
        <a:p>
          <a:endParaRPr lang="tr-TR"/>
        </a:p>
      </dgm:t>
    </dgm:pt>
    <dgm:pt modelId="{92682B1D-F5B7-4D9B-836D-2B1A02E52846}" type="pres">
      <dgm:prSet presAssocID="{CFC6130B-0C82-4D8A-ABDA-D6C73DF98BE5}" presName="negativeSpace" presStyleCnt="0"/>
      <dgm:spPr/>
    </dgm:pt>
    <dgm:pt modelId="{D91D1F14-9960-45BB-9F2E-0AAB7C177413}" type="pres">
      <dgm:prSet presAssocID="{CFC6130B-0C82-4D8A-ABDA-D6C73DF98BE5}" presName="childText" presStyleLbl="conFgAcc1" presStyleIdx="1" presStyleCnt="3">
        <dgm:presLayoutVars>
          <dgm:bulletEnabled val="1"/>
        </dgm:presLayoutVars>
      </dgm:prSet>
      <dgm:spPr/>
      <dgm:t>
        <a:bodyPr/>
        <a:lstStyle/>
        <a:p>
          <a:endParaRPr lang="tr-TR"/>
        </a:p>
      </dgm:t>
    </dgm:pt>
    <dgm:pt modelId="{6DC45A21-5C71-41C8-8C93-2BA7722A1618}" type="pres">
      <dgm:prSet presAssocID="{2992F71A-6A9D-41BF-BFC1-75BBF791C0B0}" presName="spaceBetweenRectangles" presStyleCnt="0"/>
      <dgm:spPr/>
    </dgm:pt>
    <dgm:pt modelId="{783F5591-64B3-4173-A35A-F7FC90ED1C0B}" type="pres">
      <dgm:prSet presAssocID="{006F8209-4E43-4010-BDA2-41D952E07823}" presName="parentLin" presStyleCnt="0"/>
      <dgm:spPr/>
    </dgm:pt>
    <dgm:pt modelId="{4D1A0A2E-B3F4-48A0-8D80-A2E773F3F7E2}" type="pres">
      <dgm:prSet presAssocID="{006F8209-4E43-4010-BDA2-41D952E07823}" presName="parentLeftMargin" presStyleLbl="node1" presStyleIdx="1" presStyleCnt="3"/>
      <dgm:spPr/>
      <dgm:t>
        <a:bodyPr/>
        <a:lstStyle/>
        <a:p>
          <a:endParaRPr lang="tr-TR"/>
        </a:p>
      </dgm:t>
    </dgm:pt>
    <dgm:pt modelId="{4BA0025C-B4D9-4F15-904D-C2FCA7AEFCE3}" type="pres">
      <dgm:prSet presAssocID="{006F8209-4E43-4010-BDA2-41D952E07823}" presName="parentText" presStyleLbl="node1" presStyleIdx="2" presStyleCnt="3">
        <dgm:presLayoutVars>
          <dgm:chMax val="0"/>
          <dgm:bulletEnabled val="1"/>
        </dgm:presLayoutVars>
      </dgm:prSet>
      <dgm:spPr/>
      <dgm:t>
        <a:bodyPr/>
        <a:lstStyle/>
        <a:p>
          <a:endParaRPr lang="tr-TR"/>
        </a:p>
      </dgm:t>
    </dgm:pt>
    <dgm:pt modelId="{895BD7DF-F67E-4DC9-B042-1488B9A53FC7}" type="pres">
      <dgm:prSet presAssocID="{006F8209-4E43-4010-BDA2-41D952E07823}" presName="negativeSpace" presStyleCnt="0"/>
      <dgm:spPr/>
    </dgm:pt>
    <dgm:pt modelId="{D7B3EBEC-748A-486C-9364-955BAF316B07}" type="pres">
      <dgm:prSet presAssocID="{006F8209-4E43-4010-BDA2-41D952E07823}" presName="childText" presStyleLbl="conFgAcc1" presStyleIdx="2" presStyleCnt="3">
        <dgm:presLayoutVars>
          <dgm:bulletEnabled val="1"/>
        </dgm:presLayoutVars>
      </dgm:prSet>
      <dgm:spPr/>
      <dgm:t>
        <a:bodyPr/>
        <a:lstStyle/>
        <a:p>
          <a:endParaRPr lang="tr-TR"/>
        </a:p>
      </dgm:t>
    </dgm:pt>
  </dgm:ptLst>
  <dgm:cxnLst>
    <dgm:cxn modelId="{3210AD11-F35D-4EEB-AD1F-A7D1FC4057C8}" srcId="{26F4D676-A394-4E64-9C8F-B9A13CC5341B}" destId="{5869C79E-080A-4200-BEF9-6D2A2ADED48D}" srcOrd="0" destOrd="0" parTransId="{3FAF77D6-5646-458E-9074-D1904D113D25}" sibTransId="{61D1AB8E-89B7-421B-A7F4-BA329A687408}"/>
    <dgm:cxn modelId="{BE6CD11A-EC94-405A-A444-E5B00C8CE2DB}" type="presOf" srcId="{006F8209-4E43-4010-BDA2-41D952E07823}" destId="{4D1A0A2E-B3F4-48A0-8D80-A2E773F3F7E2}" srcOrd="0" destOrd="0" presId="urn:microsoft.com/office/officeart/2005/8/layout/list1"/>
    <dgm:cxn modelId="{BD5AF48B-7827-44F5-8713-E886BD2B67A2}" type="presOf" srcId="{26F4D676-A394-4E64-9C8F-B9A13CC5341B}" destId="{36FF82DB-6A97-4875-9629-E340ED54D654}" srcOrd="1" destOrd="0" presId="urn:microsoft.com/office/officeart/2005/8/layout/list1"/>
    <dgm:cxn modelId="{392E3E1A-B1B7-42E9-B3A3-639CC21D52FE}" type="presOf" srcId="{02B78EE3-FECE-4A46-B761-0B7F15DD3583}" destId="{D91D1F14-9960-45BB-9F2E-0AAB7C177413}" srcOrd="0" destOrd="0" presId="urn:microsoft.com/office/officeart/2005/8/layout/list1"/>
    <dgm:cxn modelId="{7EB45A2D-8AFB-429B-AAF4-4D62FACFE0CD}" type="presOf" srcId="{006F8209-4E43-4010-BDA2-41D952E07823}" destId="{4BA0025C-B4D9-4F15-904D-C2FCA7AEFCE3}" srcOrd="1" destOrd="0" presId="urn:microsoft.com/office/officeart/2005/8/layout/list1"/>
    <dgm:cxn modelId="{3D9B372B-B2C6-403A-9BFA-204D83B89F68}" srcId="{CFC6130B-0C82-4D8A-ABDA-D6C73DF98BE5}" destId="{02B78EE3-FECE-4A46-B761-0B7F15DD3583}" srcOrd="0" destOrd="0" parTransId="{244AE25B-F367-4E8A-8E7E-8957CDC39598}" sibTransId="{095B8A33-A33A-4C7B-9430-F3626B4AF21F}"/>
    <dgm:cxn modelId="{2C95FFBC-2E34-4B64-AD1F-39F4B2E0FA5B}" type="presOf" srcId="{CFC6130B-0C82-4D8A-ABDA-D6C73DF98BE5}" destId="{94DC75A1-66DB-4F08-B40A-82D9C5277ED0}" srcOrd="0" destOrd="0" presId="urn:microsoft.com/office/officeart/2005/8/layout/list1"/>
    <dgm:cxn modelId="{889A5179-B4FD-43D9-B867-F9970240F6E9}" srcId="{DAB974FD-F78B-4199-B534-8D704351385F}" destId="{CFC6130B-0C82-4D8A-ABDA-D6C73DF98BE5}" srcOrd="1" destOrd="0" parTransId="{46BC59D2-5A68-42C0-9DD8-E673BD07A8B0}" sibTransId="{2992F71A-6A9D-41BF-BFC1-75BBF791C0B0}"/>
    <dgm:cxn modelId="{392D1869-F49B-4B79-8080-E67D802A731C}" type="presOf" srcId="{26F4D676-A394-4E64-9C8F-B9A13CC5341B}" destId="{A5E04B7B-7C5B-4A6D-8D01-80B06451498F}" srcOrd="0" destOrd="0" presId="urn:microsoft.com/office/officeart/2005/8/layout/list1"/>
    <dgm:cxn modelId="{E9CA49D6-BB8E-4627-AF0F-2A1E70E6FEE1}" srcId="{DAB974FD-F78B-4199-B534-8D704351385F}" destId="{006F8209-4E43-4010-BDA2-41D952E07823}" srcOrd="2" destOrd="0" parTransId="{ADB4DB64-66DA-4B60-8133-7E55968D1E85}" sibTransId="{E368FFF5-0699-4F77-AA0B-9D82C48B6F31}"/>
    <dgm:cxn modelId="{9D3D4691-B5C6-485C-831A-A0133AFD9066}" type="presOf" srcId="{DE1C1705-1E57-42A2-95FC-D5364EA12383}" destId="{D7B3EBEC-748A-486C-9364-955BAF316B07}" srcOrd="0" destOrd="0" presId="urn:microsoft.com/office/officeart/2005/8/layout/list1"/>
    <dgm:cxn modelId="{AD140604-10F0-4CC9-A5C6-187B50E0282C}" srcId="{006F8209-4E43-4010-BDA2-41D952E07823}" destId="{DE1C1705-1E57-42A2-95FC-D5364EA12383}" srcOrd="0" destOrd="0" parTransId="{420F840F-5C15-48C3-929E-2739991D2453}" sibTransId="{3F3CB356-5EA3-48E1-9B65-8F17ED797726}"/>
    <dgm:cxn modelId="{919E5D5D-61CB-40A1-96E5-3B6D101EB3DD}" type="presOf" srcId="{CFC6130B-0C82-4D8A-ABDA-D6C73DF98BE5}" destId="{DDE84B7C-BC75-41DF-B060-028525205D7E}" srcOrd="1" destOrd="0" presId="urn:microsoft.com/office/officeart/2005/8/layout/list1"/>
    <dgm:cxn modelId="{A57B92A0-0BB2-4B8E-B30D-A423CF28F444}" type="presOf" srcId="{DAB974FD-F78B-4199-B534-8D704351385F}" destId="{B3553D30-22A0-4B96-9F29-DB04635758F4}" srcOrd="0" destOrd="0" presId="urn:microsoft.com/office/officeart/2005/8/layout/list1"/>
    <dgm:cxn modelId="{41ABDE89-0885-474D-B141-B48B03880654}" srcId="{DAB974FD-F78B-4199-B534-8D704351385F}" destId="{26F4D676-A394-4E64-9C8F-B9A13CC5341B}" srcOrd="0" destOrd="0" parTransId="{EC72069E-D8C7-47AE-AD6B-27D864EAA983}" sibTransId="{BF3F3982-36CC-4341-9119-6A532CF8A503}"/>
    <dgm:cxn modelId="{692C1916-173C-42E3-AC34-7A40A5ACF347}" type="presOf" srcId="{5869C79E-080A-4200-BEF9-6D2A2ADED48D}" destId="{925CCA6D-9FC3-404C-A7A5-F6E87190282F}" srcOrd="0" destOrd="0" presId="urn:microsoft.com/office/officeart/2005/8/layout/list1"/>
    <dgm:cxn modelId="{8F117028-0E5E-4FFC-B867-840E2422D3EB}" type="presParOf" srcId="{B3553D30-22A0-4B96-9F29-DB04635758F4}" destId="{54856C4B-910D-4DC7-A781-A59AD1350B3A}" srcOrd="0" destOrd="0" presId="urn:microsoft.com/office/officeart/2005/8/layout/list1"/>
    <dgm:cxn modelId="{86F57932-AAAE-4AC5-B550-906E386E22D6}" type="presParOf" srcId="{54856C4B-910D-4DC7-A781-A59AD1350B3A}" destId="{A5E04B7B-7C5B-4A6D-8D01-80B06451498F}" srcOrd="0" destOrd="0" presId="urn:microsoft.com/office/officeart/2005/8/layout/list1"/>
    <dgm:cxn modelId="{14F328AE-6952-490E-9663-603F4D38A1F5}" type="presParOf" srcId="{54856C4B-910D-4DC7-A781-A59AD1350B3A}" destId="{36FF82DB-6A97-4875-9629-E340ED54D654}" srcOrd="1" destOrd="0" presId="urn:microsoft.com/office/officeart/2005/8/layout/list1"/>
    <dgm:cxn modelId="{8AA3A242-5565-4620-B49A-8473980B5BF5}" type="presParOf" srcId="{B3553D30-22A0-4B96-9F29-DB04635758F4}" destId="{0347B1E2-5CEA-41C5-81BC-AA94A055BF85}" srcOrd="1" destOrd="0" presId="urn:microsoft.com/office/officeart/2005/8/layout/list1"/>
    <dgm:cxn modelId="{48849F4B-C6F4-4E19-AB9C-E3B8DD41AB30}" type="presParOf" srcId="{B3553D30-22A0-4B96-9F29-DB04635758F4}" destId="{925CCA6D-9FC3-404C-A7A5-F6E87190282F}" srcOrd="2" destOrd="0" presId="urn:microsoft.com/office/officeart/2005/8/layout/list1"/>
    <dgm:cxn modelId="{92253FD9-5898-4834-8C05-7E0AEE669163}" type="presParOf" srcId="{B3553D30-22A0-4B96-9F29-DB04635758F4}" destId="{7060D82F-35FB-43A1-8A02-2C4BE246B67F}" srcOrd="3" destOrd="0" presId="urn:microsoft.com/office/officeart/2005/8/layout/list1"/>
    <dgm:cxn modelId="{7F13C9F0-43FE-4B78-BBB9-DD3794926F6C}" type="presParOf" srcId="{B3553D30-22A0-4B96-9F29-DB04635758F4}" destId="{6722964D-BC3B-49B4-8905-E81F5B460BC1}" srcOrd="4" destOrd="0" presId="urn:microsoft.com/office/officeart/2005/8/layout/list1"/>
    <dgm:cxn modelId="{A72A053D-BB83-4D4F-82D0-B6CFCAD3B981}" type="presParOf" srcId="{6722964D-BC3B-49B4-8905-E81F5B460BC1}" destId="{94DC75A1-66DB-4F08-B40A-82D9C5277ED0}" srcOrd="0" destOrd="0" presId="urn:microsoft.com/office/officeart/2005/8/layout/list1"/>
    <dgm:cxn modelId="{59EAEF70-BF68-4FDE-A703-9E23B0983F75}" type="presParOf" srcId="{6722964D-BC3B-49B4-8905-E81F5B460BC1}" destId="{DDE84B7C-BC75-41DF-B060-028525205D7E}" srcOrd="1" destOrd="0" presId="urn:microsoft.com/office/officeart/2005/8/layout/list1"/>
    <dgm:cxn modelId="{ED506F1D-5A05-4D54-B98C-7903AFE98BA0}" type="presParOf" srcId="{B3553D30-22A0-4B96-9F29-DB04635758F4}" destId="{92682B1D-F5B7-4D9B-836D-2B1A02E52846}" srcOrd="5" destOrd="0" presId="urn:microsoft.com/office/officeart/2005/8/layout/list1"/>
    <dgm:cxn modelId="{465AC282-1171-4882-9762-2FFD2724DC71}" type="presParOf" srcId="{B3553D30-22A0-4B96-9F29-DB04635758F4}" destId="{D91D1F14-9960-45BB-9F2E-0AAB7C177413}" srcOrd="6" destOrd="0" presId="urn:microsoft.com/office/officeart/2005/8/layout/list1"/>
    <dgm:cxn modelId="{7B0CD6B0-B1F9-4642-835D-1A59726C9E1B}" type="presParOf" srcId="{B3553D30-22A0-4B96-9F29-DB04635758F4}" destId="{6DC45A21-5C71-41C8-8C93-2BA7722A1618}" srcOrd="7" destOrd="0" presId="urn:microsoft.com/office/officeart/2005/8/layout/list1"/>
    <dgm:cxn modelId="{3D1F31EE-4FEA-4FE6-B3A8-957982C31CC3}" type="presParOf" srcId="{B3553D30-22A0-4B96-9F29-DB04635758F4}" destId="{783F5591-64B3-4173-A35A-F7FC90ED1C0B}" srcOrd="8" destOrd="0" presId="urn:microsoft.com/office/officeart/2005/8/layout/list1"/>
    <dgm:cxn modelId="{7A5C5B63-8EE8-4A2F-9037-B2329B16EF01}" type="presParOf" srcId="{783F5591-64B3-4173-A35A-F7FC90ED1C0B}" destId="{4D1A0A2E-B3F4-48A0-8D80-A2E773F3F7E2}" srcOrd="0" destOrd="0" presId="urn:microsoft.com/office/officeart/2005/8/layout/list1"/>
    <dgm:cxn modelId="{DEBC79F2-78DE-44A1-B81A-2CA0F39E61F4}" type="presParOf" srcId="{783F5591-64B3-4173-A35A-F7FC90ED1C0B}" destId="{4BA0025C-B4D9-4F15-904D-C2FCA7AEFCE3}" srcOrd="1" destOrd="0" presId="urn:microsoft.com/office/officeart/2005/8/layout/list1"/>
    <dgm:cxn modelId="{5FAB43AD-95CA-4490-B365-0C4CB9E5FB1A}" type="presParOf" srcId="{B3553D30-22A0-4B96-9F29-DB04635758F4}" destId="{895BD7DF-F67E-4DC9-B042-1488B9A53FC7}" srcOrd="9" destOrd="0" presId="urn:microsoft.com/office/officeart/2005/8/layout/list1"/>
    <dgm:cxn modelId="{A50604C1-912C-470B-8DF2-463B7CF22348}" type="presParOf" srcId="{B3553D30-22A0-4B96-9F29-DB04635758F4}" destId="{D7B3EBEC-748A-486C-9364-955BAF316B07}"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BCBFDB-0B4D-4AC8-B197-E07F1D8F19F0}">
      <dsp:nvSpPr>
        <dsp:cNvPr id="0" name=""/>
        <dsp:cNvSpPr/>
      </dsp:nvSpPr>
      <dsp:spPr>
        <a:xfrm>
          <a:off x="0" y="0"/>
          <a:ext cx="11593287" cy="626469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tr-TR" sz="6000" kern="1200" dirty="0" smtClean="0"/>
            <a:t>Psikolojik Sağlamlık</a:t>
          </a:r>
          <a:endParaRPr lang="tr-TR" sz="6000" kern="1200" dirty="0"/>
        </a:p>
      </dsp:txBody>
      <dsp:txXfrm>
        <a:off x="0" y="0"/>
        <a:ext cx="11593287" cy="1879408"/>
      </dsp:txXfrm>
    </dsp:sp>
    <dsp:sp modelId="{7055BE7D-A6AE-4E1E-BCFE-0F6E3CE32CFB}">
      <dsp:nvSpPr>
        <dsp:cNvPr id="0" name=""/>
        <dsp:cNvSpPr/>
      </dsp:nvSpPr>
      <dsp:spPr>
        <a:xfrm>
          <a:off x="1159328" y="1880594"/>
          <a:ext cx="9274629" cy="724737"/>
        </a:xfrm>
        <a:prstGeom prst="roundRect">
          <a:avLst>
            <a:gd name="adj" fmla="val 10000"/>
          </a:avLst>
        </a:prstGeom>
        <a:solidFill>
          <a:schemeClr val="accent1">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tr-TR" sz="1900" kern="1200" dirty="0" smtClean="0"/>
            <a:t>Dinamik bir süreçtir.</a:t>
          </a:r>
          <a:endParaRPr lang="tr-TR" sz="1900" kern="1200" dirty="0"/>
        </a:p>
      </dsp:txBody>
      <dsp:txXfrm>
        <a:off x="1159328" y="1880594"/>
        <a:ext cx="9274629" cy="724737"/>
      </dsp:txXfrm>
    </dsp:sp>
    <dsp:sp modelId="{F5FE7C65-870D-4191-A8A2-DE99CF741A9B}">
      <dsp:nvSpPr>
        <dsp:cNvPr id="0" name=""/>
        <dsp:cNvSpPr/>
      </dsp:nvSpPr>
      <dsp:spPr>
        <a:xfrm>
          <a:off x="1159328" y="2716830"/>
          <a:ext cx="9274629" cy="724737"/>
        </a:xfrm>
        <a:prstGeom prst="roundRect">
          <a:avLst>
            <a:gd name="adj" fmla="val 10000"/>
          </a:avLst>
        </a:prstGeom>
        <a:solidFill>
          <a:schemeClr val="accent1">
            <a:alpha val="90000"/>
            <a:hueOff val="0"/>
            <a:satOff val="0"/>
            <a:lumOff val="0"/>
            <a:alphaOff val="-1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tr-TR" sz="1900" kern="1200" smtClean="0"/>
            <a:t>Geliştirilebilir özellikler içerir.</a:t>
          </a:r>
          <a:endParaRPr lang="tr-TR" sz="1900" kern="1200" dirty="0"/>
        </a:p>
      </dsp:txBody>
      <dsp:txXfrm>
        <a:off x="1159328" y="2716830"/>
        <a:ext cx="9274629" cy="724737"/>
      </dsp:txXfrm>
    </dsp:sp>
    <dsp:sp modelId="{3BFB5E27-D7C9-471D-9ED7-9A657BF38899}">
      <dsp:nvSpPr>
        <dsp:cNvPr id="0" name=""/>
        <dsp:cNvSpPr/>
      </dsp:nvSpPr>
      <dsp:spPr>
        <a:xfrm>
          <a:off x="1159328" y="3553066"/>
          <a:ext cx="9274629" cy="724737"/>
        </a:xfrm>
        <a:prstGeom prst="roundRect">
          <a:avLst>
            <a:gd name="adj" fmla="val 10000"/>
          </a:avLst>
        </a:prstGeom>
        <a:solidFill>
          <a:schemeClr val="accent1">
            <a:alpha val="90000"/>
            <a:hueOff val="0"/>
            <a:satOff val="0"/>
            <a:lumOff val="0"/>
            <a:alphaOff val="-2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tr-TR" sz="1900" kern="1200" dirty="0" smtClean="0"/>
            <a:t>Travma ve zorlu yaşam olaylarıyla etkili baş edebilmeyi ve sağlıklı uyum gösterme ya da yeterlik geliştirebilme süreçlerini içerir.</a:t>
          </a:r>
          <a:endParaRPr lang="tr-TR" sz="1900" kern="1200" dirty="0"/>
        </a:p>
      </dsp:txBody>
      <dsp:txXfrm>
        <a:off x="1159328" y="3553066"/>
        <a:ext cx="9274629" cy="724737"/>
      </dsp:txXfrm>
    </dsp:sp>
    <dsp:sp modelId="{EADFA384-4607-4963-B192-D3A317C9567F}">
      <dsp:nvSpPr>
        <dsp:cNvPr id="0" name=""/>
        <dsp:cNvSpPr/>
      </dsp:nvSpPr>
      <dsp:spPr>
        <a:xfrm>
          <a:off x="1159328" y="4389302"/>
          <a:ext cx="9274629" cy="724737"/>
        </a:xfrm>
        <a:prstGeom prst="roundRect">
          <a:avLst>
            <a:gd name="adj" fmla="val 10000"/>
          </a:avLst>
        </a:prstGeom>
        <a:solidFill>
          <a:schemeClr val="accent1">
            <a:alpha val="90000"/>
            <a:hueOff val="0"/>
            <a:satOff val="0"/>
            <a:lumOff val="0"/>
            <a:alphaOff val="-3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tr-TR" sz="1900" kern="1200" dirty="0" smtClean="0"/>
            <a:t>Psikolojik sağlamlığın gelişebilmesi için bireyin risk ya da zorluğa maruz kalması ve duruma uyum sağlayarak yaşamın farklı alanlarında başarı elde etmeli ; </a:t>
          </a:r>
          <a:endParaRPr lang="tr-TR" sz="1900" kern="1200" dirty="0"/>
        </a:p>
      </dsp:txBody>
      <dsp:txXfrm>
        <a:off x="1159328" y="4389302"/>
        <a:ext cx="9274629" cy="724737"/>
      </dsp:txXfrm>
    </dsp:sp>
    <dsp:sp modelId="{14B08BFC-3EF8-4A22-9CA7-26019B57DE8E}">
      <dsp:nvSpPr>
        <dsp:cNvPr id="0" name=""/>
        <dsp:cNvSpPr/>
      </dsp:nvSpPr>
      <dsp:spPr>
        <a:xfrm>
          <a:off x="1159328" y="5225538"/>
          <a:ext cx="9274629" cy="724737"/>
        </a:xfrm>
        <a:prstGeom prst="roundRect">
          <a:avLst>
            <a:gd name="adj" fmla="val 10000"/>
          </a:avLst>
        </a:prstGeom>
        <a:solidFill>
          <a:schemeClr val="accent1">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tr-TR" sz="1900" kern="1200" dirty="0" smtClean="0"/>
            <a:t>aynı zamanda psikolojik sağlamlık için bireylerin koruyucu faktörler olarak nitelenen birtakım kişilik özelliklerine sahip olmalıdır.</a:t>
          </a:r>
          <a:endParaRPr lang="tr-TR" sz="1900" kern="1200" dirty="0"/>
        </a:p>
      </dsp:txBody>
      <dsp:txXfrm>
        <a:off x="1159328" y="5225538"/>
        <a:ext cx="9274629" cy="72473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980FDF-AD2E-4691-9B7D-996E28C7CCCC}">
      <dsp:nvSpPr>
        <dsp:cNvPr id="0" name=""/>
        <dsp:cNvSpPr/>
      </dsp:nvSpPr>
      <dsp:spPr>
        <a:xfrm>
          <a:off x="1380" y="0"/>
          <a:ext cx="3588093" cy="4968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dirty="0" smtClean="0"/>
            <a:t>Bireysel Risk Faktörleri</a:t>
          </a:r>
          <a:endParaRPr lang="tr-TR" sz="3200" kern="1200" dirty="0"/>
        </a:p>
      </dsp:txBody>
      <dsp:txXfrm>
        <a:off x="1380" y="0"/>
        <a:ext cx="3588093" cy="1490565"/>
      </dsp:txXfrm>
    </dsp:sp>
    <dsp:sp modelId="{14815C95-4CFD-43FB-B156-45B2036CB36F}">
      <dsp:nvSpPr>
        <dsp:cNvPr id="0" name=""/>
        <dsp:cNvSpPr/>
      </dsp:nvSpPr>
      <dsp:spPr>
        <a:xfrm>
          <a:off x="360189" y="1491505"/>
          <a:ext cx="2870475" cy="57479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tr-TR" sz="2000" kern="1200" dirty="0" smtClean="0"/>
            <a:t>Erken doğum </a:t>
          </a:r>
        </a:p>
      </dsp:txBody>
      <dsp:txXfrm>
        <a:off x="360189" y="1491505"/>
        <a:ext cx="2870475" cy="574792"/>
      </dsp:txXfrm>
    </dsp:sp>
    <dsp:sp modelId="{8F156C0B-AEA4-4B16-BA2C-B3ED8E7CB392}">
      <dsp:nvSpPr>
        <dsp:cNvPr id="0" name=""/>
        <dsp:cNvSpPr/>
      </dsp:nvSpPr>
      <dsp:spPr>
        <a:xfrm>
          <a:off x="360189" y="2154727"/>
          <a:ext cx="2870475" cy="57479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tr-TR" sz="2000" kern="1200" dirty="0" smtClean="0"/>
            <a:t>Olumsuz yaşam olayları</a:t>
          </a:r>
          <a:endParaRPr lang="tr-TR" sz="2000" kern="1200" dirty="0"/>
        </a:p>
      </dsp:txBody>
      <dsp:txXfrm>
        <a:off x="360189" y="2154727"/>
        <a:ext cx="2870475" cy="574792"/>
      </dsp:txXfrm>
    </dsp:sp>
    <dsp:sp modelId="{8B430BE6-E2B5-4A77-B802-E9E12493CCB4}">
      <dsp:nvSpPr>
        <dsp:cNvPr id="0" name=""/>
        <dsp:cNvSpPr/>
      </dsp:nvSpPr>
      <dsp:spPr>
        <a:xfrm>
          <a:off x="360189" y="2817948"/>
          <a:ext cx="2870475" cy="57479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tr-TR" sz="2000" kern="1200" dirty="0" smtClean="0"/>
            <a:t>Kronik hastalıklar</a:t>
          </a:r>
          <a:endParaRPr lang="tr-TR" sz="2000" kern="1200" dirty="0"/>
        </a:p>
      </dsp:txBody>
      <dsp:txXfrm>
        <a:off x="360189" y="2817948"/>
        <a:ext cx="2870475" cy="574792"/>
      </dsp:txXfrm>
    </dsp:sp>
    <dsp:sp modelId="{61770240-0BA2-40FC-A55E-5CC85639861F}">
      <dsp:nvSpPr>
        <dsp:cNvPr id="0" name=""/>
        <dsp:cNvSpPr/>
      </dsp:nvSpPr>
      <dsp:spPr>
        <a:xfrm>
          <a:off x="360189" y="3481170"/>
          <a:ext cx="2870475" cy="57479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tr-TR" sz="2000" kern="1200" dirty="0" smtClean="0"/>
            <a:t>Madde kullanımı</a:t>
          </a:r>
          <a:endParaRPr lang="tr-TR" sz="2000" kern="1200" dirty="0"/>
        </a:p>
      </dsp:txBody>
      <dsp:txXfrm>
        <a:off x="360189" y="3481170"/>
        <a:ext cx="2870475" cy="574792"/>
      </dsp:txXfrm>
    </dsp:sp>
    <dsp:sp modelId="{28B2CD64-CB7B-4D27-9D84-77465A2AE5CC}">
      <dsp:nvSpPr>
        <dsp:cNvPr id="0" name=""/>
        <dsp:cNvSpPr/>
      </dsp:nvSpPr>
      <dsp:spPr>
        <a:xfrm>
          <a:off x="360189" y="4144392"/>
          <a:ext cx="2870475" cy="57479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tr-TR" sz="2000" kern="1200" dirty="0" smtClean="0"/>
            <a:t>Akademik başarısızlık</a:t>
          </a:r>
          <a:endParaRPr lang="tr-TR" sz="2000" kern="1200" dirty="0"/>
        </a:p>
      </dsp:txBody>
      <dsp:txXfrm>
        <a:off x="360189" y="4144392"/>
        <a:ext cx="2870475" cy="574792"/>
      </dsp:txXfrm>
    </dsp:sp>
    <dsp:sp modelId="{D1D42FB8-93F2-47F0-A71C-83B6FE6D085A}">
      <dsp:nvSpPr>
        <dsp:cNvPr id="0" name=""/>
        <dsp:cNvSpPr/>
      </dsp:nvSpPr>
      <dsp:spPr>
        <a:xfrm>
          <a:off x="3858581" y="0"/>
          <a:ext cx="3588093" cy="4968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dirty="0" smtClean="0"/>
            <a:t>Ailesel Risk Faktörleri</a:t>
          </a:r>
          <a:endParaRPr lang="tr-TR" sz="3200" kern="1200" dirty="0"/>
        </a:p>
      </dsp:txBody>
      <dsp:txXfrm>
        <a:off x="3858581" y="0"/>
        <a:ext cx="3588093" cy="1490565"/>
      </dsp:txXfrm>
    </dsp:sp>
    <dsp:sp modelId="{71537D66-36AE-46C0-9212-B3B6E0932E12}">
      <dsp:nvSpPr>
        <dsp:cNvPr id="0" name=""/>
        <dsp:cNvSpPr/>
      </dsp:nvSpPr>
      <dsp:spPr>
        <a:xfrm>
          <a:off x="4217390" y="1492021"/>
          <a:ext cx="2870475" cy="149808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Ebeveynlerin hastalığı ya da psikopatolojisi</a:t>
          </a:r>
          <a:endParaRPr lang="tr-TR" sz="2200" kern="1200" dirty="0"/>
        </a:p>
      </dsp:txBody>
      <dsp:txXfrm>
        <a:off x="4217390" y="1492021"/>
        <a:ext cx="2870475" cy="1498086"/>
      </dsp:txXfrm>
    </dsp:sp>
    <dsp:sp modelId="{40F04113-908A-4C9D-96DB-29B653C1A924}">
      <dsp:nvSpPr>
        <dsp:cNvPr id="0" name=""/>
        <dsp:cNvSpPr/>
      </dsp:nvSpPr>
      <dsp:spPr>
        <a:xfrm>
          <a:off x="4217390" y="3220582"/>
          <a:ext cx="2870475" cy="149808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Ebeveynlerin boşanması, ölümü ya da tek ebeveynle yaşamak</a:t>
          </a:r>
          <a:endParaRPr lang="tr-TR" sz="2200" kern="1200" dirty="0"/>
        </a:p>
      </dsp:txBody>
      <dsp:txXfrm>
        <a:off x="4217390" y="3220582"/>
        <a:ext cx="2870475" cy="1498086"/>
      </dsp:txXfrm>
    </dsp:sp>
    <dsp:sp modelId="{8522B529-2F8E-45F0-8680-93E4F9EC4156}">
      <dsp:nvSpPr>
        <dsp:cNvPr id="0" name=""/>
        <dsp:cNvSpPr/>
      </dsp:nvSpPr>
      <dsp:spPr>
        <a:xfrm>
          <a:off x="7715782" y="0"/>
          <a:ext cx="3588093" cy="49685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dirty="0" smtClean="0"/>
            <a:t>Çevresel Risk Faktörleri</a:t>
          </a:r>
          <a:endParaRPr lang="tr-TR" sz="3200" kern="1200" dirty="0"/>
        </a:p>
      </dsp:txBody>
      <dsp:txXfrm>
        <a:off x="7715782" y="0"/>
        <a:ext cx="3588093" cy="1490565"/>
      </dsp:txXfrm>
    </dsp:sp>
    <dsp:sp modelId="{04DA5671-E3DC-4BCD-89A2-96A6EE2283CA}">
      <dsp:nvSpPr>
        <dsp:cNvPr id="0" name=""/>
        <dsp:cNvSpPr/>
      </dsp:nvSpPr>
      <dsp:spPr>
        <a:xfrm>
          <a:off x="8074591" y="1490686"/>
          <a:ext cx="2870475" cy="7238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Ekonomik zorluklar ve yoksulluk</a:t>
          </a:r>
          <a:endParaRPr lang="tr-TR" sz="2200" kern="1200" dirty="0"/>
        </a:p>
      </dsp:txBody>
      <dsp:txXfrm>
        <a:off x="8074591" y="1490686"/>
        <a:ext cx="2870475" cy="723812"/>
      </dsp:txXfrm>
    </dsp:sp>
    <dsp:sp modelId="{E74F5906-23F6-42CA-8FFF-EF427DEE6F5C}">
      <dsp:nvSpPr>
        <dsp:cNvPr id="0" name=""/>
        <dsp:cNvSpPr/>
      </dsp:nvSpPr>
      <dsp:spPr>
        <a:xfrm>
          <a:off x="8074591" y="2325854"/>
          <a:ext cx="2870475" cy="7238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Çocuk ihmali/istismarı</a:t>
          </a:r>
          <a:endParaRPr lang="tr-TR" sz="2200" kern="1200" dirty="0"/>
        </a:p>
      </dsp:txBody>
      <dsp:txXfrm>
        <a:off x="8074591" y="2325854"/>
        <a:ext cx="2870475" cy="723812"/>
      </dsp:txXfrm>
    </dsp:sp>
    <dsp:sp modelId="{D541E587-50F8-4F06-90A3-998EAC0437CC}">
      <dsp:nvSpPr>
        <dsp:cNvPr id="0" name=""/>
        <dsp:cNvSpPr/>
      </dsp:nvSpPr>
      <dsp:spPr>
        <a:xfrm>
          <a:off x="8074591" y="3161022"/>
          <a:ext cx="2870475" cy="7238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Savaş doğal afet gibi toplumsal travmalar</a:t>
          </a:r>
          <a:endParaRPr lang="tr-TR" sz="2200" kern="1200" dirty="0"/>
        </a:p>
      </dsp:txBody>
      <dsp:txXfrm>
        <a:off x="8074591" y="3161022"/>
        <a:ext cx="2870475" cy="723812"/>
      </dsp:txXfrm>
    </dsp:sp>
    <dsp:sp modelId="{A21D4442-8DC7-4C88-A6FC-86482E33721F}">
      <dsp:nvSpPr>
        <dsp:cNvPr id="0" name=""/>
        <dsp:cNvSpPr/>
      </dsp:nvSpPr>
      <dsp:spPr>
        <a:xfrm>
          <a:off x="8074591" y="3996190"/>
          <a:ext cx="2870475" cy="7238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tr-TR" sz="2200" kern="1200" dirty="0" smtClean="0"/>
            <a:t>Toplumsal şiddet ve ailevi felaketler</a:t>
          </a:r>
          <a:endParaRPr lang="tr-TR" sz="2200" kern="1200" dirty="0"/>
        </a:p>
      </dsp:txBody>
      <dsp:txXfrm>
        <a:off x="8074591" y="3996190"/>
        <a:ext cx="2870475" cy="72381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8C262C-9A32-415C-805C-D8B4692FD616}">
      <dsp:nvSpPr>
        <dsp:cNvPr id="0" name=""/>
        <dsp:cNvSpPr/>
      </dsp:nvSpPr>
      <dsp:spPr>
        <a:xfrm>
          <a:off x="0" y="409496"/>
          <a:ext cx="11593287" cy="20349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9768" tIns="354076" rIns="899768" bIns="120904"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Öz-güven</a:t>
          </a:r>
          <a:endParaRPr lang="tr-TR" sz="1700" kern="1200" dirty="0"/>
        </a:p>
        <a:p>
          <a:pPr marL="171450" lvl="1" indent="-171450" algn="l" defTabSz="755650">
            <a:lnSpc>
              <a:spcPct val="90000"/>
            </a:lnSpc>
            <a:spcBef>
              <a:spcPct val="0"/>
            </a:spcBef>
            <a:spcAft>
              <a:spcPct val="15000"/>
            </a:spcAft>
            <a:buChar char="••"/>
          </a:pPr>
          <a:r>
            <a:rPr lang="tr-TR" sz="1700" kern="1200" smtClean="0"/>
            <a:t>Öz-saygı</a:t>
          </a:r>
          <a:endParaRPr lang="tr-TR" sz="1700" kern="1200" dirty="0"/>
        </a:p>
        <a:p>
          <a:pPr marL="171450" lvl="1" indent="-171450" algn="just" defTabSz="755650">
            <a:lnSpc>
              <a:spcPct val="90000"/>
            </a:lnSpc>
            <a:spcBef>
              <a:spcPct val="0"/>
            </a:spcBef>
            <a:spcAft>
              <a:spcPct val="15000"/>
            </a:spcAft>
            <a:buChar char="••"/>
          </a:pPr>
          <a:r>
            <a:rPr lang="tr-TR" sz="1700" kern="1200" dirty="0" err="1" smtClean="0"/>
            <a:t>Özyeterlilik</a:t>
          </a:r>
          <a:endParaRPr lang="tr-TR" sz="1700" kern="1200" dirty="0"/>
        </a:p>
        <a:p>
          <a:pPr marL="171450" lvl="1" indent="-171450" algn="just" defTabSz="755650">
            <a:lnSpc>
              <a:spcPct val="90000"/>
            </a:lnSpc>
            <a:spcBef>
              <a:spcPct val="0"/>
            </a:spcBef>
            <a:spcAft>
              <a:spcPct val="15000"/>
            </a:spcAft>
            <a:buChar char="••"/>
          </a:pPr>
          <a:r>
            <a:rPr lang="tr-TR" sz="1700" kern="1200" dirty="0" err="1" smtClean="0"/>
            <a:t>Entellektüel</a:t>
          </a:r>
          <a:r>
            <a:rPr lang="tr-TR" sz="1700" kern="1200" dirty="0" smtClean="0"/>
            <a:t> kapasitenin yüksek olması, </a:t>
          </a:r>
          <a:endParaRPr lang="tr-TR" sz="1700" kern="1200" dirty="0"/>
        </a:p>
        <a:p>
          <a:pPr marL="171450" lvl="1" indent="-171450" algn="just" defTabSz="755650">
            <a:lnSpc>
              <a:spcPct val="90000"/>
            </a:lnSpc>
            <a:spcBef>
              <a:spcPct val="0"/>
            </a:spcBef>
            <a:spcAft>
              <a:spcPct val="15000"/>
            </a:spcAft>
            <a:buChar char="••"/>
          </a:pPr>
          <a:r>
            <a:rPr lang="tr-TR" sz="1700" kern="1200" dirty="0" smtClean="0"/>
            <a:t>Sosyal becerilere sahip olma, </a:t>
          </a:r>
          <a:endParaRPr lang="tr-TR" sz="1700" kern="1200" dirty="0"/>
        </a:p>
        <a:p>
          <a:pPr marL="171450" lvl="1" indent="-171450" algn="just" defTabSz="755650">
            <a:lnSpc>
              <a:spcPct val="90000"/>
            </a:lnSpc>
            <a:spcBef>
              <a:spcPct val="0"/>
            </a:spcBef>
            <a:spcAft>
              <a:spcPct val="15000"/>
            </a:spcAft>
            <a:buChar char="••"/>
          </a:pPr>
          <a:r>
            <a:rPr lang="tr-TR" sz="1700" kern="1200" dirty="0" smtClean="0"/>
            <a:t>Yumuşak başlı ve herkes tarafından sevilen biri olma</a:t>
          </a:r>
          <a:endParaRPr lang="tr-TR" sz="1700" kern="1200" dirty="0"/>
        </a:p>
      </dsp:txBody>
      <dsp:txXfrm>
        <a:off x="0" y="409496"/>
        <a:ext cx="11593287" cy="2034900"/>
      </dsp:txXfrm>
    </dsp:sp>
    <dsp:sp modelId="{680DF10D-AA92-443F-A7E0-F4B95D45E8F4}">
      <dsp:nvSpPr>
        <dsp:cNvPr id="0" name=""/>
        <dsp:cNvSpPr/>
      </dsp:nvSpPr>
      <dsp:spPr>
        <a:xfrm>
          <a:off x="579664" y="158576"/>
          <a:ext cx="8115300" cy="5018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6739" tIns="0" rIns="306739" bIns="0" numCol="1" spcCol="1270" anchor="ctr" anchorCtr="0">
          <a:noAutofit/>
        </a:bodyPr>
        <a:lstStyle/>
        <a:p>
          <a:pPr lvl="0" algn="l" defTabSz="755650">
            <a:lnSpc>
              <a:spcPct val="90000"/>
            </a:lnSpc>
            <a:spcBef>
              <a:spcPct val="0"/>
            </a:spcBef>
            <a:spcAft>
              <a:spcPct val="35000"/>
            </a:spcAft>
          </a:pPr>
          <a:r>
            <a:rPr lang="tr-TR" sz="1700" b="1" kern="1200" dirty="0" smtClean="0"/>
            <a:t>Bireysel faktörler:</a:t>
          </a:r>
          <a:r>
            <a:rPr lang="tr-TR" sz="1700" kern="1200" dirty="0" smtClean="0"/>
            <a:t> </a:t>
          </a:r>
          <a:endParaRPr lang="tr-TR" sz="1700" kern="1200" dirty="0"/>
        </a:p>
      </dsp:txBody>
      <dsp:txXfrm>
        <a:off x="579664" y="158576"/>
        <a:ext cx="8115300" cy="501840"/>
      </dsp:txXfrm>
    </dsp:sp>
    <dsp:sp modelId="{88627CCE-9D78-4B85-AE9A-D84AE0EBA5C2}">
      <dsp:nvSpPr>
        <dsp:cNvPr id="0" name=""/>
        <dsp:cNvSpPr/>
      </dsp:nvSpPr>
      <dsp:spPr>
        <a:xfrm>
          <a:off x="0" y="2787116"/>
          <a:ext cx="11593287" cy="1526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9768" tIns="354076" rIns="899768" bIns="120904"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Anne–baba ile yakın ilişki</a:t>
          </a:r>
          <a:endParaRPr lang="tr-TR" sz="1700" kern="1200" dirty="0"/>
        </a:p>
        <a:p>
          <a:pPr marL="171450" lvl="1" indent="-171450" algn="l" defTabSz="755650">
            <a:lnSpc>
              <a:spcPct val="90000"/>
            </a:lnSpc>
            <a:spcBef>
              <a:spcPct val="0"/>
            </a:spcBef>
            <a:spcAft>
              <a:spcPct val="15000"/>
            </a:spcAft>
            <a:buChar char="••"/>
          </a:pPr>
          <a:r>
            <a:rPr lang="tr-TR" sz="1700" kern="1200" dirty="0" err="1" smtClean="0"/>
            <a:t>Sosyo</a:t>
          </a:r>
          <a:r>
            <a:rPr lang="tr-TR" sz="1700" kern="1200" dirty="0" smtClean="0"/>
            <a:t>-ekonomik açıdan avantajlı olma, </a:t>
          </a:r>
          <a:endParaRPr lang="tr-TR" sz="1700" kern="1200" dirty="0"/>
        </a:p>
        <a:p>
          <a:pPr marL="171450" lvl="1" indent="-171450" algn="l" defTabSz="755650">
            <a:lnSpc>
              <a:spcPct val="90000"/>
            </a:lnSpc>
            <a:spcBef>
              <a:spcPct val="0"/>
            </a:spcBef>
            <a:spcAft>
              <a:spcPct val="15000"/>
            </a:spcAft>
            <a:buChar char="••"/>
          </a:pPr>
          <a:r>
            <a:rPr lang="tr-TR" sz="1700" kern="1200" dirty="0" smtClean="0"/>
            <a:t>Çekirdek aile dışında destekleyici ve sıcak aile bağlarına sahip olma</a:t>
          </a:r>
          <a:endParaRPr lang="tr-TR" sz="1700" kern="1200" dirty="0"/>
        </a:p>
        <a:p>
          <a:pPr marL="171450" lvl="1" indent="-171450" algn="l" defTabSz="755650">
            <a:lnSpc>
              <a:spcPct val="90000"/>
            </a:lnSpc>
            <a:spcBef>
              <a:spcPct val="0"/>
            </a:spcBef>
            <a:spcAft>
              <a:spcPct val="15000"/>
            </a:spcAft>
            <a:buChar char="••"/>
          </a:pPr>
          <a:r>
            <a:rPr lang="tr-TR" sz="1700" kern="1200" dirty="0" smtClean="0"/>
            <a:t>İyi ebeveyn nitelikleri </a:t>
          </a:r>
          <a:r>
            <a:rPr lang="tr-TR" sz="1700" b="1" kern="1200" dirty="0" smtClean="0"/>
            <a:t> </a:t>
          </a:r>
          <a:endParaRPr lang="tr-TR" sz="1700" kern="1200" dirty="0"/>
        </a:p>
      </dsp:txBody>
      <dsp:txXfrm>
        <a:off x="0" y="2787116"/>
        <a:ext cx="11593287" cy="1526175"/>
      </dsp:txXfrm>
    </dsp:sp>
    <dsp:sp modelId="{91FA687D-FC11-49D6-BEEF-DA23526F1B49}">
      <dsp:nvSpPr>
        <dsp:cNvPr id="0" name=""/>
        <dsp:cNvSpPr/>
      </dsp:nvSpPr>
      <dsp:spPr>
        <a:xfrm>
          <a:off x="579664" y="2536196"/>
          <a:ext cx="8115300" cy="5018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6739" tIns="0" rIns="306739" bIns="0" numCol="1" spcCol="1270" anchor="ctr" anchorCtr="0">
          <a:noAutofit/>
        </a:bodyPr>
        <a:lstStyle/>
        <a:p>
          <a:pPr lvl="0" algn="l" defTabSz="755650">
            <a:lnSpc>
              <a:spcPct val="90000"/>
            </a:lnSpc>
            <a:spcBef>
              <a:spcPct val="0"/>
            </a:spcBef>
            <a:spcAft>
              <a:spcPct val="35000"/>
            </a:spcAft>
          </a:pPr>
          <a:r>
            <a:rPr lang="tr-TR" sz="1700" b="1" kern="1200" dirty="0" smtClean="0"/>
            <a:t>Aile ile ilgili koruyucu faktörler: </a:t>
          </a:r>
          <a:endParaRPr lang="tr-TR" sz="1700" kern="1200" dirty="0"/>
        </a:p>
      </dsp:txBody>
      <dsp:txXfrm>
        <a:off x="579664" y="2536196"/>
        <a:ext cx="8115300" cy="501840"/>
      </dsp:txXfrm>
    </dsp:sp>
    <dsp:sp modelId="{EC927CF8-8822-4113-BA91-3F79523598F2}">
      <dsp:nvSpPr>
        <dsp:cNvPr id="0" name=""/>
        <dsp:cNvSpPr/>
      </dsp:nvSpPr>
      <dsp:spPr>
        <a:xfrm>
          <a:off x="0" y="4656012"/>
          <a:ext cx="11593287" cy="9906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99768" tIns="354076" rIns="899768" bIns="120904"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Aile dışındaki bir yetişkin ile olumlu ve sıcak bir ilişki (</a:t>
          </a:r>
          <a:r>
            <a:rPr lang="tr-TR" sz="1700" kern="1200" dirty="0" err="1" smtClean="0"/>
            <a:t>mentoring</a:t>
          </a:r>
          <a:r>
            <a:rPr lang="tr-TR" sz="1700" kern="1200" dirty="0" smtClean="0"/>
            <a:t>)</a:t>
          </a:r>
          <a:endParaRPr lang="tr-TR" sz="1700" kern="1200" dirty="0"/>
        </a:p>
        <a:p>
          <a:pPr marL="171450" lvl="1" indent="-171450" algn="l" defTabSz="755650">
            <a:lnSpc>
              <a:spcPct val="90000"/>
            </a:lnSpc>
            <a:spcBef>
              <a:spcPct val="0"/>
            </a:spcBef>
            <a:spcAft>
              <a:spcPct val="15000"/>
            </a:spcAft>
            <a:buChar char="••"/>
          </a:pPr>
          <a:r>
            <a:rPr lang="tr-TR" sz="1700" kern="1200" dirty="0" smtClean="0"/>
            <a:t>Sosyal bir çevrenin içinde yer alma</a:t>
          </a:r>
          <a:endParaRPr lang="tr-TR" sz="1700" kern="1200" dirty="0"/>
        </a:p>
      </dsp:txBody>
      <dsp:txXfrm>
        <a:off x="0" y="4656012"/>
        <a:ext cx="11593287" cy="990675"/>
      </dsp:txXfrm>
    </dsp:sp>
    <dsp:sp modelId="{2D081C62-2F8F-4527-AF48-6ACF7D2F0813}">
      <dsp:nvSpPr>
        <dsp:cNvPr id="0" name=""/>
        <dsp:cNvSpPr/>
      </dsp:nvSpPr>
      <dsp:spPr>
        <a:xfrm>
          <a:off x="579664" y="4405092"/>
          <a:ext cx="8115300" cy="5018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6739" tIns="0" rIns="306739" bIns="0" numCol="1" spcCol="1270" anchor="ctr" anchorCtr="0">
          <a:noAutofit/>
        </a:bodyPr>
        <a:lstStyle/>
        <a:p>
          <a:pPr lvl="0" algn="l" defTabSz="755650">
            <a:lnSpc>
              <a:spcPct val="90000"/>
            </a:lnSpc>
            <a:spcBef>
              <a:spcPct val="0"/>
            </a:spcBef>
            <a:spcAft>
              <a:spcPct val="35000"/>
            </a:spcAft>
          </a:pPr>
          <a:r>
            <a:rPr lang="tr-TR" sz="1700" b="1" kern="1200" dirty="0" smtClean="0"/>
            <a:t>Aile dışındaki koruyucu faktörler:</a:t>
          </a:r>
          <a:endParaRPr lang="tr-TR" sz="1700" b="1" kern="1200" dirty="0"/>
        </a:p>
      </dsp:txBody>
      <dsp:txXfrm>
        <a:off x="579664" y="4405092"/>
        <a:ext cx="8115300" cy="5018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0ABF78-FAEC-4D15-9E6E-B2FBE10CA50A}">
      <dsp:nvSpPr>
        <dsp:cNvPr id="0" name=""/>
        <dsp:cNvSpPr/>
      </dsp:nvSpPr>
      <dsp:spPr>
        <a:xfrm rot="5400000">
          <a:off x="5148374" y="-748995"/>
          <a:ext cx="4294952" cy="6866682"/>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tr-TR" sz="3100" kern="1200" dirty="0" smtClean="0"/>
            <a:t>Güçlü iletişim ve problem çözme becerileri</a:t>
          </a:r>
          <a:endParaRPr lang="tr-TR" sz="3100" kern="1200" dirty="0"/>
        </a:p>
        <a:p>
          <a:pPr marL="285750" lvl="1" indent="-285750" algn="l" defTabSz="1377950">
            <a:lnSpc>
              <a:spcPct val="90000"/>
            </a:lnSpc>
            <a:spcBef>
              <a:spcPct val="0"/>
            </a:spcBef>
            <a:spcAft>
              <a:spcPct val="15000"/>
            </a:spcAft>
            <a:buChar char="••"/>
          </a:pPr>
          <a:r>
            <a:rPr lang="tr-TR" sz="3100" kern="1200" dirty="0" smtClean="0"/>
            <a:t>Amaca dönük davranma</a:t>
          </a:r>
          <a:endParaRPr lang="tr-TR" sz="3100" kern="1200" dirty="0"/>
        </a:p>
        <a:p>
          <a:pPr marL="285750" lvl="1" indent="-285750" algn="l" defTabSz="1377950">
            <a:lnSpc>
              <a:spcPct val="90000"/>
            </a:lnSpc>
            <a:spcBef>
              <a:spcPct val="0"/>
            </a:spcBef>
            <a:spcAft>
              <a:spcPct val="15000"/>
            </a:spcAft>
            <a:buChar char="••"/>
          </a:pPr>
          <a:r>
            <a:rPr lang="tr-TR" sz="3100" kern="1200" dirty="0" smtClean="0"/>
            <a:t>Uyum sağlayıcı bir karakter</a:t>
          </a:r>
          <a:endParaRPr lang="tr-TR" sz="3100" kern="1200" dirty="0"/>
        </a:p>
        <a:p>
          <a:pPr marL="285750" lvl="1" indent="-285750" algn="l" defTabSz="1377950">
            <a:lnSpc>
              <a:spcPct val="90000"/>
            </a:lnSpc>
            <a:spcBef>
              <a:spcPct val="0"/>
            </a:spcBef>
            <a:spcAft>
              <a:spcPct val="15000"/>
            </a:spcAft>
            <a:buChar char="••"/>
          </a:pPr>
          <a:r>
            <a:rPr lang="tr-TR" sz="3100" kern="1200" dirty="0" smtClean="0"/>
            <a:t>Mizah duygusuna sahip olma</a:t>
          </a:r>
          <a:endParaRPr lang="tr-TR" sz="3100" kern="1200" dirty="0"/>
        </a:p>
        <a:p>
          <a:pPr marL="285750" lvl="1" indent="-285750" algn="l" defTabSz="1377950">
            <a:lnSpc>
              <a:spcPct val="90000"/>
            </a:lnSpc>
            <a:spcBef>
              <a:spcPct val="0"/>
            </a:spcBef>
            <a:spcAft>
              <a:spcPct val="15000"/>
            </a:spcAft>
            <a:buChar char="••"/>
          </a:pPr>
          <a:r>
            <a:rPr lang="tr-TR" sz="3100" kern="1200" dirty="0" smtClean="0"/>
            <a:t>Empati becerisi</a:t>
          </a:r>
          <a:endParaRPr lang="tr-TR" sz="3100" kern="1200" dirty="0"/>
        </a:p>
        <a:p>
          <a:pPr marL="285750" lvl="1" indent="-285750" algn="l" defTabSz="1377950">
            <a:lnSpc>
              <a:spcPct val="90000"/>
            </a:lnSpc>
            <a:spcBef>
              <a:spcPct val="0"/>
            </a:spcBef>
            <a:spcAft>
              <a:spcPct val="15000"/>
            </a:spcAft>
            <a:buChar char="••"/>
          </a:pPr>
          <a:r>
            <a:rPr lang="tr-TR" sz="3100" kern="1200" dirty="0" smtClean="0"/>
            <a:t>Uyumlu ve sağlıklı ilişkiler kurabilme</a:t>
          </a:r>
          <a:endParaRPr lang="tr-TR" sz="3100" kern="1200" dirty="0"/>
        </a:p>
      </dsp:txBody>
      <dsp:txXfrm rot="5400000">
        <a:off x="5148374" y="-748995"/>
        <a:ext cx="4294952" cy="6866682"/>
      </dsp:txXfrm>
    </dsp:sp>
    <dsp:sp modelId="{49C767CB-A705-456C-A3E9-B62CF3C5E926}">
      <dsp:nvSpPr>
        <dsp:cNvPr id="0" name=""/>
        <dsp:cNvSpPr/>
      </dsp:nvSpPr>
      <dsp:spPr>
        <a:xfrm>
          <a:off x="0" y="0"/>
          <a:ext cx="3862509" cy="5368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smtClean="0"/>
            <a:t>Psikolojik sağlamlığı yüksek bireylerin özellikleri </a:t>
          </a:r>
          <a:endParaRPr lang="tr-TR" sz="4400" kern="1200" dirty="0"/>
        </a:p>
      </dsp:txBody>
      <dsp:txXfrm>
        <a:off x="0" y="0"/>
        <a:ext cx="3862509" cy="536869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B069F1-9BE8-40CE-BDC5-7134BCFD35F4}">
      <dsp:nvSpPr>
        <dsp:cNvPr id="0" name=""/>
        <dsp:cNvSpPr/>
      </dsp:nvSpPr>
      <dsp:spPr>
        <a:xfrm>
          <a:off x="0" y="108564"/>
          <a:ext cx="10093191" cy="608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smtClean="0"/>
            <a:t>Birlikte kaliteli zaman geçirmek</a:t>
          </a:r>
          <a:endParaRPr lang="tr-TR" sz="2600" kern="1200" dirty="0"/>
        </a:p>
      </dsp:txBody>
      <dsp:txXfrm>
        <a:off x="0" y="108564"/>
        <a:ext cx="10093191" cy="608400"/>
      </dsp:txXfrm>
    </dsp:sp>
    <dsp:sp modelId="{2FD504BA-D486-44D8-8EE9-64B21711FB27}">
      <dsp:nvSpPr>
        <dsp:cNvPr id="0" name=""/>
        <dsp:cNvSpPr/>
      </dsp:nvSpPr>
      <dsp:spPr>
        <a:xfrm>
          <a:off x="0" y="716964"/>
          <a:ext cx="10093191"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3020" rIns="184912" bIns="33020" numCol="1" spcCol="1270" anchor="t" anchorCtr="0">
          <a:noAutofit/>
        </a:bodyPr>
        <a:lstStyle/>
        <a:p>
          <a:pPr marL="228600" lvl="1" indent="-228600" algn="just" defTabSz="889000">
            <a:lnSpc>
              <a:spcPct val="150000"/>
            </a:lnSpc>
            <a:spcBef>
              <a:spcPct val="0"/>
            </a:spcBef>
            <a:spcAft>
              <a:spcPct val="20000"/>
            </a:spcAft>
            <a:buChar char="••"/>
          </a:pPr>
          <a:r>
            <a:rPr lang="tr-TR" sz="2000" kern="1200" dirty="0" smtClean="0"/>
            <a:t>Çocuklar sevildiklerini, değer gördüklerini hissettiklerinde duygusal olarak güçlenirler.</a:t>
          </a:r>
          <a:endParaRPr lang="tr-TR" sz="2000" kern="1200" dirty="0"/>
        </a:p>
      </dsp:txBody>
      <dsp:txXfrm>
        <a:off x="0" y="716964"/>
        <a:ext cx="10093191" cy="968760"/>
      </dsp:txXfrm>
    </dsp:sp>
    <dsp:sp modelId="{FE44B5CF-6043-49FA-B6CE-852DCBBF1C6E}">
      <dsp:nvSpPr>
        <dsp:cNvPr id="0" name=""/>
        <dsp:cNvSpPr/>
      </dsp:nvSpPr>
      <dsp:spPr>
        <a:xfrm>
          <a:off x="0" y="1685724"/>
          <a:ext cx="10093191" cy="608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smtClean="0"/>
            <a:t>Duyguları ifade etmek</a:t>
          </a:r>
          <a:endParaRPr lang="tr-TR" sz="2600" kern="1200" dirty="0"/>
        </a:p>
      </dsp:txBody>
      <dsp:txXfrm>
        <a:off x="0" y="1685724"/>
        <a:ext cx="10093191" cy="608400"/>
      </dsp:txXfrm>
    </dsp:sp>
    <dsp:sp modelId="{7486E3D8-52EC-4634-BEEE-F8E1DDE636CD}">
      <dsp:nvSpPr>
        <dsp:cNvPr id="0" name=""/>
        <dsp:cNvSpPr/>
      </dsp:nvSpPr>
      <dsp:spPr>
        <a:xfrm>
          <a:off x="0" y="2294124"/>
          <a:ext cx="10093191" cy="524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3020" rIns="184912" bIns="33020" numCol="1" spcCol="1270" anchor="t" anchorCtr="0">
          <a:noAutofit/>
        </a:bodyPr>
        <a:lstStyle/>
        <a:p>
          <a:pPr marL="228600" lvl="1" indent="-228600" algn="just" defTabSz="889000">
            <a:lnSpc>
              <a:spcPct val="150000"/>
            </a:lnSpc>
            <a:spcBef>
              <a:spcPct val="0"/>
            </a:spcBef>
            <a:spcAft>
              <a:spcPct val="20000"/>
            </a:spcAft>
            <a:buChar char="••"/>
          </a:pPr>
          <a:r>
            <a:rPr lang="tr-TR" sz="2000" kern="1200" dirty="0" smtClean="0"/>
            <a:t>Çocuklara duygularını güvendikleri biriyle paylaşabileceklerini ifade etmek.</a:t>
          </a:r>
          <a:endParaRPr lang="tr-TR" sz="2000" kern="1200" dirty="0"/>
        </a:p>
      </dsp:txBody>
      <dsp:txXfrm>
        <a:off x="0" y="2294124"/>
        <a:ext cx="10093191" cy="524745"/>
      </dsp:txXfrm>
    </dsp:sp>
    <dsp:sp modelId="{BCA5A4C5-3D7F-4E73-A562-F6B08BB71784}">
      <dsp:nvSpPr>
        <dsp:cNvPr id="0" name=""/>
        <dsp:cNvSpPr/>
      </dsp:nvSpPr>
      <dsp:spPr>
        <a:xfrm>
          <a:off x="0" y="2818869"/>
          <a:ext cx="10093191" cy="608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kern="1200" dirty="0" smtClean="0"/>
            <a:t>Problem çözme</a:t>
          </a:r>
          <a:endParaRPr lang="tr-TR" sz="2600" kern="1200" dirty="0"/>
        </a:p>
      </dsp:txBody>
      <dsp:txXfrm>
        <a:off x="0" y="2818869"/>
        <a:ext cx="10093191" cy="608400"/>
      </dsp:txXfrm>
    </dsp:sp>
    <dsp:sp modelId="{81790FAA-AAB3-478E-9337-61FF81D7BEFF}">
      <dsp:nvSpPr>
        <dsp:cNvPr id="0" name=""/>
        <dsp:cNvSpPr/>
      </dsp:nvSpPr>
      <dsp:spPr>
        <a:xfrm>
          <a:off x="0" y="3427269"/>
          <a:ext cx="10093191"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3020" rIns="184912" bIns="33020" numCol="1" spcCol="1270" anchor="t" anchorCtr="0">
          <a:noAutofit/>
        </a:bodyPr>
        <a:lstStyle/>
        <a:p>
          <a:pPr marL="228600" lvl="1" indent="-228600" algn="just" defTabSz="889000">
            <a:lnSpc>
              <a:spcPct val="150000"/>
            </a:lnSpc>
            <a:spcBef>
              <a:spcPct val="0"/>
            </a:spcBef>
            <a:spcAft>
              <a:spcPct val="20000"/>
            </a:spcAft>
            <a:buChar char="••"/>
          </a:pPr>
          <a:r>
            <a:rPr lang="tr-TR" sz="2000" kern="1200" dirty="0" smtClean="0"/>
            <a:t>Karşılaştıkları problemleri hemen çözmek yerine, kendi problemlerini çözmeye çalışmaları için fırsat tanımak ve alan açmak.</a:t>
          </a:r>
          <a:endParaRPr lang="tr-TR" sz="2000" kern="1200" dirty="0"/>
        </a:p>
      </dsp:txBody>
      <dsp:txXfrm>
        <a:off x="0" y="3427269"/>
        <a:ext cx="10093191" cy="96876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B069F1-9BE8-40CE-BDC5-7134BCFD35F4}">
      <dsp:nvSpPr>
        <dsp:cNvPr id="0" name=""/>
        <dsp:cNvSpPr/>
      </dsp:nvSpPr>
      <dsp:spPr>
        <a:xfrm>
          <a:off x="0" y="88989"/>
          <a:ext cx="10093191" cy="631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Çabaya övgü</a:t>
          </a:r>
          <a:endParaRPr lang="tr-TR" sz="2700" kern="1200" dirty="0"/>
        </a:p>
      </dsp:txBody>
      <dsp:txXfrm>
        <a:off x="0" y="88989"/>
        <a:ext cx="10093191" cy="631800"/>
      </dsp:txXfrm>
    </dsp:sp>
    <dsp:sp modelId="{2FD504BA-D486-44D8-8EE9-64B21711FB27}">
      <dsp:nvSpPr>
        <dsp:cNvPr id="0" name=""/>
        <dsp:cNvSpPr/>
      </dsp:nvSpPr>
      <dsp:spPr>
        <a:xfrm>
          <a:off x="0" y="720789"/>
          <a:ext cx="10093191"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4290" rIns="192024" bIns="34290" numCol="1" spcCol="1270" anchor="t" anchorCtr="0">
          <a:noAutofit/>
        </a:bodyPr>
        <a:lstStyle/>
        <a:p>
          <a:pPr marL="228600" lvl="1" indent="-228600" algn="just" defTabSz="933450">
            <a:lnSpc>
              <a:spcPct val="100000"/>
            </a:lnSpc>
            <a:spcBef>
              <a:spcPct val="0"/>
            </a:spcBef>
            <a:spcAft>
              <a:spcPct val="20000"/>
            </a:spcAft>
            <a:buChar char="••"/>
          </a:pPr>
          <a:r>
            <a:rPr lang="tr-TR" sz="2100" kern="1200" dirty="0" smtClean="0"/>
            <a:t>Bir başarısızlık ya da hayal kırıklığı yaşadıklarında gösterdikleri çabayı övmek. Sonuç değil süreç odaklı olmak ve tekrar denemeleri için cesaretlendirmek.</a:t>
          </a:r>
          <a:endParaRPr lang="tr-TR" sz="2100" kern="1200" dirty="0"/>
        </a:p>
      </dsp:txBody>
      <dsp:txXfrm>
        <a:off x="0" y="720789"/>
        <a:ext cx="10093191" cy="1033964"/>
      </dsp:txXfrm>
    </dsp:sp>
    <dsp:sp modelId="{FE44B5CF-6043-49FA-B6CE-852DCBBF1C6E}">
      <dsp:nvSpPr>
        <dsp:cNvPr id="0" name=""/>
        <dsp:cNvSpPr/>
      </dsp:nvSpPr>
      <dsp:spPr>
        <a:xfrm>
          <a:off x="0" y="1754754"/>
          <a:ext cx="10093191" cy="631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Hataları kabul etmek</a:t>
          </a:r>
          <a:endParaRPr lang="tr-TR" sz="2700" kern="1200" dirty="0"/>
        </a:p>
      </dsp:txBody>
      <dsp:txXfrm>
        <a:off x="0" y="1754754"/>
        <a:ext cx="10093191" cy="631800"/>
      </dsp:txXfrm>
    </dsp:sp>
    <dsp:sp modelId="{7486E3D8-52EC-4634-BEEE-F8E1DDE636CD}">
      <dsp:nvSpPr>
        <dsp:cNvPr id="0" name=""/>
        <dsp:cNvSpPr/>
      </dsp:nvSpPr>
      <dsp:spPr>
        <a:xfrm>
          <a:off x="0" y="2386554"/>
          <a:ext cx="10093191" cy="698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4290" rIns="192024" bIns="34290" numCol="1" spcCol="1270" anchor="t" anchorCtr="0">
          <a:noAutofit/>
        </a:bodyPr>
        <a:lstStyle/>
        <a:p>
          <a:pPr marL="228600" lvl="1" indent="-228600" algn="just" defTabSz="933450">
            <a:lnSpc>
              <a:spcPct val="100000"/>
            </a:lnSpc>
            <a:spcBef>
              <a:spcPct val="0"/>
            </a:spcBef>
            <a:spcAft>
              <a:spcPct val="20000"/>
            </a:spcAft>
            <a:buChar char="••"/>
          </a:pPr>
          <a:r>
            <a:rPr lang="tr-TR" sz="2100" kern="1200" dirty="0" smtClean="0"/>
            <a:t>Hataların öğrenme ve gelişmenin bir parçası olduğunu öğrenmelerini sağlamak.</a:t>
          </a:r>
          <a:endParaRPr lang="tr-TR" sz="2100" kern="1200" dirty="0"/>
        </a:p>
      </dsp:txBody>
      <dsp:txXfrm>
        <a:off x="0" y="2386554"/>
        <a:ext cx="10093191" cy="698625"/>
      </dsp:txXfrm>
    </dsp:sp>
    <dsp:sp modelId="{BCA5A4C5-3D7F-4E73-A562-F6B08BB71784}">
      <dsp:nvSpPr>
        <dsp:cNvPr id="0" name=""/>
        <dsp:cNvSpPr/>
      </dsp:nvSpPr>
      <dsp:spPr>
        <a:xfrm>
          <a:off x="0" y="3085179"/>
          <a:ext cx="10093191" cy="631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smtClean="0"/>
            <a:t>Pozitif rol model </a:t>
          </a:r>
          <a:endParaRPr lang="tr-TR" sz="2700" kern="1200" dirty="0"/>
        </a:p>
      </dsp:txBody>
      <dsp:txXfrm>
        <a:off x="0" y="3085179"/>
        <a:ext cx="10093191" cy="631800"/>
      </dsp:txXfrm>
    </dsp:sp>
    <dsp:sp modelId="{81790FAA-AAB3-478E-9337-61FF81D7BEFF}">
      <dsp:nvSpPr>
        <dsp:cNvPr id="0" name=""/>
        <dsp:cNvSpPr/>
      </dsp:nvSpPr>
      <dsp:spPr>
        <a:xfrm>
          <a:off x="0" y="3716979"/>
          <a:ext cx="10093191" cy="698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4290" rIns="192024" bIns="34290" numCol="1" spcCol="1270" anchor="t" anchorCtr="0">
          <a:noAutofit/>
        </a:bodyPr>
        <a:lstStyle/>
        <a:p>
          <a:pPr marL="228600" lvl="1" indent="-228600" algn="just" defTabSz="933450">
            <a:lnSpc>
              <a:spcPct val="100000"/>
            </a:lnSpc>
            <a:spcBef>
              <a:spcPct val="0"/>
            </a:spcBef>
            <a:spcAft>
              <a:spcPct val="20000"/>
            </a:spcAft>
            <a:buChar char="••"/>
          </a:pPr>
          <a:r>
            <a:rPr lang="tr-TR" sz="2100" kern="1200" dirty="0" smtClean="0"/>
            <a:t>Duygularını fark eden, baş etme becerilerini kullanan, sakin kalabilen, sorumluluklarını  kabul eden ebeveyn olmak.</a:t>
          </a:r>
          <a:endParaRPr lang="tr-TR" sz="2100" kern="1200" dirty="0"/>
        </a:p>
      </dsp:txBody>
      <dsp:txXfrm>
        <a:off x="0" y="3716979"/>
        <a:ext cx="10093191" cy="69862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B069F1-9BE8-40CE-BDC5-7134BCFD35F4}">
      <dsp:nvSpPr>
        <dsp:cNvPr id="0" name=""/>
        <dsp:cNvSpPr/>
      </dsp:nvSpPr>
      <dsp:spPr>
        <a:xfrm>
          <a:off x="0" y="1003"/>
          <a:ext cx="10093191" cy="842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dirty="0" smtClean="0"/>
            <a:t>Başa çıkma becerileri</a:t>
          </a:r>
          <a:endParaRPr lang="tr-TR" sz="3200" kern="1200" dirty="0"/>
        </a:p>
      </dsp:txBody>
      <dsp:txXfrm>
        <a:off x="0" y="1003"/>
        <a:ext cx="10093191" cy="842400"/>
      </dsp:txXfrm>
    </dsp:sp>
    <dsp:sp modelId="{2FD504BA-D486-44D8-8EE9-64B21711FB27}">
      <dsp:nvSpPr>
        <dsp:cNvPr id="0" name=""/>
        <dsp:cNvSpPr/>
      </dsp:nvSpPr>
      <dsp:spPr>
        <a:xfrm>
          <a:off x="0" y="843403"/>
          <a:ext cx="10093191" cy="1141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0480" rIns="170688" bIns="30480" numCol="1" spcCol="1270" anchor="t" anchorCtr="0">
          <a:noAutofit/>
        </a:bodyPr>
        <a:lstStyle/>
        <a:p>
          <a:pPr marL="228600" lvl="1" indent="-228600" algn="just" defTabSz="1066800">
            <a:lnSpc>
              <a:spcPct val="150000"/>
            </a:lnSpc>
            <a:spcBef>
              <a:spcPct val="0"/>
            </a:spcBef>
            <a:spcAft>
              <a:spcPct val="20000"/>
            </a:spcAft>
            <a:buChar char="••"/>
          </a:pPr>
          <a:r>
            <a:rPr lang="tr-TR" sz="2400" kern="1200" dirty="0" smtClean="0"/>
            <a:t>Stres, kaygı, korku, öfke gibi duygular hissettiklerinde kullanabilecekleri başa çıkma becerilerini öğretmen</a:t>
          </a:r>
          <a:endParaRPr lang="tr-TR" sz="2400" kern="1200" dirty="0"/>
        </a:p>
      </dsp:txBody>
      <dsp:txXfrm>
        <a:off x="0" y="843403"/>
        <a:ext cx="10093191" cy="1141087"/>
      </dsp:txXfrm>
    </dsp:sp>
    <dsp:sp modelId="{FE44B5CF-6043-49FA-B6CE-852DCBBF1C6E}">
      <dsp:nvSpPr>
        <dsp:cNvPr id="0" name=""/>
        <dsp:cNvSpPr/>
      </dsp:nvSpPr>
      <dsp:spPr>
        <a:xfrm>
          <a:off x="0" y="1984490"/>
          <a:ext cx="10093191" cy="842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tr-TR" sz="3200" kern="1200" dirty="0" smtClean="0"/>
            <a:t>Fiziksel sağlık</a:t>
          </a:r>
          <a:endParaRPr lang="tr-TR" sz="3200" kern="1200" dirty="0"/>
        </a:p>
      </dsp:txBody>
      <dsp:txXfrm>
        <a:off x="0" y="1984490"/>
        <a:ext cx="10093191" cy="842400"/>
      </dsp:txXfrm>
    </dsp:sp>
    <dsp:sp modelId="{7486E3D8-52EC-4634-BEEE-F8E1DDE636CD}">
      <dsp:nvSpPr>
        <dsp:cNvPr id="0" name=""/>
        <dsp:cNvSpPr/>
      </dsp:nvSpPr>
      <dsp:spPr>
        <a:xfrm>
          <a:off x="0" y="2826890"/>
          <a:ext cx="10093191" cy="1676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459" tIns="30480" rIns="170688" bIns="30480" numCol="1" spcCol="1270" anchor="t" anchorCtr="0">
          <a:noAutofit/>
        </a:bodyPr>
        <a:lstStyle/>
        <a:p>
          <a:pPr marL="228600" lvl="1" indent="-228600" algn="just" defTabSz="1066800">
            <a:lnSpc>
              <a:spcPct val="150000"/>
            </a:lnSpc>
            <a:spcBef>
              <a:spcPct val="0"/>
            </a:spcBef>
            <a:spcAft>
              <a:spcPct val="20000"/>
            </a:spcAft>
            <a:buChar char="••"/>
          </a:pPr>
          <a:r>
            <a:rPr lang="tr-TR" sz="2400" kern="1200" dirty="0" smtClean="0"/>
            <a:t>Çocukların sağlıklı beslenmelerini, yeterince uyumalarını ve yaşlarına uygun fiziksel egzersizler ve nefes egzersizleri yapmalarını sağlamak.</a:t>
          </a:r>
          <a:endParaRPr lang="tr-TR" sz="2400" kern="1200" dirty="0"/>
        </a:p>
      </dsp:txBody>
      <dsp:txXfrm>
        <a:off x="0" y="2826890"/>
        <a:ext cx="10093191" cy="167669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5CCA6D-9FC3-404C-A7A5-F6E87190282F}">
      <dsp:nvSpPr>
        <dsp:cNvPr id="0" name=""/>
        <dsp:cNvSpPr/>
      </dsp:nvSpPr>
      <dsp:spPr>
        <a:xfrm>
          <a:off x="0" y="387161"/>
          <a:ext cx="6429420" cy="1085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8994" tIns="541528" rIns="498994" bIns="184912" numCol="1" spcCol="1270" anchor="t" anchorCtr="0">
          <a:noAutofit/>
        </a:bodyPr>
        <a:lstStyle/>
        <a:p>
          <a:pPr marL="228600" lvl="1" indent="-228600" algn="l" defTabSz="1155700">
            <a:lnSpc>
              <a:spcPct val="90000"/>
            </a:lnSpc>
            <a:spcBef>
              <a:spcPct val="0"/>
            </a:spcBef>
            <a:spcAft>
              <a:spcPct val="15000"/>
            </a:spcAft>
            <a:buChar char="••"/>
          </a:pPr>
          <a:r>
            <a:rPr lang="tr-TR" sz="2600" b="0" i="0" kern="1200" dirty="0" smtClean="0"/>
            <a:t>0344 412 02 27</a:t>
          </a:r>
          <a:endParaRPr lang="tr-TR" sz="2600" kern="1200" dirty="0"/>
        </a:p>
      </dsp:txBody>
      <dsp:txXfrm>
        <a:off x="0" y="387161"/>
        <a:ext cx="6429420" cy="1085175"/>
      </dsp:txXfrm>
    </dsp:sp>
    <dsp:sp modelId="{36FF82DB-6A97-4875-9629-E340ED54D654}">
      <dsp:nvSpPr>
        <dsp:cNvPr id="0" name=""/>
        <dsp:cNvSpPr/>
      </dsp:nvSpPr>
      <dsp:spPr>
        <a:xfrm>
          <a:off x="321471" y="3401"/>
          <a:ext cx="4500594"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112" tIns="0" rIns="170112" bIns="0" numCol="1" spcCol="1270" anchor="ctr" anchorCtr="0">
          <a:noAutofit/>
        </a:bodyPr>
        <a:lstStyle/>
        <a:p>
          <a:pPr lvl="0" algn="l" defTabSz="1155700">
            <a:lnSpc>
              <a:spcPct val="90000"/>
            </a:lnSpc>
            <a:spcBef>
              <a:spcPct val="0"/>
            </a:spcBef>
            <a:spcAft>
              <a:spcPct val="35000"/>
            </a:spcAft>
          </a:pPr>
          <a:r>
            <a:rPr lang="tr-TR" sz="2600" kern="1200" dirty="0" smtClean="0"/>
            <a:t>Telefon</a:t>
          </a:r>
          <a:endParaRPr lang="tr-TR" sz="2600" kern="1200" dirty="0"/>
        </a:p>
      </dsp:txBody>
      <dsp:txXfrm>
        <a:off x="321471" y="3401"/>
        <a:ext cx="4500594" cy="767520"/>
      </dsp:txXfrm>
    </dsp:sp>
    <dsp:sp modelId="{D91D1F14-9960-45BB-9F2E-0AAB7C177413}">
      <dsp:nvSpPr>
        <dsp:cNvPr id="0" name=""/>
        <dsp:cNvSpPr/>
      </dsp:nvSpPr>
      <dsp:spPr>
        <a:xfrm>
          <a:off x="0" y="1996496"/>
          <a:ext cx="6429420" cy="1085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8994" tIns="541528" rIns="498994" bIns="184912" numCol="1" spcCol="1270" anchor="t" anchorCtr="0">
          <a:noAutofit/>
        </a:bodyPr>
        <a:lstStyle/>
        <a:p>
          <a:pPr marL="228600" lvl="1" indent="-228600" algn="l" defTabSz="1155700">
            <a:lnSpc>
              <a:spcPct val="90000"/>
            </a:lnSpc>
            <a:spcBef>
              <a:spcPct val="0"/>
            </a:spcBef>
            <a:spcAft>
              <a:spcPct val="15000"/>
            </a:spcAft>
            <a:buChar char="••"/>
          </a:pPr>
          <a:r>
            <a:rPr lang="tr-TR" sz="2600" kern="1200" dirty="0" smtClean="0"/>
            <a:t>www.</a:t>
          </a:r>
          <a:r>
            <a:rPr lang="tr-TR" sz="2600" kern="1200" dirty="0" err="1" smtClean="0"/>
            <a:t>elbistanram</a:t>
          </a:r>
          <a:r>
            <a:rPr lang="tr-TR" sz="2600" kern="1200" dirty="0" smtClean="0"/>
            <a:t>.</a:t>
          </a:r>
          <a:r>
            <a:rPr lang="tr-TR" sz="2600" kern="1200" dirty="0" err="1" smtClean="0"/>
            <a:t>meb</a:t>
          </a:r>
          <a:r>
            <a:rPr lang="tr-TR" sz="2600" kern="1200" dirty="0" smtClean="0"/>
            <a:t>.k12.tr</a:t>
          </a:r>
          <a:endParaRPr lang="tr-TR" sz="2600" kern="1200" dirty="0"/>
        </a:p>
      </dsp:txBody>
      <dsp:txXfrm>
        <a:off x="0" y="1996496"/>
        <a:ext cx="6429420" cy="1085175"/>
      </dsp:txXfrm>
    </dsp:sp>
    <dsp:sp modelId="{DDE84B7C-BC75-41DF-B060-028525205D7E}">
      <dsp:nvSpPr>
        <dsp:cNvPr id="0" name=""/>
        <dsp:cNvSpPr/>
      </dsp:nvSpPr>
      <dsp:spPr>
        <a:xfrm>
          <a:off x="321471" y="1612736"/>
          <a:ext cx="4500594"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112" tIns="0" rIns="170112" bIns="0" numCol="1" spcCol="1270" anchor="ctr" anchorCtr="0">
          <a:noAutofit/>
        </a:bodyPr>
        <a:lstStyle/>
        <a:p>
          <a:pPr lvl="0" algn="l" defTabSz="1155700">
            <a:lnSpc>
              <a:spcPct val="90000"/>
            </a:lnSpc>
            <a:spcBef>
              <a:spcPct val="0"/>
            </a:spcBef>
            <a:spcAft>
              <a:spcPct val="35000"/>
            </a:spcAft>
          </a:pPr>
          <a:r>
            <a:rPr lang="tr-TR" sz="2600" kern="1200" dirty="0" smtClean="0"/>
            <a:t>Web site</a:t>
          </a:r>
          <a:endParaRPr lang="tr-TR" sz="2600" kern="1200" dirty="0"/>
        </a:p>
      </dsp:txBody>
      <dsp:txXfrm>
        <a:off x="321471" y="1612736"/>
        <a:ext cx="4500594" cy="767520"/>
      </dsp:txXfrm>
    </dsp:sp>
    <dsp:sp modelId="{D7B3EBEC-748A-486C-9364-955BAF316B07}">
      <dsp:nvSpPr>
        <dsp:cNvPr id="0" name=""/>
        <dsp:cNvSpPr/>
      </dsp:nvSpPr>
      <dsp:spPr>
        <a:xfrm>
          <a:off x="0" y="3605832"/>
          <a:ext cx="6429420" cy="1085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8994" tIns="541528" rIns="498994" bIns="184912" numCol="1" spcCol="1270" anchor="t" anchorCtr="0">
          <a:noAutofit/>
        </a:bodyPr>
        <a:lstStyle/>
        <a:p>
          <a:pPr marL="228600" lvl="1" indent="-228600" algn="l" defTabSz="1155700">
            <a:lnSpc>
              <a:spcPct val="90000"/>
            </a:lnSpc>
            <a:spcBef>
              <a:spcPct val="0"/>
            </a:spcBef>
            <a:spcAft>
              <a:spcPct val="15000"/>
            </a:spcAft>
            <a:buChar char="••"/>
          </a:pPr>
          <a:r>
            <a:rPr lang="tr-TR" sz="2600" kern="1200" dirty="0" err="1" smtClean="0"/>
            <a:t>İnstagram</a:t>
          </a:r>
          <a:r>
            <a:rPr lang="tr-TR" sz="2600" kern="1200" dirty="0" smtClean="0"/>
            <a:t>.com/</a:t>
          </a:r>
          <a:r>
            <a:rPr lang="tr-TR" sz="2600" kern="1200" dirty="0" err="1" smtClean="0"/>
            <a:t>elbistanram</a:t>
          </a:r>
          <a:endParaRPr lang="tr-TR" sz="2600" kern="1200" dirty="0"/>
        </a:p>
      </dsp:txBody>
      <dsp:txXfrm>
        <a:off x="0" y="3605832"/>
        <a:ext cx="6429420" cy="1085175"/>
      </dsp:txXfrm>
    </dsp:sp>
    <dsp:sp modelId="{4BA0025C-B4D9-4F15-904D-C2FCA7AEFCE3}">
      <dsp:nvSpPr>
        <dsp:cNvPr id="0" name=""/>
        <dsp:cNvSpPr/>
      </dsp:nvSpPr>
      <dsp:spPr>
        <a:xfrm>
          <a:off x="321471" y="3222072"/>
          <a:ext cx="4500594"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112" tIns="0" rIns="170112" bIns="0" numCol="1" spcCol="1270" anchor="ctr" anchorCtr="0">
          <a:noAutofit/>
        </a:bodyPr>
        <a:lstStyle/>
        <a:p>
          <a:pPr lvl="0" algn="l" defTabSz="1155700">
            <a:lnSpc>
              <a:spcPct val="90000"/>
            </a:lnSpc>
            <a:spcBef>
              <a:spcPct val="0"/>
            </a:spcBef>
            <a:spcAft>
              <a:spcPct val="35000"/>
            </a:spcAft>
          </a:pPr>
          <a:r>
            <a:rPr lang="tr-TR" sz="2600" kern="1200" dirty="0" err="1" smtClean="0"/>
            <a:t>İnstagram</a:t>
          </a:r>
          <a:endParaRPr lang="tr-TR" sz="2600" kern="1200" dirty="0"/>
        </a:p>
      </dsp:txBody>
      <dsp:txXfrm>
        <a:off x="321471" y="3222072"/>
        <a:ext cx="4500594" cy="76752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41B6901C-FDC2-487E-8F00-3C1BFFF031B8}" type="datetimeFigureOut">
              <a:rPr lang="tr-TR" smtClean="0"/>
              <a:pPr/>
              <a:t>19.2.2021</a:t>
            </a:fld>
            <a:endParaRPr lang="tr-TR"/>
          </a:p>
        </p:txBody>
      </p:sp>
      <p:sp>
        <p:nvSpPr>
          <p:cNvPr id="4" name="3 Slayt Görüntüsü Yer Tutucusu"/>
          <p:cNvSpPr>
            <a:spLocks noGrp="1" noRot="1" noChangeAspect="1"/>
          </p:cNvSpPr>
          <p:nvPr>
            <p:ph type="sldImg" idx="2"/>
          </p:nvPr>
        </p:nvSpPr>
        <p:spPr>
          <a:xfrm>
            <a:off x="85725" y="739775"/>
            <a:ext cx="6564313" cy="3700463"/>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C44DD6-55EC-4D56-8D63-5F8441A1852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Çocukluk ya da ergenlik döneminde risk durumlarına maruz kalmak daha sonraki gelişim dönemlerinde aksamalara yol açabilir. Yaşamda karşılaşılabilecek olumsuz deneyimler ve başa gelebilecek felaketler, kişinin psikolojik olarak sağlıklı bir yaşam sürmesinde ve psikolojik sağlamlık göstermesinde risk faktörleri olarak karşımıza çıkmaktadır. </a:t>
            </a:r>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Risk faktörlerinin yanı sıra, psikolojik sağlamlıkla ilgili diğer mekanizma, yaşanan olumsuz deneyime karşı bireyin yapıcı tepki vermesini kolaylaştıran koruyucu faktörler olarak kabul edilmektedir. </a:t>
            </a:r>
            <a:r>
              <a:rPr lang="tr-TR" dirty="0" err="1" smtClean="0"/>
              <a:t>Masten</a:t>
            </a:r>
            <a:r>
              <a:rPr lang="tr-TR" dirty="0" smtClean="0"/>
              <a:t> (1994), koruyucu faktörlerin ve risk faktörlerinin iki zıt kutup olduğunu ve psikolojik sağlamlık becerisi artarken stresin azaldığını tartışmaktadır.</a:t>
            </a:r>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Her birey; 6 baş etme kaynağının hepsini kullanma potansiyeline sahiptir. Ancak kişiler bu baş etme kanallarından sadece birkaçını kullanır. Travma geçirmiş kişilere yardım ederken en sık kullandığı baş etme kanalını belirleyip, müdahale bu kanala uygun olarak yapılabilir. Kişi ne kadar çok sayıda baş etme kanalını kullanılabilirse, iyileşmesi o kadar çabuk gerçekleşebilir. Bu nedenle çocuklarla yapılan </a:t>
            </a:r>
            <a:r>
              <a:rPr lang="tr-TR" dirty="0" err="1" smtClean="0"/>
              <a:t>psikososyal</a:t>
            </a:r>
            <a:r>
              <a:rPr lang="tr-TR" dirty="0" smtClean="0"/>
              <a:t> destek çalışmalarındaki etkinlikler planlanırken mümkün olduğunca her baş etme kanalını harekete geçiren etkinliklere yer verilmesinde yarar vardır.</a:t>
            </a:r>
          </a:p>
          <a:p>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8</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http://tekirdagram.meb.k12.tr/meb_iys_dosyalar/59/01/348119/dosyalar/2018_02/20132016_BASIC_PH_TANIMI.pdf</a:t>
            </a:r>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9</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http://tekirdagram.meb.k12.tr/meb_iys_dosyalar/59/01/348119/dosyalar/2018_02/20132016_BASIC_PH_TANIMI.pdf</a:t>
            </a:r>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10</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http://tekirdagram.meb.k12.tr/meb_iys_dosyalar/59/01/348119/dosyalar/2018_02/20132016_BASIC_PH_TANIMI.pdf</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3 Slayt Numarası Yer Tutucusu"/>
          <p:cNvSpPr>
            <a:spLocks noGrp="1"/>
          </p:cNvSpPr>
          <p:nvPr>
            <p:ph type="sldNum" sz="quarter" idx="10"/>
          </p:nvPr>
        </p:nvSpPr>
        <p:spPr/>
        <p:txBody>
          <a:bodyPr/>
          <a:lstStyle/>
          <a:p>
            <a:fld id="{59C44DD6-55EC-4D56-8D63-5F8441A18527}" type="slidenum">
              <a:rPr lang="tr-TR" smtClean="0"/>
              <a:pPr/>
              <a:t>11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88"/>
          <p:cNvGrpSpPr/>
          <p:nvPr/>
        </p:nvGrpSpPr>
        <p:grpSpPr>
          <a:xfrm>
            <a:off x="-329073" y="-59376"/>
            <a:ext cx="12493036"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8" name="Group 8"/>
          <p:cNvGrpSpPr/>
          <p:nvPr/>
        </p:nvGrpSpPr>
        <p:grpSpPr>
          <a:xfrm>
            <a:off x="1666251" y="1186486"/>
            <a:ext cx="883221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6030" y="2075507"/>
            <a:ext cx="8664092" cy="1748729"/>
          </a:xfrm>
        </p:spPr>
        <p:txBody>
          <a:bodyPr bIns="0" anchor="b">
            <a:normAutofit/>
          </a:bodyPr>
          <a:lstStyle>
            <a:lvl1pPr algn="ctr">
              <a:lnSpc>
                <a:spcPct val="80000"/>
              </a:lnSpc>
              <a:defRPr sz="5400" spc="-150">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56030" y="3906269"/>
            <a:ext cx="8657616"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803205" y="320040"/>
            <a:ext cx="3650933" cy="320040"/>
          </a:xfrm>
        </p:spPr>
        <p:txBody>
          <a:bodyPr vert="horz" lIns="91440" tIns="45720" rIns="91440" bIns="45720" rtlCol="0" anchor="ctr"/>
          <a:lstStyle>
            <a:lvl1pPr>
              <a:defRPr lang="en-US"/>
            </a:lvl1pPr>
          </a:lstStyle>
          <a:p>
            <a:fld id="{E770B7A5-BACB-462F-A284-E7D63FEF2741}" type="datetime1">
              <a:rPr lang="tr-TR" smtClean="0"/>
              <a:pPr/>
              <a:t>19.2.2021</a:t>
            </a:fld>
            <a:endParaRPr lang="tr-TR"/>
          </a:p>
        </p:txBody>
      </p:sp>
      <p:sp>
        <p:nvSpPr>
          <p:cNvPr id="5" name="Footer Placeholder 4"/>
          <p:cNvSpPr>
            <a:spLocks noGrp="1"/>
          </p:cNvSpPr>
          <p:nvPr>
            <p:ph type="ftr" sz="quarter" idx="11"/>
          </p:nvPr>
        </p:nvSpPr>
        <p:spPr>
          <a:xfrm>
            <a:off x="803205" y="6227064"/>
            <a:ext cx="10569449" cy="320040"/>
          </a:xfrm>
        </p:spPr>
        <p:txBody>
          <a:bodyPr/>
          <a:lstStyle>
            <a:lvl1pPr algn="ctr">
              <a:defRPr/>
            </a:lvl1pPr>
          </a:lstStyle>
          <a:p>
            <a:r>
              <a:rPr lang="tr-TR" smtClean="0"/>
              <a:t>Elbistan Rehberlik ve Araştırma Merkezi</a:t>
            </a:r>
            <a:endParaRPr lang="tr-TR"/>
          </a:p>
        </p:txBody>
      </p:sp>
      <p:sp>
        <p:nvSpPr>
          <p:cNvPr id="6" name="Slide Number Placeholder 5"/>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65728715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 name="Group 74"/>
          <p:cNvGrpSpPr/>
          <p:nvPr/>
        </p:nvGrpSpPr>
        <p:grpSpPr>
          <a:xfrm>
            <a:off x="-416752" y="0"/>
            <a:ext cx="12561175"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8" name="Group 21"/>
          <p:cNvGrpSpPr/>
          <p:nvPr/>
        </p:nvGrpSpPr>
        <p:grpSpPr>
          <a:xfrm>
            <a:off x="798686" y="1699589"/>
            <a:ext cx="3667777"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013" y="2349928"/>
            <a:ext cx="3494814" cy="2456441"/>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0670" y="794719"/>
            <a:ext cx="6263596" cy="52570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66AEDD-1F92-4411-85C4-383FCDEEE5FD}" type="datetime1">
              <a:rPr lang="tr-TR" smtClean="0"/>
              <a:pPr/>
              <a:t>19.2.2021</a:t>
            </a:fld>
            <a:endParaRPr lang="tr-TR"/>
          </a:p>
        </p:txBody>
      </p:sp>
      <p:sp>
        <p:nvSpPr>
          <p:cNvPr id="5" name="Footer Placeholder 4"/>
          <p:cNvSpPr>
            <a:spLocks noGrp="1"/>
          </p:cNvSpPr>
          <p:nvPr>
            <p:ph type="ftr" sz="quarter" idx="11"/>
          </p:nvPr>
        </p:nvSpPr>
        <p:spPr/>
        <p:txBody>
          <a:bodyPr/>
          <a:lstStyle/>
          <a:p>
            <a:r>
              <a:rPr lang="tr-TR" smtClean="0"/>
              <a:t>Elbistan Rehberlik ve Araştırma Merkezi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30695242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 name="Group 74"/>
          <p:cNvGrpSpPr/>
          <p:nvPr/>
        </p:nvGrpSpPr>
        <p:grpSpPr>
          <a:xfrm flipH="1">
            <a:off x="0" y="0"/>
            <a:ext cx="12561175"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8" name="Group 21"/>
          <p:cNvGrpSpPr/>
          <p:nvPr/>
        </p:nvGrpSpPr>
        <p:grpSpPr>
          <a:xfrm>
            <a:off x="7704878" y="1699589"/>
            <a:ext cx="3667777"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793206" y="2349925"/>
            <a:ext cx="3494812" cy="2456442"/>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1285" y="798447"/>
            <a:ext cx="6257195" cy="525730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03205" y="320040"/>
            <a:ext cx="3650933" cy="320040"/>
          </a:xfrm>
        </p:spPr>
        <p:txBody>
          <a:bodyPr/>
          <a:lstStyle/>
          <a:p>
            <a:fld id="{3F697012-1B8D-49CF-9438-DCA95154CF68}" type="datetime1">
              <a:rPr lang="tr-TR" smtClean="0"/>
              <a:pPr/>
              <a:t>19.2.2021</a:t>
            </a:fld>
            <a:endParaRPr lang="tr-TR"/>
          </a:p>
        </p:txBody>
      </p:sp>
      <p:sp>
        <p:nvSpPr>
          <p:cNvPr id="5" name="Footer Placeholder 4"/>
          <p:cNvSpPr>
            <a:spLocks noGrp="1"/>
          </p:cNvSpPr>
          <p:nvPr>
            <p:ph type="ftr" sz="quarter" idx="11"/>
          </p:nvPr>
        </p:nvSpPr>
        <p:spPr>
          <a:xfrm>
            <a:off x="803205" y="6227064"/>
            <a:ext cx="10569449" cy="320040"/>
          </a:xfrm>
        </p:spPr>
        <p:txBody>
          <a:bodyPr/>
          <a:lstStyle/>
          <a:p>
            <a:r>
              <a:rPr lang="tr-TR" smtClean="0"/>
              <a:t>Elbistan Rehberlik ve Araştırma Merkezi</a:t>
            </a:r>
            <a:endParaRPr lang="tr-TR"/>
          </a:p>
        </p:txBody>
      </p:sp>
      <p:sp>
        <p:nvSpPr>
          <p:cNvPr id="6" name="Slide Number Placeholder 5"/>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6375726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7" name="Group 79"/>
          <p:cNvGrpSpPr/>
          <p:nvPr/>
        </p:nvGrpSpPr>
        <p:grpSpPr>
          <a:xfrm>
            <a:off x="-416752" y="0"/>
            <a:ext cx="12561175"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8" name="Group 26"/>
          <p:cNvGrpSpPr/>
          <p:nvPr/>
        </p:nvGrpSpPr>
        <p:grpSpPr>
          <a:xfrm>
            <a:off x="798686" y="1699589"/>
            <a:ext cx="3667777"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011" y="2349925"/>
            <a:ext cx="3492601" cy="245644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9118" y="803186"/>
            <a:ext cx="6270422" cy="5248622"/>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2940EA-2710-4820-AC39-C48D782B1A2C}" type="datetime1">
              <a:rPr lang="tr-TR" smtClean="0"/>
              <a:pPr/>
              <a:t>19.2.2021</a:t>
            </a:fld>
            <a:endParaRPr lang="tr-TR"/>
          </a:p>
        </p:txBody>
      </p:sp>
      <p:sp>
        <p:nvSpPr>
          <p:cNvPr id="5" name="Footer Placeholder 4"/>
          <p:cNvSpPr>
            <a:spLocks noGrp="1"/>
          </p:cNvSpPr>
          <p:nvPr>
            <p:ph type="ftr" sz="quarter" idx="11"/>
          </p:nvPr>
        </p:nvSpPr>
        <p:spPr/>
        <p:txBody>
          <a:bodyPr/>
          <a:lstStyle/>
          <a:p>
            <a:r>
              <a:rPr lang="tr-TR" smtClean="0"/>
              <a:t>Elbistan Rehberlik ve Araştırma Merkezi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06304816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 name="Group 76"/>
          <p:cNvGrpSpPr/>
          <p:nvPr/>
        </p:nvGrpSpPr>
        <p:grpSpPr>
          <a:xfrm>
            <a:off x="-329073" y="-59376"/>
            <a:ext cx="12493036"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8" name="Group 8"/>
          <p:cNvGrpSpPr/>
          <p:nvPr/>
        </p:nvGrpSpPr>
        <p:grpSpPr>
          <a:xfrm>
            <a:off x="3253604" y="1186486"/>
            <a:ext cx="5655817"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38120" y="2074730"/>
            <a:ext cx="5480216" cy="1689390"/>
          </a:xfrm>
        </p:spPr>
        <p:txBody>
          <a:bodyPr bIns="0" anchor="b">
            <a:normAutofit/>
          </a:bodyPr>
          <a:lstStyle>
            <a:lvl1pPr algn="ctr">
              <a:defRPr sz="44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338120" y="3846851"/>
            <a:ext cx="5480215"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803205" y="320040"/>
            <a:ext cx="3650933" cy="320040"/>
          </a:xfrm>
        </p:spPr>
        <p:txBody>
          <a:bodyPr/>
          <a:lstStyle/>
          <a:p>
            <a:fld id="{7468FAE9-39FF-4AAF-8962-BE5D064F4C55}" type="datetime1">
              <a:rPr lang="tr-TR" smtClean="0"/>
              <a:pPr/>
              <a:t>19.2.2021</a:t>
            </a:fld>
            <a:endParaRPr lang="tr-TR"/>
          </a:p>
        </p:txBody>
      </p:sp>
      <p:sp>
        <p:nvSpPr>
          <p:cNvPr id="5" name="Footer Placeholder 4"/>
          <p:cNvSpPr>
            <a:spLocks noGrp="1"/>
          </p:cNvSpPr>
          <p:nvPr>
            <p:ph type="ftr" sz="quarter" idx="11"/>
          </p:nvPr>
        </p:nvSpPr>
        <p:spPr>
          <a:xfrm>
            <a:off x="803205" y="6227064"/>
            <a:ext cx="10569449" cy="320040"/>
          </a:xfrm>
        </p:spPr>
        <p:txBody>
          <a:bodyPr/>
          <a:lstStyle>
            <a:lvl1pPr algn="ctr">
              <a:defRPr/>
            </a:lvl1pPr>
          </a:lstStyle>
          <a:p>
            <a:r>
              <a:rPr lang="tr-TR" smtClean="0"/>
              <a:t>Elbistan Rehberlik ve Araştırma Merkezi</a:t>
            </a:r>
            <a:endParaRPr lang="tr-TR"/>
          </a:p>
        </p:txBody>
      </p:sp>
      <p:sp>
        <p:nvSpPr>
          <p:cNvPr id="6" name="Slide Number Placeholder 5"/>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84450176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8" name="Group 36"/>
          <p:cNvGrpSpPr/>
          <p:nvPr/>
        </p:nvGrpSpPr>
        <p:grpSpPr>
          <a:xfrm>
            <a:off x="-416752" y="0"/>
            <a:ext cx="12561175"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58"/>
          <p:cNvGrpSpPr/>
          <p:nvPr/>
        </p:nvGrpSpPr>
        <p:grpSpPr>
          <a:xfrm>
            <a:off x="798686" y="1699589"/>
            <a:ext cx="3667777"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381" y="2339672"/>
            <a:ext cx="3494446" cy="2470065"/>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5111545" y="803190"/>
            <a:ext cx="6258161" cy="238265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109118" y="3672162"/>
            <a:ext cx="6260589" cy="238358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803205" y="320040"/>
            <a:ext cx="3650933" cy="320040"/>
          </a:xfrm>
        </p:spPr>
        <p:txBody>
          <a:bodyPr/>
          <a:lstStyle/>
          <a:p>
            <a:fld id="{7A425CB3-0D92-4814-BA0D-449179AA7436}" type="datetime1">
              <a:rPr lang="tr-TR" smtClean="0"/>
              <a:pPr/>
              <a:t>19.2.2021</a:t>
            </a:fld>
            <a:endParaRPr lang="tr-TR"/>
          </a:p>
        </p:txBody>
      </p:sp>
      <p:sp>
        <p:nvSpPr>
          <p:cNvPr id="6" name="Footer Placeholder 5"/>
          <p:cNvSpPr>
            <a:spLocks noGrp="1"/>
          </p:cNvSpPr>
          <p:nvPr>
            <p:ph type="ftr" sz="quarter" idx="11"/>
          </p:nvPr>
        </p:nvSpPr>
        <p:spPr>
          <a:xfrm>
            <a:off x="803205" y="6227064"/>
            <a:ext cx="10569449" cy="320040"/>
          </a:xfrm>
        </p:spPr>
        <p:txBody>
          <a:bodyPr/>
          <a:lstStyle/>
          <a:p>
            <a:r>
              <a:rPr lang="tr-TR" smtClean="0"/>
              <a:t>Elbistan Rehberlik ve Araştırma Merkezi</a:t>
            </a:r>
            <a:endParaRPr lang="tr-TR"/>
          </a:p>
        </p:txBody>
      </p:sp>
      <p:sp>
        <p:nvSpPr>
          <p:cNvPr id="7" name="Slide Number Placeholder 6"/>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048703175"/>
      </p:ext>
    </p:extLst>
  </p:cSld>
  <p:clrMapOvr>
    <a:masterClrMapping/>
  </p:clrMapOvr>
  <p:transition spd="slow">
    <p:fade/>
  </p:transition>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10" name="Group 38"/>
          <p:cNvGrpSpPr/>
          <p:nvPr/>
        </p:nvGrpSpPr>
        <p:grpSpPr>
          <a:xfrm>
            <a:off x="-416752" y="0"/>
            <a:ext cx="12561175"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11" name="Group 60"/>
          <p:cNvGrpSpPr/>
          <p:nvPr/>
        </p:nvGrpSpPr>
        <p:grpSpPr>
          <a:xfrm>
            <a:off x="798686" y="1699589"/>
            <a:ext cx="3667777"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382" y="2363918"/>
            <a:ext cx="3494446" cy="2460497"/>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115794" y="803185"/>
            <a:ext cx="625366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115964" y="1488988"/>
            <a:ext cx="6252931" cy="169685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109321" y="3665887"/>
            <a:ext cx="6252996"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109117" y="4351687"/>
            <a:ext cx="6254166" cy="17040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803205" y="320040"/>
            <a:ext cx="3650933" cy="320040"/>
          </a:xfrm>
        </p:spPr>
        <p:txBody>
          <a:bodyPr/>
          <a:lstStyle/>
          <a:p>
            <a:fld id="{D38DD1E8-CD2C-43DE-A997-6D4F03188206}" type="datetime1">
              <a:rPr lang="tr-TR" smtClean="0"/>
              <a:pPr/>
              <a:t>19.2.2021</a:t>
            </a:fld>
            <a:endParaRPr lang="tr-TR"/>
          </a:p>
        </p:txBody>
      </p:sp>
      <p:sp>
        <p:nvSpPr>
          <p:cNvPr id="8" name="Footer Placeholder 7"/>
          <p:cNvSpPr>
            <a:spLocks noGrp="1"/>
          </p:cNvSpPr>
          <p:nvPr>
            <p:ph type="ftr" sz="quarter" idx="11"/>
          </p:nvPr>
        </p:nvSpPr>
        <p:spPr>
          <a:xfrm>
            <a:off x="803205" y="6227064"/>
            <a:ext cx="10569449" cy="320040"/>
          </a:xfrm>
        </p:spPr>
        <p:txBody>
          <a:bodyPr/>
          <a:lstStyle/>
          <a:p>
            <a:r>
              <a:rPr lang="tr-TR" smtClean="0"/>
              <a:t>Elbistan Rehberlik ve Araştırma Merkezi</a:t>
            </a:r>
            <a:endParaRPr lang="tr-TR"/>
          </a:p>
        </p:txBody>
      </p:sp>
      <p:sp>
        <p:nvSpPr>
          <p:cNvPr id="9" name="Slide Number Placeholder 8"/>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582457191"/>
      </p:ext>
    </p:extLst>
  </p:cSld>
  <p:clrMapOvr>
    <a:masterClrMapping/>
  </p:clrMapOvr>
  <p:transition spd="slow">
    <p:fade/>
  </p:transition>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6" name="Group 76"/>
          <p:cNvGrpSpPr/>
          <p:nvPr/>
        </p:nvGrpSpPr>
        <p:grpSpPr>
          <a:xfrm>
            <a:off x="-416752" y="0"/>
            <a:ext cx="12561175"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 name="Group 23"/>
          <p:cNvGrpSpPr/>
          <p:nvPr/>
        </p:nvGrpSpPr>
        <p:grpSpPr>
          <a:xfrm>
            <a:off x="798686" y="1699589"/>
            <a:ext cx="3667777"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013" y="2349925"/>
            <a:ext cx="3494814" cy="245644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A429B7E-D2DA-403C-B0EC-5BB8116E7A46}" type="datetime1">
              <a:rPr lang="tr-TR" smtClean="0"/>
              <a:pPr/>
              <a:t>19.2.2021</a:t>
            </a:fld>
            <a:endParaRPr lang="tr-TR"/>
          </a:p>
        </p:txBody>
      </p:sp>
      <p:sp>
        <p:nvSpPr>
          <p:cNvPr id="4" name="Footer Placeholder 3"/>
          <p:cNvSpPr>
            <a:spLocks noGrp="1"/>
          </p:cNvSpPr>
          <p:nvPr>
            <p:ph type="ftr" sz="quarter" idx="11"/>
          </p:nvPr>
        </p:nvSpPr>
        <p:spPr/>
        <p:txBody>
          <a:bodyPr/>
          <a:lstStyle/>
          <a:p>
            <a:r>
              <a:rPr lang="tr-TR" smtClean="0"/>
              <a:t>Elbistan Rehberlik ve Araştırma Merkezi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65315092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3205" y="320040"/>
            <a:ext cx="3650933" cy="320040"/>
          </a:xfrm>
        </p:spPr>
        <p:txBody>
          <a:bodyPr/>
          <a:lstStyle/>
          <a:p>
            <a:fld id="{C7C0A404-A43E-4558-A395-95FEF07E0C9B}" type="datetime1">
              <a:rPr lang="tr-TR" smtClean="0"/>
              <a:pPr/>
              <a:t>19.2.2021</a:t>
            </a:fld>
            <a:endParaRPr lang="tr-TR"/>
          </a:p>
        </p:txBody>
      </p:sp>
      <p:sp>
        <p:nvSpPr>
          <p:cNvPr id="3" name="Footer Placeholder 2"/>
          <p:cNvSpPr>
            <a:spLocks noGrp="1"/>
          </p:cNvSpPr>
          <p:nvPr>
            <p:ph type="ftr" sz="quarter" idx="11"/>
          </p:nvPr>
        </p:nvSpPr>
        <p:spPr>
          <a:xfrm>
            <a:off x="803205" y="6227064"/>
            <a:ext cx="10569449" cy="320040"/>
          </a:xfrm>
        </p:spPr>
        <p:txBody>
          <a:bodyPr/>
          <a:lstStyle/>
          <a:p>
            <a:r>
              <a:rPr lang="tr-TR" smtClean="0"/>
              <a:t>Elbistan Rehberlik ve Araştırma Merkezi</a:t>
            </a:r>
            <a:endParaRPr lang="tr-TR"/>
          </a:p>
        </p:txBody>
      </p:sp>
      <p:sp>
        <p:nvSpPr>
          <p:cNvPr id="4" name="Slide Number Placeholder 3"/>
          <p:cNvSpPr>
            <a:spLocks noGrp="1"/>
          </p:cNvSpPr>
          <p:nvPr>
            <p:ph type="sldNum" sz="quarter" idx="12"/>
          </p:nvPr>
        </p:nvSpPr>
        <p:spPr>
          <a:xfrm>
            <a:off x="10450795"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43043471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8" name="Group 73"/>
          <p:cNvGrpSpPr/>
          <p:nvPr/>
        </p:nvGrpSpPr>
        <p:grpSpPr>
          <a:xfrm>
            <a:off x="-416752" y="0"/>
            <a:ext cx="12561175"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20"/>
          <p:cNvGrpSpPr/>
          <p:nvPr/>
        </p:nvGrpSpPr>
        <p:grpSpPr>
          <a:xfrm>
            <a:off x="798686" y="1699589"/>
            <a:ext cx="3667777"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7012" y="2352026"/>
            <a:ext cx="3494815" cy="1223298"/>
          </a:xfrm>
        </p:spPr>
        <p:txBody>
          <a:bodyPr bIns="0" anchor="b">
            <a:noAutofit/>
          </a:bodyPr>
          <a:lstStyle>
            <a:lvl1pPr algn="ctr">
              <a:defRPr sz="32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0670" y="802809"/>
            <a:ext cx="6263596" cy="524994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7012" y="3580186"/>
            <a:ext cx="3494815"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231F033-6718-4FEC-9A4A-931CD94AE7F9}" type="datetime1">
              <a:rPr lang="tr-TR" smtClean="0"/>
              <a:pPr/>
              <a:t>19.2.2021</a:t>
            </a:fld>
            <a:endParaRPr lang="tr-TR"/>
          </a:p>
        </p:txBody>
      </p:sp>
      <p:sp>
        <p:nvSpPr>
          <p:cNvPr id="6" name="Footer Placeholder 5"/>
          <p:cNvSpPr>
            <a:spLocks noGrp="1"/>
          </p:cNvSpPr>
          <p:nvPr>
            <p:ph type="ftr" sz="quarter" idx="11"/>
          </p:nvPr>
        </p:nvSpPr>
        <p:spPr/>
        <p:txBody>
          <a:bodyPr/>
          <a:lstStyle/>
          <a:p>
            <a:r>
              <a:rPr lang="tr-TR" smtClean="0"/>
              <a:t>Elbistan Rehberlik ve Araştırma Merkezi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62487095"/>
      </p:ext>
    </p:extLst>
  </p:cSld>
  <p:clrMapOvr>
    <a:masterClrMapping/>
  </p:clrMapOvr>
  <p:transition spd="slow">
    <p:fade/>
  </p:transition>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2"/>
          <p:cNvGrpSpPr/>
          <p:nvPr/>
        </p:nvGrpSpPr>
        <p:grpSpPr>
          <a:xfrm>
            <a:off x="-329073" y="-59376"/>
            <a:ext cx="12493036"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75"/>
          <p:cNvGrpSpPr/>
          <p:nvPr/>
        </p:nvGrpSpPr>
        <p:grpSpPr>
          <a:xfrm>
            <a:off x="803869" y="1698334"/>
            <a:ext cx="5930709"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29759" y="0"/>
            <a:ext cx="4640017"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 name="Title 1"/>
          <p:cNvSpPr>
            <a:spLocks noGrp="1"/>
          </p:cNvSpPr>
          <p:nvPr>
            <p:ph type="title"/>
          </p:nvPr>
        </p:nvSpPr>
        <p:spPr>
          <a:xfrm>
            <a:off x="883829" y="2360255"/>
            <a:ext cx="5766116" cy="1178032"/>
          </a:xfrm>
        </p:spPr>
        <p:txBody>
          <a:bodyPr bIns="0" anchor="b">
            <a:normAutofit/>
          </a:bodyPr>
          <a:lstStyle>
            <a:lvl1pPr>
              <a:defRPr sz="36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3829" y="3545012"/>
            <a:ext cx="576611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803205" y="320040"/>
            <a:ext cx="3650933" cy="320040"/>
          </a:xfrm>
        </p:spPr>
        <p:txBody>
          <a:bodyPr/>
          <a:lstStyle/>
          <a:p>
            <a:fld id="{01CB7603-11CD-467B-9052-7A56F0B1FDF3}" type="datetime1">
              <a:rPr lang="tr-TR" smtClean="0"/>
              <a:pPr/>
              <a:t>19.2.2021</a:t>
            </a:fld>
            <a:endParaRPr lang="tr-TR"/>
          </a:p>
        </p:txBody>
      </p:sp>
      <p:sp>
        <p:nvSpPr>
          <p:cNvPr id="6" name="Footer Placeholder 5"/>
          <p:cNvSpPr>
            <a:spLocks noGrp="1"/>
          </p:cNvSpPr>
          <p:nvPr>
            <p:ph type="ftr" sz="quarter" idx="11"/>
          </p:nvPr>
        </p:nvSpPr>
        <p:spPr>
          <a:xfrm>
            <a:off x="803206" y="6227064"/>
            <a:ext cx="5931371" cy="320040"/>
          </a:xfrm>
        </p:spPr>
        <p:txBody>
          <a:bodyPr/>
          <a:lstStyle/>
          <a:p>
            <a:r>
              <a:rPr lang="tr-TR" smtClean="0"/>
              <a:t>Elbistan Rehberlik ve Araştırma Merkezi</a:t>
            </a:r>
            <a:endParaRPr lang="tr-TR"/>
          </a:p>
        </p:txBody>
      </p:sp>
      <p:sp>
        <p:nvSpPr>
          <p:cNvPr id="7" name="Slide Number Placeholder 6"/>
          <p:cNvSpPr>
            <a:spLocks noGrp="1"/>
          </p:cNvSpPr>
          <p:nvPr>
            <p:ph type="sldNum" sz="quarter" idx="12"/>
          </p:nvPr>
        </p:nvSpPr>
        <p:spPr>
          <a:xfrm>
            <a:off x="5817753" y="320040"/>
            <a:ext cx="912733" cy="32004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53737207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9537" y="2358394"/>
            <a:ext cx="3492289"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25076" y="794719"/>
            <a:ext cx="5939189" cy="525709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03205" y="320040"/>
            <a:ext cx="3650933"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42E26F6-D23D-461E-B585-64ACEF57B72A}" type="datetime1">
              <a:rPr lang="tr-TR" smtClean="0"/>
              <a:pPr/>
              <a:t>19.2.2021</a:t>
            </a:fld>
            <a:endParaRPr lang="tr-TR"/>
          </a:p>
        </p:txBody>
      </p:sp>
      <p:sp>
        <p:nvSpPr>
          <p:cNvPr id="5" name="Footer Placeholder 4"/>
          <p:cNvSpPr>
            <a:spLocks noGrp="1"/>
          </p:cNvSpPr>
          <p:nvPr>
            <p:ph type="ftr" sz="quarter" idx="3"/>
          </p:nvPr>
        </p:nvSpPr>
        <p:spPr>
          <a:xfrm>
            <a:off x="803205" y="6227064"/>
            <a:ext cx="10569449" cy="320040"/>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tr-TR" smtClean="0"/>
              <a:t>Elbistan Rehberlik ve Araştırma Merkezi</a:t>
            </a:r>
            <a:endParaRPr lang="tr-TR"/>
          </a:p>
        </p:txBody>
      </p:sp>
      <p:sp>
        <p:nvSpPr>
          <p:cNvPr id="6" name="Slide Number Placeholder 5"/>
          <p:cNvSpPr>
            <a:spLocks noGrp="1"/>
          </p:cNvSpPr>
          <p:nvPr>
            <p:ph type="sldNum" sz="quarter" idx="4"/>
          </p:nvPr>
        </p:nvSpPr>
        <p:spPr>
          <a:xfrm>
            <a:off x="10450795" y="320040"/>
            <a:ext cx="912733"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3603451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hf sldNum="0" hd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tekirdagram.meb.k12.tr/icerikler/basic-ph-bas-etme-yontemi_4484268.html" TargetMode="External"/><Relationship Id="rId2" Type="http://schemas.openxmlformats.org/officeDocument/2006/relationships/hyperlink" Target="https://openaccess.maltepe.edu.tr/xmlui/bitstream/handle/20.500.12415/5670/10185427.pdf?sequence=1&amp;isAllowed=y" TargetMode="External"/><Relationship Id="rId1" Type="http://schemas.openxmlformats.org/officeDocument/2006/relationships/slideLayout" Target="../slideLayouts/slideLayout1.xml"/><Relationship Id="rId4" Type="http://schemas.openxmlformats.org/officeDocument/2006/relationships/hyperlink" Target="https://www.tzv.org.tr/"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4" name="Group 87">
            <a:extLst>
              <a:ext uri="{FF2B5EF4-FFF2-40B4-BE49-F238E27FC236}">
                <a16:creationId xmlns:a16="http://schemas.microsoft.com/office/drawing/2014/main" xmlns="" id="{1C4B98F4-653D-46AB-9EFC-04A7152FB7D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6251" y="3893144"/>
            <a:ext cx="8829542" cy="1771275"/>
            <a:chOff x="1669293" y="3893141"/>
            <a:chExt cx="8845667" cy="1771275"/>
          </a:xfrm>
        </p:grpSpPr>
        <p:sp>
          <p:nvSpPr>
            <p:cNvPr id="156" name="Isosceles Triangle 39">
              <a:extLst>
                <a:ext uri="{FF2B5EF4-FFF2-40B4-BE49-F238E27FC236}">
                  <a16:creationId xmlns:a16="http://schemas.microsoft.com/office/drawing/2014/main" xmlns="" id="{5D1A9DED-09C5-4064-8650-8EA6D90600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xmlns="" id="{ABD03058-30E5-47E3-869D-89CB50CFEF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3893141"/>
              <a:ext cx="8845667"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11344" y="4000504"/>
            <a:ext cx="8751563" cy="1012672"/>
          </a:xfrm>
        </p:spPr>
        <p:txBody>
          <a:bodyPr>
            <a:noAutofit/>
          </a:bodyPr>
          <a:lstStyle/>
          <a:p>
            <a:r>
              <a:rPr lang="tr-TR" sz="4800" b="1" dirty="0" smtClean="0">
                <a:latin typeface="Cambria" pitchFamily="18" charset="0"/>
                <a:ea typeface="Batang" pitchFamily="18" charset="-127"/>
              </a:rPr>
              <a:t>PSİKOLOJİK SAĞLAMLIK</a:t>
            </a:r>
            <a:endParaRPr lang="tr-TR" sz="4800" b="1" dirty="0">
              <a:latin typeface="Cambria" pitchFamily="18" charset="0"/>
              <a:ea typeface="Batang" pitchFamily="18" charset="-127"/>
            </a:endParaRPr>
          </a:p>
        </p:txBody>
      </p:sp>
      <p:pic>
        <p:nvPicPr>
          <p:cNvPr id="28" name="Picture 3"/>
          <p:cNvPicPr>
            <a:picLocks noChangeAspect="1" noChangeArrowheads="1"/>
          </p:cNvPicPr>
          <p:nvPr/>
        </p:nvPicPr>
        <p:blipFill>
          <a:blip r:embed="rId2" cstate="print"/>
          <a:srcRect l="41564" t="39107" r="43175" b="33036"/>
          <a:stretch>
            <a:fillRect/>
          </a:stretch>
        </p:blipFill>
        <p:spPr bwMode="auto">
          <a:xfrm>
            <a:off x="4441813" y="357166"/>
            <a:ext cx="3258278" cy="3344019"/>
          </a:xfrm>
          <a:prstGeom prst="rect">
            <a:avLst/>
          </a:prstGeom>
          <a:noFill/>
          <a:ln w="9525">
            <a:noFill/>
            <a:miter lim="800000"/>
            <a:headEnd/>
            <a:tailEnd/>
          </a:ln>
          <a:effectLst/>
        </p:spPr>
      </p:pic>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50000"/>
              </a:lnSpc>
            </a:pPr>
            <a:r>
              <a:rPr lang="tr-TR" dirty="0" smtClean="0"/>
              <a:t>Baş Etme Yöntemi</a:t>
            </a:r>
            <a:br>
              <a:rPr lang="tr-TR" dirty="0" smtClean="0"/>
            </a:br>
            <a:r>
              <a:rPr lang="tr-TR" b="1" dirty="0" smtClean="0"/>
              <a:t>BASİC PH</a:t>
            </a:r>
            <a:endParaRPr lang="tr-TR" b="1" dirty="0"/>
          </a:p>
        </p:txBody>
      </p:sp>
      <p:sp>
        <p:nvSpPr>
          <p:cNvPr id="3" name="2 İçerik Yer Tutucusu"/>
          <p:cNvSpPr>
            <a:spLocks noGrp="1"/>
          </p:cNvSpPr>
          <p:nvPr>
            <p:ph idx="1"/>
          </p:nvPr>
        </p:nvSpPr>
        <p:spPr/>
        <p:txBody>
          <a:bodyPr>
            <a:normAutofit/>
          </a:bodyPr>
          <a:lstStyle/>
          <a:p>
            <a:pPr algn="just"/>
            <a:r>
              <a:rPr lang="tr-TR" sz="2000" b="1" dirty="0" smtClean="0"/>
              <a:t>S - Dayanışma: </a:t>
            </a:r>
            <a:r>
              <a:rPr lang="tr-TR" sz="2000" dirty="0" smtClean="0"/>
              <a:t>Bir gruba ait olma, rolünün (pozisyonunun / durumunun) gereklerini yerine getirme, destek alma ve destek vermeyi kapsar.</a:t>
            </a:r>
          </a:p>
          <a:p>
            <a:pPr algn="just"/>
            <a:r>
              <a:rPr lang="tr-TR" sz="2000" b="1" dirty="0" smtClean="0"/>
              <a:t>I - Düş: </a:t>
            </a:r>
            <a:r>
              <a:rPr lang="tr-TR" sz="2000" dirty="0" smtClean="0"/>
              <a:t>Hayal gücü ve yaratıcılığın kullanımını kapsar. Dışarıdan gelen tehlikeye karşı koymada hayal etkilidir.</a:t>
            </a:r>
          </a:p>
          <a:p>
            <a:pPr algn="just">
              <a:buNone/>
            </a:pPr>
            <a:endParaRPr lang="tr-TR" sz="2000" dirty="0" smtClean="0"/>
          </a:p>
        </p:txBody>
      </p:sp>
      <p:sp>
        <p:nvSpPr>
          <p:cNvPr id="4" name="3 Altbilgi Yer Tutucusu"/>
          <p:cNvSpPr>
            <a:spLocks noGrp="1"/>
          </p:cNvSpPr>
          <p:nvPr>
            <p:ph type="ftr" sz="quarter" idx="11"/>
          </p:nvPr>
        </p:nvSpPr>
        <p:spPr/>
        <p:txBody>
          <a:bodyPr/>
          <a:lstStyle/>
          <a:p>
            <a:r>
              <a:rPr lang="tr-TR" dirty="0" smtClean="0"/>
              <a:t>Elbistan Rehberlik ve Araştırma Merkezi</a:t>
            </a:r>
            <a:endParaRPr lang="tr-TR" dirty="0"/>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50000"/>
              </a:lnSpc>
            </a:pPr>
            <a:r>
              <a:rPr lang="tr-TR" dirty="0" smtClean="0"/>
              <a:t>Baş Etme Yöntemi</a:t>
            </a:r>
            <a:r>
              <a:rPr lang="tr-TR" b="1" dirty="0" smtClean="0"/>
              <a:t/>
            </a:r>
            <a:br>
              <a:rPr lang="tr-TR" b="1" dirty="0" smtClean="0"/>
            </a:br>
            <a:r>
              <a:rPr lang="tr-TR" b="1" dirty="0" smtClean="0"/>
              <a:t>BASİC PH</a:t>
            </a:r>
            <a:endParaRPr lang="tr-TR" b="1" dirty="0"/>
          </a:p>
        </p:txBody>
      </p:sp>
      <p:sp>
        <p:nvSpPr>
          <p:cNvPr id="3" name="2 İçerik Yer Tutucusu"/>
          <p:cNvSpPr>
            <a:spLocks noGrp="1"/>
          </p:cNvSpPr>
          <p:nvPr>
            <p:ph idx="1"/>
          </p:nvPr>
        </p:nvSpPr>
        <p:spPr/>
        <p:txBody>
          <a:bodyPr>
            <a:normAutofit fontScale="92500" lnSpcReduction="20000"/>
          </a:bodyPr>
          <a:lstStyle/>
          <a:p>
            <a:pPr algn="just"/>
            <a:r>
              <a:rPr lang="tr-TR" sz="2000" b="1" dirty="0" smtClean="0"/>
              <a:t>C - Düşünce: </a:t>
            </a:r>
            <a:r>
              <a:rPr lang="tr-TR" sz="2000" dirty="0" smtClean="0"/>
              <a:t>Bilgi toplama, problem çözme ve olumlu düşünceyi içerir. Yaşanan kriz ile ilgili bilgileri edinmek yas tutma ve iyileşme sürecini başlatır. Olumlu sözler ise ifade etme, problem çözme ve olumsuzluklarla baş etme için kullanılacak önemli bir araçtır.</a:t>
            </a:r>
          </a:p>
          <a:p>
            <a:pPr algn="just"/>
            <a:r>
              <a:rPr lang="tr-TR" sz="2000" b="1" dirty="0" smtClean="0"/>
              <a:t>PH - Davranış: </a:t>
            </a:r>
            <a:r>
              <a:rPr lang="tr-TR" sz="2000" dirty="0" smtClean="0"/>
              <a:t>Bireyin bedenini ve ruhunu rahatlatması için giriştiği her türlü fiziksel eylemi içerir. Bu kanalın en önemli hedefi bedensel sağlığın korunmasına yönelik (iyi uyku, beslenme, fiziksel egzersizler gibi) önlemler almaktır. Tehlike karşısında hayatta kalma değeri taşıyan "savaş / kaç" tepkisi travma sonrasında da kaslarda ve duygularda gerginliğe yol açar. Bedenin farkına varmak, gevşemeye yönelik bedensel hareketler yapmak bu alanda etkilidir.</a:t>
            </a:r>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4" name="Group 87">
            <a:extLst>
              <a:ext uri="{FF2B5EF4-FFF2-40B4-BE49-F238E27FC236}">
                <a16:creationId xmlns:a16="http://schemas.microsoft.com/office/drawing/2014/main" xmlns="" id="{1C4B98F4-653D-46AB-9EFC-04A7152FB7D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6251" y="2656862"/>
            <a:ext cx="8829542" cy="1555249"/>
            <a:chOff x="1669293" y="2656859"/>
            <a:chExt cx="8845667" cy="1555249"/>
          </a:xfrm>
        </p:grpSpPr>
        <p:sp>
          <p:nvSpPr>
            <p:cNvPr id="156" name="Isosceles Triangle 39">
              <a:extLst>
                <a:ext uri="{FF2B5EF4-FFF2-40B4-BE49-F238E27FC236}">
                  <a16:creationId xmlns:a16="http://schemas.microsoft.com/office/drawing/2014/main" xmlns="" id="{5D1A9DED-09C5-4064-8650-8EA6D90600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386104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xmlns="" id="{ABD03058-30E5-47E3-869D-89CB50CFEF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2656859"/>
              <a:ext cx="8845667"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692399" y="2708920"/>
            <a:ext cx="8751563" cy="1300704"/>
          </a:xfrm>
        </p:spPr>
        <p:txBody>
          <a:bodyPr>
            <a:noAutofit/>
          </a:bodyPr>
          <a:lstStyle/>
          <a:p>
            <a:r>
              <a:rPr lang="tr-TR" sz="4400" b="1" dirty="0" smtClean="0"/>
              <a:t>Psikolojik Sağlamlığı Artırmak İçin Neler Yapılabilir?</a:t>
            </a:r>
            <a:endParaRPr lang="tr-TR" sz="4400" b="1" dirty="0">
              <a:latin typeface="Cambria" pitchFamily="18" charset="0"/>
              <a:ea typeface="Batang" pitchFamily="18" charset="-127"/>
            </a:endParaRPr>
          </a:p>
        </p:txBody>
      </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Güçlü yönlerinizi fark edin ve analiz edin.</a:t>
            </a:r>
            <a:endParaRPr lang="tr-TR" b="1" dirty="0"/>
          </a:p>
        </p:txBody>
      </p:sp>
      <p:sp>
        <p:nvSpPr>
          <p:cNvPr id="3" name="2 İçerik Yer Tutucusu"/>
          <p:cNvSpPr>
            <a:spLocks noGrp="1"/>
          </p:cNvSpPr>
          <p:nvPr>
            <p:ph idx="1"/>
          </p:nvPr>
        </p:nvSpPr>
        <p:spPr/>
        <p:txBody>
          <a:bodyPr>
            <a:normAutofit/>
          </a:bodyPr>
          <a:lstStyle/>
          <a:p>
            <a:pPr algn="ctr">
              <a:buNone/>
            </a:pPr>
            <a:r>
              <a:rPr lang="tr-TR" sz="2000" dirty="0" smtClean="0"/>
              <a:t>Fark etmek değişimin ilk adımıdır. Mesela güçlü yönlerinizi yazarak başlayın. </a:t>
            </a:r>
          </a:p>
          <a:p>
            <a:pPr algn="ctr">
              <a:buNone/>
            </a:pPr>
            <a:r>
              <a:rPr lang="tr-TR" sz="2000" dirty="0" smtClean="0"/>
              <a:t>En zor zamanlarınızda sizi neyin koruduğunu bulun. Bunun için en son ne zaman kötü bir şey yaşadığınızı ve sizi neyin tekrar ayağa kaldırdığını tespit edin. Bununla nasıl başa çıkmıştım sorusunu sık sık kendinize sorup cevabını bulun. Hatta cevaplarınızı bir kenara not edin. Geçmişte başınıza gelen olumsuz olaylarla ilgili “olmasa ne olurdu?” ya da “daha farklı olsa ne olurdu?” gibi düşüncelerle zaman ve enerji kaybetmeyin. Onun yerine odaklanmanız gereken sizi bugün ayakta tutan ne sorusunun cevabıdır</a:t>
            </a:r>
            <a:endParaRPr lang="tr-TR" sz="1600"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Yakınlarınıza “psikolojik sağlamlık” tan bahsedin.</a:t>
            </a:r>
            <a:endParaRPr lang="tr-TR" b="1" dirty="0"/>
          </a:p>
        </p:txBody>
      </p:sp>
      <p:sp>
        <p:nvSpPr>
          <p:cNvPr id="3" name="2 İçerik Yer Tutucusu"/>
          <p:cNvSpPr>
            <a:spLocks noGrp="1"/>
          </p:cNvSpPr>
          <p:nvPr>
            <p:ph idx="1"/>
          </p:nvPr>
        </p:nvSpPr>
        <p:spPr/>
        <p:txBody>
          <a:bodyPr>
            <a:normAutofit/>
          </a:bodyPr>
          <a:lstStyle/>
          <a:p>
            <a:pPr algn="ctr">
              <a:buNone/>
            </a:pPr>
            <a:r>
              <a:rPr lang="tr-TR" sz="2400" dirty="0" smtClean="0"/>
              <a:t>Aynı zamanda aktif baş etme becerileri olan mizah, iletişim becerileri, atılganlık, duygu düzenleme, eleştirel düşünme stratejileri gibi beceriler sizin ve yakınlarınızın hayatlarında olsun.</a:t>
            </a:r>
            <a:endParaRPr lang="tr-TR"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Yalnız kaldığınız zamanı azaltın.</a:t>
            </a:r>
            <a:endParaRPr lang="tr-TR" b="1" dirty="0"/>
          </a:p>
        </p:txBody>
      </p:sp>
      <p:sp>
        <p:nvSpPr>
          <p:cNvPr id="3" name="2 İçerik Yer Tutucusu"/>
          <p:cNvSpPr>
            <a:spLocks noGrp="1"/>
          </p:cNvSpPr>
          <p:nvPr>
            <p:ph idx="1"/>
          </p:nvPr>
        </p:nvSpPr>
        <p:spPr/>
        <p:txBody>
          <a:bodyPr>
            <a:normAutofit/>
          </a:bodyPr>
          <a:lstStyle/>
          <a:p>
            <a:pPr algn="ctr">
              <a:buNone/>
            </a:pPr>
            <a:r>
              <a:rPr lang="tr-TR" sz="2400" dirty="0" smtClean="0"/>
              <a:t>	Sosyalleşmek koruyucu bir faktördür. Arkadaşlarınız, akrabalarınız, aileniz ve yakın çevreniz ile geçirdiğiniz zaman ve onlarla olan paylaşımlarınız psikolojik sağlamlığınızı artırır.</a:t>
            </a:r>
            <a:endParaRPr lang="tr-TR" sz="2000"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Psikolojik sağlamlığı destekleyen rutinleriniz olsun.</a:t>
            </a:r>
            <a:endParaRPr lang="tr-TR" b="1" dirty="0"/>
          </a:p>
        </p:txBody>
      </p:sp>
      <p:sp>
        <p:nvSpPr>
          <p:cNvPr id="3" name="2 İçerik Yer Tutucusu"/>
          <p:cNvSpPr>
            <a:spLocks noGrp="1"/>
          </p:cNvSpPr>
          <p:nvPr>
            <p:ph idx="1"/>
          </p:nvPr>
        </p:nvSpPr>
        <p:spPr/>
        <p:txBody>
          <a:bodyPr>
            <a:normAutofit/>
          </a:bodyPr>
          <a:lstStyle/>
          <a:p>
            <a:pPr algn="ctr">
              <a:buNone/>
            </a:pPr>
            <a:r>
              <a:rPr lang="tr-TR" sz="2400" dirty="0" smtClean="0"/>
              <a:t>	Size iyi gelen kişileri, kitapları, şarkıları ve filmleri yakınlarınızda bulundurun. Bunları rutinleriniz haline getirin ve bu rutinlerin size umut, iyimserlik ve yaşam becerisi sağlıyor olduğuna dikkat edin.</a:t>
            </a:r>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Umudu hayatınızdan çıkarmayın.</a:t>
            </a:r>
            <a:endParaRPr lang="tr-TR" b="1" dirty="0"/>
          </a:p>
        </p:txBody>
      </p:sp>
      <p:sp>
        <p:nvSpPr>
          <p:cNvPr id="3" name="2 İçerik Yer Tutucusu"/>
          <p:cNvSpPr>
            <a:spLocks noGrp="1"/>
          </p:cNvSpPr>
          <p:nvPr>
            <p:ph idx="1"/>
          </p:nvPr>
        </p:nvSpPr>
        <p:spPr/>
        <p:txBody>
          <a:bodyPr>
            <a:normAutofit/>
          </a:bodyPr>
          <a:lstStyle/>
          <a:p>
            <a:pPr algn="ctr">
              <a:buNone/>
            </a:pPr>
            <a:r>
              <a:rPr lang="tr-TR" sz="2000" dirty="0" smtClean="0"/>
              <a:t>	</a:t>
            </a:r>
            <a:r>
              <a:rPr lang="tr-TR" sz="2400" dirty="0" smtClean="0"/>
              <a:t>Umut psikolojik sağlamlığın en önemli </a:t>
            </a:r>
            <a:r>
              <a:rPr lang="tr-TR" sz="2400" dirty="0" err="1" smtClean="0"/>
              <a:t>yordayıcılarındandır</a:t>
            </a:r>
            <a:r>
              <a:rPr lang="tr-TR" sz="2400" dirty="0" smtClean="0"/>
              <a:t>.  Bizi her gecenin sabahı her karanlığın aydınlığı olacağı düşüncesine yönelten içimizdeki umuttur ve bu umut psikolojik sağlamlığında gelişmesine yarımcı olur.</a:t>
            </a:r>
            <a:endParaRPr lang="tr-TR" sz="2000"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Profesyonel destek alın.</a:t>
            </a:r>
            <a:endParaRPr lang="tr-TR" b="1" dirty="0"/>
          </a:p>
        </p:txBody>
      </p:sp>
      <p:sp>
        <p:nvSpPr>
          <p:cNvPr id="3" name="2 İçerik Yer Tutucusu"/>
          <p:cNvSpPr>
            <a:spLocks noGrp="1"/>
          </p:cNvSpPr>
          <p:nvPr>
            <p:ph idx="1"/>
          </p:nvPr>
        </p:nvSpPr>
        <p:spPr/>
        <p:txBody>
          <a:bodyPr>
            <a:normAutofit/>
          </a:bodyPr>
          <a:lstStyle/>
          <a:p>
            <a:pPr algn="ctr">
              <a:buNone/>
            </a:pPr>
            <a:r>
              <a:rPr lang="tr-TR" sz="2400" dirty="0" smtClean="0"/>
              <a:t>	Eğer tüm bunlara rağmen hala hayatınızdaki olumsuzluklara odaklanıp güçlü yönlerinizi göremiyorsanız yani psikolojik sağlamlığınızı sağlayamıyorsanız acilen profesyonel destek alın.</a:t>
            </a:r>
            <a:endParaRPr lang="tr-TR" sz="2400"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
        <p:nvSpPr>
          <p:cNvPr id="32" name="31 Metin kutusu"/>
          <p:cNvSpPr txBox="1"/>
          <p:nvPr/>
        </p:nvSpPr>
        <p:spPr>
          <a:xfrm>
            <a:off x="1260351" y="404664"/>
            <a:ext cx="10081120" cy="1077218"/>
          </a:xfrm>
          <a:prstGeom prst="rect">
            <a:avLst/>
          </a:prstGeom>
          <a:noFill/>
        </p:spPr>
        <p:txBody>
          <a:bodyPr wrap="square" rtlCol="0">
            <a:spAutoFit/>
          </a:bodyPr>
          <a:lstStyle/>
          <a:p>
            <a:pPr algn="ctr"/>
            <a:r>
              <a:rPr lang="tr-TR" sz="3200" b="1" dirty="0" smtClean="0">
                <a:solidFill>
                  <a:srgbClr val="FF0000"/>
                </a:solidFill>
                <a:latin typeface="Cambria" pitchFamily="18" charset="0"/>
              </a:rPr>
              <a:t>Çocukların Duygusal Dayanıklılığını Geliştirmek için Öneriler</a:t>
            </a:r>
            <a:endParaRPr lang="tr-TR" sz="3200" b="1" dirty="0">
              <a:solidFill>
                <a:srgbClr val="FF0000"/>
              </a:solidFill>
              <a:latin typeface="Cambria" pitchFamily="18" charset="0"/>
            </a:endParaRPr>
          </a:p>
        </p:txBody>
      </p:sp>
      <p:sp>
        <p:nvSpPr>
          <p:cNvPr id="33" name="32 Metin kutusu"/>
          <p:cNvSpPr txBox="1"/>
          <p:nvPr/>
        </p:nvSpPr>
        <p:spPr>
          <a:xfrm>
            <a:off x="1548383" y="1628800"/>
            <a:ext cx="8856984" cy="646331"/>
          </a:xfrm>
          <a:prstGeom prst="rect">
            <a:avLst/>
          </a:prstGeom>
          <a:noFill/>
        </p:spPr>
        <p:txBody>
          <a:bodyPr wrap="square" rtlCol="0">
            <a:spAutoFit/>
          </a:bodyPr>
          <a:lstStyle/>
          <a:p>
            <a:endParaRPr lang="tr-TR" dirty="0" smtClean="0"/>
          </a:p>
          <a:p>
            <a:endParaRPr lang="tr-TR" dirty="0"/>
          </a:p>
        </p:txBody>
      </p:sp>
      <p:graphicFrame>
        <p:nvGraphicFramePr>
          <p:cNvPr id="26" name="25 Diyagram"/>
          <p:cNvGraphicFramePr/>
          <p:nvPr/>
        </p:nvGraphicFramePr>
        <p:xfrm>
          <a:off x="1260351" y="1556792"/>
          <a:ext cx="10093191" cy="4504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87011" y="2214554"/>
            <a:ext cx="3492601" cy="2591813"/>
          </a:xfrm>
        </p:spPr>
        <p:txBody>
          <a:bodyPr>
            <a:noAutofit/>
          </a:bodyPr>
          <a:lstStyle/>
          <a:p>
            <a:pPr>
              <a:lnSpc>
                <a:spcPct val="150000"/>
              </a:lnSpc>
            </a:pPr>
            <a:r>
              <a:rPr lang="tr-TR" sz="3200" dirty="0" smtClean="0"/>
              <a:t>Psikolojik Sağlamlık Nedir?</a:t>
            </a:r>
            <a:endParaRPr lang="tr-TR" sz="3200" dirty="0"/>
          </a:p>
        </p:txBody>
      </p:sp>
      <p:sp>
        <p:nvSpPr>
          <p:cNvPr id="5" name="4 İçerik Yer Tutucusu"/>
          <p:cNvSpPr>
            <a:spLocks noGrp="1"/>
          </p:cNvSpPr>
          <p:nvPr>
            <p:ph idx="1"/>
          </p:nvPr>
        </p:nvSpPr>
        <p:spPr/>
        <p:txBody>
          <a:bodyPr>
            <a:normAutofit/>
          </a:bodyPr>
          <a:lstStyle/>
          <a:p>
            <a:pPr algn="just"/>
            <a:r>
              <a:rPr lang="tr-TR" sz="2400" dirty="0" smtClean="0"/>
              <a:t>Hastalıktan, depresyondan, değişimlerden ya da kötü durumlardan çabucak iyileşme yeteneği; kendini toparlayabilme; incindikten, gerildikten sonra eski haline kolayca dönebilme; elastikiyet olarak tanımlanır. Psikolojik sağlamlık, oldukça zor koşullara rağmen, kişinin bu olumsuz koşulların üstesinden başarıyla gelebilme ve uyum sağlayabilme yeteneğidir. </a:t>
            </a:r>
            <a:endParaRPr lang="tr-TR" sz="2400" dirty="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
        <p:nvSpPr>
          <p:cNvPr id="32" name="31 Metin kutusu"/>
          <p:cNvSpPr txBox="1"/>
          <p:nvPr/>
        </p:nvSpPr>
        <p:spPr>
          <a:xfrm>
            <a:off x="1260351" y="404664"/>
            <a:ext cx="10081120" cy="1077218"/>
          </a:xfrm>
          <a:prstGeom prst="rect">
            <a:avLst/>
          </a:prstGeom>
          <a:noFill/>
        </p:spPr>
        <p:txBody>
          <a:bodyPr wrap="square" rtlCol="0">
            <a:spAutoFit/>
          </a:bodyPr>
          <a:lstStyle/>
          <a:p>
            <a:pPr algn="ctr"/>
            <a:r>
              <a:rPr lang="tr-TR" sz="3200" b="1" dirty="0" smtClean="0">
                <a:solidFill>
                  <a:srgbClr val="FF0000"/>
                </a:solidFill>
                <a:latin typeface="Cambria" pitchFamily="18" charset="0"/>
              </a:rPr>
              <a:t>Çocukların Duygusal Dayanıklılığını Geliştirmek için Öneriler</a:t>
            </a:r>
            <a:endParaRPr lang="tr-TR" sz="3200" b="1" dirty="0">
              <a:solidFill>
                <a:srgbClr val="FF0000"/>
              </a:solidFill>
              <a:latin typeface="Cambria" pitchFamily="18" charset="0"/>
            </a:endParaRPr>
          </a:p>
        </p:txBody>
      </p:sp>
      <p:sp>
        <p:nvSpPr>
          <p:cNvPr id="33" name="32 Metin kutusu"/>
          <p:cNvSpPr txBox="1"/>
          <p:nvPr/>
        </p:nvSpPr>
        <p:spPr>
          <a:xfrm>
            <a:off x="1548383" y="1628800"/>
            <a:ext cx="8856984" cy="646331"/>
          </a:xfrm>
          <a:prstGeom prst="rect">
            <a:avLst/>
          </a:prstGeom>
          <a:noFill/>
        </p:spPr>
        <p:txBody>
          <a:bodyPr wrap="square" rtlCol="0">
            <a:spAutoFit/>
          </a:bodyPr>
          <a:lstStyle/>
          <a:p>
            <a:endParaRPr lang="tr-TR" dirty="0" smtClean="0"/>
          </a:p>
          <a:p>
            <a:endParaRPr lang="tr-TR" dirty="0"/>
          </a:p>
        </p:txBody>
      </p:sp>
      <p:graphicFrame>
        <p:nvGraphicFramePr>
          <p:cNvPr id="26" name="25 Diyagram"/>
          <p:cNvGraphicFramePr/>
          <p:nvPr/>
        </p:nvGraphicFramePr>
        <p:xfrm>
          <a:off x="1260351" y="1556792"/>
          <a:ext cx="10093191" cy="4504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
        <p:nvSpPr>
          <p:cNvPr id="32" name="31 Metin kutusu"/>
          <p:cNvSpPr txBox="1"/>
          <p:nvPr/>
        </p:nvSpPr>
        <p:spPr>
          <a:xfrm>
            <a:off x="1260351" y="404664"/>
            <a:ext cx="10081120" cy="1077218"/>
          </a:xfrm>
          <a:prstGeom prst="rect">
            <a:avLst/>
          </a:prstGeom>
          <a:noFill/>
        </p:spPr>
        <p:txBody>
          <a:bodyPr wrap="square" rtlCol="0">
            <a:spAutoFit/>
          </a:bodyPr>
          <a:lstStyle/>
          <a:p>
            <a:pPr algn="ctr"/>
            <a:r>
              <a:rPr lang="tr-TR" sz="3200" b="1" dirty="0" smtClean="0">
                <a:solidFill>
                  <a:srgbClr val="FF0000"/>
                </a:solidFill>
                <a:latin typeface="Cambria" pitchFamily="18" charset="0"/>
              </a:rPr>
              <a:t>Çocukların Duygusal Dayanıklılığını Geliştirmek için Öneriler</a:t>
            </a:r>
            <a:endParaRPr lang="tr-TR" sz="3200" b="1" dirty="0">
              <a:solidFill>
                <a:srgbClr val="FF0000"/>
              </a:solidFill>
              <a:latin typeface="Cambria" pitchFamily="18" charset="0"/>
            </a:endParaRPr>
          </a:p>
        </p:txBody>
      </p:sp>
      <p:sp>
        <p:nvSpPr>
          <p:cNvPr id="33" name="32 Metin kutusu"/>
          <p:cNvSpPr txBox="1"/>
          <p:nvPr/>
        </p:nvSpPr>
        <p:spPr>
          <a:xfrm>
            <a:off x="1548383" y="1628800"/>
            <a:ext cx="8856984" cy="646331"/>
          </a:xfrm>
          <a:prstGeom prst="rect">
            <a:avLst/>
          </a:prstGeom>
          <a:noFill/>
        </p:spPr>
        <p:txBody>
          <a:bodyPr wrap="square" rtlCol="0">
            <a:spAutoFit/>
          </a:bodyPr>
          <a:lstStyle/>
          <a:p>
            <a:endParaRPr lang="tr-TR" dirty="0" smtClean="0"/>
          </a:p>
          <a:p>
            <a:endParaRPr lang="tr-TR" dirty="0"/>
          </a:p>
        </p:txBody>
      </p:sp>
      <p:graphicFrame>
        <p:nvGraphicFramePr>
          <p:cNvPr id="26" name="25 Diyagram"/>
          <p:cNvGraphicFramePr/>
          <p:nvPr/>
        </p:nvGraphicFramePr>
        <p:xfrm>
          <a:off x="1260351" y="1556792"/>
          <a:ext cx="10093191" cy="4504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0" name="Rectangle 89">
            <a:extLst>
              <a:ext uri="{FF2B5EF4-FFF2-40B4-BE49-F238E27FC236}">
                <a16:creationId xmlns:a16="http://schemas.microsoft.com/office/drawing/2014/main" xmlns="" id="{ABD03058-30E5-47E3-869D-89CB50CFEF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0116" y="2331000"/>
            <a:ext cx="8829542" cy="219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692399" y="2492896"/>
            <a:ext cx="8751563" cy="1296000"/>
          </a:xfrm>
        </p:spPr>
        <p:txBody>
          <a:bodyPr>
            <a:noAutofit/>
          </a:bodyPr>
          <a:lstStyle/>
          <a:p>
            <a:r>
              <a:rPr lang="tr-TR" sz="4400" b="1" dirty="0" smtClean="0"/>
              <a:t>Dinlediğiniz için teşekkürler.</a:t>
            </a:r>
            <a:endParaRPr lang="tr-TR" sz="4400" b="1" dirty="0">
              <a:latin typeface="Cambria" pitchFamily="18" charset="0"/>
              <a:ea typeface="Batang" pitchFamily="18" charset="-127"/>
            </a:endParaRPr>
          </a:p>
        </p:txBody>
      </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11344" y="4000504"/>
            <a:ext cx="8751563" cy="1227814"/>
          </a:xfrm>
        </p:spPr>
        <p:txBody>
          <a:bodyPr anchor="ctr">
            <a:noAutofit/>
          </a:bodyPr>
          <a:lstStyle/>
          <a:p>
            <a:r>
              <a:rPr lang="tr-TR" sz="4800" dirty="0" smtClean="0">
                <a:latin typeface="Algerian" panose="04020705040A02060702" pitchFamily="82" charset="0"/>
              </a:rPr>
              <a:t>AYT</a:t>
            </a:r>
            <a:endParaRPr lang="tr-TR" sz="4800" dirty="0">
              <a:latin typeface="Algerian" panose="04020705040A02060702" pitchFamily="82" charset="0"/>
            </a:endParaRPr>
          </a:p>
        </p:txBody>
      </p:sp>
      <p:pic>
        <p:nvPicPr>
          <p:cNvPr id="26" name="Picture 3"/>
          <p:cNvPicPr>
            <a:picLocks noChangeAspect="1" noChangeArrowheads="1"/>
          </p:cNvPicPr>
          <p:nvPr/>
        </p:nvPicPr>
        <p:blipFill>
          <a:blip r:embed="rId2" cstate="print"/>
          <a:srcRect l="41564" t="39107" r="43175" b="33036"/>
          <a:stretch>
            <a:fillRect/>
          </a:stretch>
        </p:blipFill>
        <p:spPr bwMode="auto">
          <a:xfrm>
            <a:off x="584161" y="1285860"/>
            <a:ext cx="4286280" cy="4399073"/>
          </a:xfrm>
          <a:prstGeom prst="rect">
            <a:avLst/>
          </a:prstGeom>
          <a:noFill/>
          <a:ln w="9525">
            <a:noFill/>
            <a:miter lim="800000"/>
            <a:headEnd/>
            <a:tailEnd/>
          </a:ln>
          <a:effectLst/>
        </p:spPr>
      </p:pic>
      <p:graphicFrame>
        <p:nvGraphicFramePr>
          <p:cNvPr id="28" name="27 Diyagram"/>
          <p:cNvGraphicFramePr/>
          <p:nvPr/>
        </p:nvGraphicFramePr>
        <p:xfrm>
          <a:off x="5227631" y="1071546"/>
          <a:ext cx="6429420" cy="4694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sp>
        <p:nvSpPr>
          <p:cNvPr id="32" name="31 Metin kutusu"/>
          <p:cNvSpPr txBox="1"/>
          <p:nvPr/>
        </p:nvSpPr>
        <p:spPr>
          <a:xfrm>
            <a:off x="3204567" y="764704"/>
            <a:ext cx="6120680" cy="523220"/>
          </a:xfrm>
          <a:prstGeom prst="rect">
            <a:avLst/>
          </a:prstGeom>
          <a:noFill/>
        </p:spPr>
        <p:txBody>
          <a:bodyPr wrap="square" rtlCol="0">
            <a:spAutoFit/>
          </a:bodyPr>
          <a:lstStyle/>
          <a:p>
            <a:pPr algn="ctr"/>
            <a:r>
              <a:rPr lang="tr-TR" sz="2800" b="1" spc="300" dirty="0" smtClean="0">
                <a:latin typeface="+mj-lt"/>
              </a:rPr>
              <a:t>KAYNAKÇA</a:t>
            </a:r>
            <a:endParaRPr lang="tr-TR" sz="2800" b="1" spc="300" dirty="0">
              <a:latin typeface="+mj-lt"/>
            </a:endParaRPr>
          </a:p>
        </p:txBody>
      </p:sp>
      <p:sp>
        <p:nvSpPr>
          <p:cNvPr id="33" name="32 Metin kutusu"/>
          <p:cNvSpPr txBox="1"/>
          <p:nvPr/>
        </p:nvSpPr>
        <p:spPr>
          <a:xfrm>
            <a:off x="828303" y="1700809"/>
            <a:ext cx="10369152" cy="5078313"/>
          </a:xfrm>
          <a:prstGeom prst="rect">
            <a:avLst/>
          </a:prstGeom>
          <a:noFill/>
        </p:spPr>
        <p:txBody>
          <a:bodyPr wrap="square" rtlCol="0">
            <a:spAutoFit/>
          </a:bodyPr>
          <a:lstStyle/>
          <a:p>
            <a:pPr lvl="1" algn="just">
              <a:lnSpc>
                <a:spcPct val="150000"/>
              </a:lnSpc>
              <a:buFont typeface="Arial" pitchFamily="34" charset="0"/>
              <a:buChar char="•"/>
            </a:pPr>
            <a:r>
              <a:rPr lang="tr-TR" dirty="0" smtClean="0"/>
              <a:t>Akar, </a:t>
            </a:r>
            <a:r>
              <a:rPr lang="tr-TR" dirty="0" err="1" smtClean="0"/>
              <a:t>Atanur</a:t>
            </a:r>
            <a:r>
              <a:rPr lang="tr-TR" dirty="0" smtClean="0"/>
              <a:t> (2018), Psikolojik Sağlamlık Programının Ergenlerin Psikolojik Sağlamlık Düzeyine Etkisi (Doktora Tezi). Erişim adresi: </a:t>
            </a:r>
            <a:r>
              <a:rPr lang="tr-TR" u="sng" dirty="0" smtClean="0">
                <a:hlinkClick r:id="rId2"/>
              </a:rPr>
              <a:t>https://openaccess.maltepe.edu.tr/xmlui/bitstream/handle/20.500.12415/5670/10185427.pdf?sequence=1&amp;isAllowed=y</a:t>
            </a:r>
            <a:r>
              <a:rPr lang="tr-TR" dirty="0" smtClean="0"/>
              <a:t> </a:t>
            </a:r>
          </a:p>
          <a:p>
            <a:pPr lvl="1" algn="just">
              <a:lnSpc>
                <a:spcPct val="150000"/>
              </a:lnSpc>
            </a:pPr>
            <a:r>
              <a:rPr lang="tr-TR" dirty="0" err="1" smtClean="0"/>
              <a:t>Gizir</a:t>
            </a:r>
            <a:r>
              <a:rPr lang="tr-TR" dirty="0" smtClean="0"/>
              <a:t>, Cem Ali(2007), Psikolojik Sağlamlık, Risk Faktörleri ve koruyucu Faktörler Üzerine Bir Derleme Çalışması. Türk Psikolojik Danışma ve Rehberlik Dergisi.3(28):113-128</a:t>
            </a:r>
          </a:p>
          <a:p>
            <a:pPr lvl="1" algn="just">
              <a:lnSpc>
                <a:spcPct val="150000"/>
              </a:lnSpc>
            </a:pPr>
            <a:r>
              <a:rPr lang="tr-TR" dirty="0" smtClean="0"/>
              <a:t>Tekirdağ RAM, BASİC PH-Baş Etme Yöntemi. Erişim adresi: </a:t>
            </a:r>
            <a:r>
              <a:rPr lang="tr-TR" u="sng" dirty="0" smtClean="0">
                <a:hlinkClick r:id="rId3"/>
              </a:rPr>
              <a:t>http://tekirdagram.meb.k12.tr/icerikler/basic-ph-bas-etme-yontemi_4484268.html</a:t>
            </a:r>
            <a:r>
              <a:rPr lang="tr-TR" dirty="0" smtClean="0"/>
              <a:t> </a:t>
            </a:r>
          </a:p>
          <a:p>
            <a:pPr lvl="1" algn="just">
              <a:lnSpc>
                <a:spcPct val="150000"/>
              </a:lnSpc>
            </a:pPr>
            <a:r>
              <a:rPr lang="tr-TR" dirty="0" smtClean="0"/>
              <a:t>Yalım Yaman, Desen. Psikolojik Sağlamlık.(26 Eylül 2018).Erişim adresi: </a:t>
            </a:r>
            <a:r>
              <a:rPr lang="tr-TR" u="sng" dirty="0" smtClean="0">
                <a:hlinkClick r:id="rId4"/>
              </a:rPr>
              <a:t>https://www.tzv.org.tr/#/haber/2121</a:t>
            </a:r>
            <a:endParaRPr lang="tr-TR" dirty="0" smtClean="0"/>
          </a:p>
          <a:p>
            <a:pPr>
              <a:buFont typeface="Arial" pitchFamily="34" charset="0"/>
              <a:buChar char="•"/>
            </a:pPr>
            <a:endParaRPr lang="tr-TR" dirty="0" smtClean="0"/>
          </a:p>
          <a:p>
            <a:endParaRPr lang="tr-TR" dirty="0" smtClean="0"/>
          </a:p>
          <a:p>
            <a:endParaRPr lang="tr-TR" dirty="0"/>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11344" y="4000504"/>
            <a:ext cx="8751563" cy="1012672"/>
          </a:xfrm>
        </p:spPr>
        <p:txBody>
          <a:bodyPr>
            <a:noAutofit/>
          </a:bodyPr>
          <a:lstStyle/>
          <a:p>
            <a:r>
              <a:rPr lang="tr-TR" sz="4800" b="1" dirty="0" smtClean="0">
                <a:latin typeface="Cambria" pitchFamily="18" charset="0"/>
                <a:ea typeface="Batang" pitchFamily="18" charset="-127"/>
              </a:rPr>
              <a:t>PSİKOLOJİK SAĞLAMLIK</a:t>
            </a:r>
            <a:endParaRPr lang="tr-TR" sz="4800" b="1" dirty="0">
              <a:latin typeface="Cambria" pitchFamily="18" charset="0"/>
              <a:ea typeface="Batang" pitchFamily="18" charset="-127"/>
            </a:endParaRPr>
          </a:p>
        </p:txBody>
      </p:sp>
      <p:graphicFrame>
        <p:nvGraphicFramePr>
          <p:cNvPr id="30" name="29 Diyagram"/>
          <p:cNvGraphicFramePr/>
          <p:nvPr/>
        </p:nvGraphicFramePr>
        <p:xfrm>
          <a:off x="324247" y="332656"/>
          <a:ext cx="11593287"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28 Altbilgi Yer Tutucusu"/>
          <p:cNvSpPr>
            <a:spLocks noGrp="1"/>
          </p:cNvSpPr>
          <p:nvPr>
            <p:ph type="ftr" sz="quarter" idx="11"/>
          </p:nvPr>
        </p:nvSpPr>
        <p:spPr>
          <a:xfrm>
            <a:off x="828303" y="6309320"/>
            <a:ext cx="10569449" cy="320040"/>
          </a:xfrm>
        </p:spPr>
        <p:txBody>
          <a:bodyPr/>
          <a:lstStyle/>
          <a:p>
            <a:r>
              <a:rPr lang="tr-TR" dirty="0" smtClean="0"/>
              <a:t>Elbistan Rehberlik ve Araştırma Merkezi</a:t>
            </a:r>
            <a:endParaRPr lang="tr-TR" dirty="0"/>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50000"/>
              </a:lnSpc>
            </a:pPr>
            <a:r>
              <a:rPr lang="tr-TR" sz="3200" dirty="0" smtClean="0"/>
              <a:t>Psikolojik Sağlamlığın Gelişiminde Risk Faktörleri ve Koruyucu Faktörler </a:t>
            </a:r>
            <a:endParaRPr lang="tr-TR" sz="3200" dirty="0"/>
          </a:p>
        </p:txBody>
      </p:sp>
      <p:sp>
        <p:nvSpPr>
          <p:cNvPr id="3" name="2 İçerik Yer Tutucusu"/>
          <p:cNvSpPr>
            <a:spLocks noGrp="1"/>
          </p:cNvSpPr>
          <p:nvPr>
            <p:ph idx="1"/>
          </p:nvPr>
        </p:nvSpPr>
        <p:spPr>
          <a:xfrm>
            <a:off x="5109118" y="803186"/>
            <a:ext cx="6270422" cy="5650150"/>
          </a:xfrm>
        </p:spPr>
        <p:txBody>
          <a:bodyPr/>
          <a:lstStyle/>
          <a:p>
            <a:pPr algn="just"/>
            <a:r>
              <a:rPr lang="tr-TR" sz="2000" dirty="0" smtClean="0"/>
              <a:t>Psikolojik sağlamlığın gelişiminde, maruz kalınan riskler ve bu risk faktörlerinin olumsuz etkilerinin azaltılmasında ya da ortadan kaldırılmasında koruyucu faktörlerin bulunması önemlidir. Risk,  psikolojik sağlamlığın oluşabilmesi için bir önkoşuldur. Risk; negatif bir sonuç görülme olasılığını artıran bir ya da daha fazla faktörün ya da etkinin varlığı; bir başka deyişle, bir problemin oluşma, devam etme ya da daha kötüye gitme olasılığını artıran herhangi bir olay, durum ya da deneyim anlamına gelmektedir . Koruyucu faktörler ise risklerin ve kötü koşulların olumsuz etkilerini azaltan ya da ortadan kaldıran faktörlerdir . </a:t>
            </a:r>
          </a:p>
          <a:p>
            <a:pPr algn="just"/>
            <a:endParaRPr lang="tr-TR"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4" name="Group 87">
            <a:extLst>
              <a:ext uri="{FF2B5EF4-FFF2-40B4-BE49-F238E27FC236}">
                <a16:creationId xmlns:a16="http://schemas.microsoft.com/office/drawing/2014/main" xmlns="" id="{1C4B98F4-653D-46AB-9EFC-04A7152FB7D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6251" y="404664"/>
            <a:ext cx="9000000" cy="927127"/>
            <a:chOff x="1669293" y="404661"/>
            <a:chExt cx="9016438" cy="927127"/>
          </a:xfrm>
        </p:grpSpPr>
        <p:sp>
          <p:nvSpPr>
            <p:cNvPr id="156" name="Isosceles Triangle 39">
              <a:extLst>
                <a:ext uri="{FF2B5EF4-FFF2-40B4-BE49-F238E27FC236}">
                  <a16:creationId xmlns:a16="http://schemas.microsoft.com/office/drawing/2014/main" xmlns="" id="{5D1A9DED-09C5-4064-8650-8EA6D90600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79581" y="98072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xmlns="" id="{ABD03058-30E5-47E3-869D-89CB50CFEF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404661"/>
              <a:ext cx="9016438"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64407" y="332656"/>
            <a:ext cx="8751563" cy="720080"/>
          </a:xfrm>
        </p:spPr>
        <p:txBody>
          <a:bodyPr>
            <a:noAutofit/>
          </a:bodyPr>
          <a:lstStyle/>
          <a:p>
            <a:r>
              <a:rPr lang="tr-TR" sz="4000" b="1" dirty="0" smtClean="0">
                <a:latin typeface="Cambria" pitchFamily="18" charset="0"/>
                <a:ea typeface="Batang" pitchFamily="18" charset="-127"/>
              </a:rPr>
              <a:t>Risk Faktörleri</a:t>
            </a:r>
            <a:endParaRPr lang="tr-TR" sz="4000" b="1" dirty="0">
              <a:latin typeface="Cambria" pitchFamily="18" charset="0"/>
              <a:ea typeface="Batang" pitchFamily="18" charset="-127"/>
            </a:endParaRPr>
          </a:p>
        </p:txBody>
      </p:sp>
      <p:graphicFrame>
        <p:nvGraphicFramePr>
          <p:cNvPr id="32" name="31 Diyagram"/>
          <p:cNvGraphicFramePr/>
          <p:nvPr/>
        </p:nvGraphicFramePr>
        <p:xfrm>
          <a:off x="540271" y="1484784"/>
          <a:ext cx="11305256"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 name="28 Altbilgi Yer Tutucusu"/>
          <p:cNvSpPr>
            <a:spLocks noGrp="1"/>
          </p:cNvSpPr>
          <p:nvPr>
            <p:ph type="ftr" sz="quarter" idx="11"/>
          </p:nvPr>
        </p:nvSpPr>
        <p:spPr>
          <a:xfrm>
            <a:off x="756295" y="6453336"/>
            <a:ext cx="10569449" cy="404664"/>
          </a:xfrm>
        </p:spPr>
        <p:txBody>
          <a:bodyPr/>
          <a:lstStyle/>
          <a:p>
            <a:r>
              <a:rPr lang="tr-TR" dirty="0" smtClean="0"/>
              <a:t>Elbistan Rehberlik ve Araştırma Merkezi</a:t>
            </a:r>
            <a:endParaRPr lang="tr-TR" dirty="0"/>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4" name="Group 87">
            <a:extLst>
              <a:ext uri="{FF2B5EF4-FFF2-40B4-BE49-F238E27FC236}">
                <a16:creationId xmlns:a16="http://schemas.microsoft.com/office/drawing/2014/main" xmlns="" id="{1C4B98F4-653D-46AB-9EFC-04A7152FB7D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6251" y="260648"/>
            <a:ext cx="9000000" cy="855119"/>
            <a:chOff x="1669293" y="260645"/>
            <a:chExt cx="9016438" cy="855119"/>
          </a:xfrm>
        </p:grpSpPr>
        <p:sp>
          <p:nvSpPr>
            <p:cNvPr id="156" name="Isosceles Triangle 39">
              <a:extLst>
                <a:ext uri="{FF2B5EF4-FFF2-40B4-BE49-F238E27FC236}">
                  <a16:creationId xmlns:a16="http://schemas.microsoft.com/office/drawing/2014/main" xmlns="" id="{5D1A9DED-09C5-4064-8650-8EA6D90600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79581" y="764701"/>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xmlns="" id="{ABD03058-30E5-47E3-869D-89CB50CFEF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260645"/>
              <a:ext cx="9016438"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64407" y="404664"/>
            <a:ext cx="8751563" cy="504056"/>
          </a:xfrm>
        </p:spPr>
        <p:txBody>
          <a:bodyPr>
            <a:noAutofit/>
          </a:bodyPr>
          <a:lstStyle/>
          <a:p>
            <a:r>
              <a:rPr lang="tr-TR" sz="4000" b="1" dirty="0" smtClean="0">
                <a:latin typeface="Cambria" pitchFamily="18" charset="0"/>
                <a:ea typeface="Batang" pitchFamily="18" charset="-127"/>
              </a:rPr>
              <a:t>Koruyucu Faktörler</a:t>
            </a:r>
            <a:endParaRPr lang="tr-TR" sz="4000" b="1" dirty="0">
              <a:latin typeface="Cambria" pitchFamily="18" charset="0"/>
              <a:ea typeface="Batang" pitchFamily="18" charset="-127"/>
            </a:endParaRPr>
          </a:p>
        </p:txBody>
      </p:sp>
      <p:graphicFrame>
        <p:nvGraphicFramePr>
          <p:cNvPr id="33" name="32 Diyagram"/>
          <p:cNvGraphicFramePr/>
          <p:nvPr/>
        </p:nvGraphicFramePr>
        <p:xfrm>
          <a:off x="324248" y="1052736"/>
          <a:ext cx="11593287" cy="5805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 name="28 Altbilgi Yer Tutucusu"/>
          <p:cNvSpPr>
            <a:spLocks noGrp="1"/>
          </p:cNvSpPr>
          <p:nvPr>
            <p:ph type="ftr" sz="quarter" idx="11"/>
          </p:nvPr>
        </p:nvSpPr>
        <p:spPr>
          <a:xfrm>
            <a:off x="1332359" y="6453336"/>
            <a:ext cx="10569449" cy="404664"/>
          </a:xfrm>
        </p:spPr>
        <p:txBody>
          <a:bodyPr/>
          <a:lstStyle/>
          <a:p>
            <a:pPr algn="r"/>
            <a:r>
              <a:rPr lang="tr-TR" dirty="0" smtClean="0"/>
              <a:t>Elbistan Rehberlik ve Araştırma Merkezi</a:t>
            </a:r>
            <a:endParaRPr lang="tr-TR" dirty="0"/>
          </a:p>
        </p:txBody>
      </p:sp>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xmlns="" id="{78660BA6-A585-4EF9-9EF7-3BE35DF1E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694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66">
            <a:extLst>
              <a:ext uri="{FF2B5EF4-FFF2-40B4-BE49-F238E27FC236}">
                <a16:creationId xmlns:a16="http://schemas.microsoft.com/office/drawing/2014/main" xmlns="" id="{55D32616-F5C2-4920-89A2-A561DEFFE8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073" y="-59376"/>
            <a:ext cx="12493036" cy="6923798"/>
            <a:chOff x="-329674" y="-51881"/>
            <a:chExt cx="12515851" cy="6923798"/>
          </a:xfrm>
        </p:grpSpPr>
        <p:sp>
          <p:nvSpPr>
            <p:cNvPr id="68" name="Freeform 5">
              <a:extLst>
                <a:ext uri="{FF2B5EF4-FFF2-40B4-BE49-F238E27FC236}">
                  <a16:creationId xmlns:a16="http://schemas.microsoft.com/office/drawing/2014/main" xmlns="" id="{1B73A6FC-834B-4F05-932B-B803CABCAD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xmlns="" id="{E6B010FA-E5A0-4076-8DE2-47203E25F1A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xmlns="" id="{41FCCB3C-DE5D-478E-A52C-05405F14C8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xmlns="" id="{B12C21A1-12F3-4131-97E0-5D8E7D9000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xmlns="" id="{57B08C22-C23D-4974-8C4A-EC39896959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xmlns="" id="{18F838D6-6CEF-4AD3-8FFF-70631191B0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xmlns="" id="{ABE64B1D-7895-4391-9A4F-CB1B82F24C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xmlns="" id="{7D863829-E630-40B5-A7D8-62BD5E569CD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xmlns="" id="{108C08B0-CDE1-47FB-AF0E-2DBAED706D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xmlns="" id="{C03037EC-59ED-4C33-ADB9-F21216C9921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xmlns="" id="{F1BC9F07-ACFC-4F82-A885-3EB1185570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xmlns="" id="{2F17A1B0-A6F6-42BB-BE0E-8308DF37B69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xmlns="" id="{30A3AB22-CCD5-443F-B634-06274931452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xmlns="" id="{FB8D6170-FA75-4C9A-A949-313B3306C3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xmlns="" id="{B4496C90-F537-4075-8DEA-D9EE1108BC8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xmlns="" id="{38B9C147-A820-4F1B-911A-6696E182CE1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xmlns="" id="{694F2048-6FF3-4259-B955-BD4BF00D6B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xmlns="" id="{0A7C1E93-8A9B-4E1C-AE3F-ABC0277229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xmlns="" id="{14E49EED-E5E0-44DB-B37B-2BEA3458B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xmlns="" id="{DC9A6620-ACD0-4032-BCBD-CDD5BEBE9B17}"/>
              </a:ext>
            </a:extLst>
          </p:cNvPr>
          <p:cNvSpPr>
            <a:spLocks noGrp="1"/>
          </p:cNvSpPr>
          <p:nvPr>
            <p:ph type="ctrTitle"/>
          </p:nvPr>
        </p:nvSpPr>
        <p:spPr>
          <a:xfrm>
            <a:off x="1711344" y="4000504"/>
            <a:ext cx="8751563" cy="1012672"/>
          </a:xfrm>
        </p:spPr>
        <p:txBody>
          <a:bodyPr>
            <a:noAutofit/>
          </a:bodyPr>
          <a:lstStyle/>
          <a:p>
            <a:r>
              <a:rPr lang="tr-TR" sz="4800" b="1" dirty="0" smtClean="0">
                <a:latin typeface="Cambria" pitchFamily="18" charset="0"/>
                <a:ea typeface="Batang" pitchFamily="18" charset="-127"/>
              </a:rPr>
              <a:t>PSİKOLOJİK SAĞLAMLIK</a:t>
            </a:r>
            <a:endParaRPr lang="tr-TR" sz="4800" b="1" dirty="0">
              <a:latin typeface="Cambria" pitchFamily="18" charset="0"/>
              <a:ea typeface="Batang" pitchFamily="18" charset="-127"/>
            </a:endParaRPr>
          </a:p>
        </p:txBody>
      </p:sp>
      <p:sp>
        <p:nvSpPr>
          <p:cNvPr id="29" name="28 Altbilgi Yer Tutucusu"/>
          <p:cNvSpPr>
            <a:spLocks noGrp="1"/>
          </p:cNvSpPr>
          <p:nvPr>
            <p:ph type="ftr" sz="quarter" idx="11"/>
          </p:nvPr>
        </p:nvSpPr>
        <p:spPr/>
        <p:txBody>
          <a:bodyPr/>
          <a:lstStyle/>
          <a:p>
            <a:r>
              <a:rPr lang="tr-TR" smtClean="0"/>
              <a:t>Elbistan Rehberlik ve Araştırma Merkezi</a:t>
            </a:r>
            <a:endParaRPr lang="tr-TR"/>
          </a:p>
        </p:txBody>
      </p:sp>
      <p:graphicFrame>
        <p:nvGraphicFramePr>
          <p:cNvPr id="30" name="29 Diyagram"/>
          <p:cNvGraphicFramePr/>
          <p:nvPr/>
        </p:nvGraphicFramePr>
        <p:xfrm>
          <a:off x="828304" y="724605"/>
          <a:ext cx="10729192" cy="5368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131961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50000"/>
              </a:lnSpc>
            </a:pPr>
            <a:r>
              <a:rPr lang="tr-TR" dirty="0" smtClean="0"/>
              <a:t>Baş Etme Yöntemi</a:t>
            </a:r>
            <a:br>
              <a:rPr lang="tr-TR" dirty="0" smtClean="0"/>
            </a:br>
            <a:r>
              <a:rPr lang="tr-TR" b="1" dirty="0" smtClean="0"/>
              <a:t>BASİC PH</a:t>
            </a:r>
            <a:endParaRPr lang="tr-TR" b="1" dirty="0"/>
          </a:p>
        </p:txBody>
      </p:sp>
      <p:sp>
        <p:nvSpPr>
          <p:cNvPr id="3" name="2 İçerik Yer Tutucusu"/>
          <p:cNvSpPr>
            <a:spLocks noGrp="1"/>
          </p:cNvSpPr>
          <p:nvPr>
            <p:ph idx="1"/>
          </p:nvPr>
        </p:nvSpPr>
        <p:spPr/>
        <p:txBody>
          <a:bodyPr/>
          <a:lstStyle/>
          <a:p>
            <a:r>
              <a:rPr lang="tr-TR" dirty="0" smtClean="0"/>
              <a:t>B - (</a:t>
            </a:r>
            <a:r>
              <a:rPr lang="tr-TR" dirty="0" err="1" smtClean="0"/>
              <a:t>Belief</a:t>
            </a:r>
            <a:r>
              <a:rPr lang="tr-TR" dirty="0" smtClean="0"/>
              <a:t>) Değer -İnanç</a:t>
            </a:r>
          </a:p>
          <a:p>
            <a:r>
              <a:rPr lang="tr-TR" dirty="0" smtClean="0"/>
              <a:t>A - (</a:t>
            </a:r>
            <a:r>
              <a:rPr lang="tr-TR" dirty="0" err="1" smtClean="0"/>
              <a:t>Affect</a:t>
            </a:r>
            <a:r>
              <a:rPr lang="tr-TR" dirty="0" smtClean="0"/>
              <a:t>) Duygu </a:t>
            </a:r>
          </a:p>
          <a:p>
            <a:r>
              <a:rPr lang="tr-TR" dirty="0" smtClean="0"/>
              <a:t>S - (</a:t>
            </a:r>
            <a:r>
              <a:rPr lang="tr-TR" dirty="0" err="1" smtClean="0"/>
              <a:t>Social</a:t>
            </a:r>
            <a:r>
              <a:rPr lang="tr-TR" dirty="0" smtClean="0"/>
              <a:t> </a:t>
            </a:r>
            <a:r>
              <a:rPr lang="tr-TR" dirty="0" err="1" smtClean="0"/>
              <a:t>interaction</a:t>
            </a:r>
            <a:r>
              <a:rPr lang="tr-TR" dirty="0" smtClean="0"/>
              <a:t>) Dayanışma –Sosyal etkileşim</a:t>
            </a:r>
          </a:p>
          <a:p>
            <a:r>
              <a:rPr lang="tr-TR" dirty="0" smtClean="0"/>
              <a:t>I - (</a:t>
            </a:r>
            <a:r>
              <a:rPr lang="tr-TR" dirty="0" err="1" smtClean="0"/>
              <a:t>Imagination</a:t>
            </a:r>
            <a:r>
              <a:rPr lang="tr-TR" dirty="0" smtClean="0"/>
              <a:t>) Düş –Hayal Gücü</a:t>
            </a:r>
          </a:p>
          <a:p>
            <a:r>
              <a:rPr lang="tr-TR" dirty="0" smtClean="0"/>
              <a:t>C - (</a:t>
            </a:r>
            <a:r>
              <a:rPr lang="tr-TR" dirty="0" err="1" smtClean="0"/>
              <a:t>Cognifıon</a:t>
            </a:r>
            <a:r>
              <a:rPr lang="tr-TR" dirty="0" smtClean="0"/>
              <a:t>) Düşünce </a:t>
            </a:r>
          </a:p>
          <a:p>
            <a:r>
              <a:rPr lang="tr-TR" dirty="0" smtClean="0"/>
              <a:t>PH - (</a:t>
            </a:r>
            <a:r>
              <a:rPr lang="tr-TR" dirty="0" err="1" smtClean="0"/>
              <a:t>Physical</a:t>
            </a:r>
            <a:r>
              <a:rPr lang="tr-TR" dirty="0" smtClean="0"/>
              <a:t>) Davranış </a:t>
            </a:r>
            <a:endParaRPr lang="tr-TR" dirty="0"/>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nSpc>
                <a:spcPct val="150000"/>
              </a:lnSpc>
            </a:pPr>
            <a:r>
              <a:rPr lang="tr-TR" dirty="0" smtClean="0"/>
              <a:t>Baş Etme Yöntemi</a:t>
            </a:r>
            <a:br>
              <a:rPr lang="tr-TR" dirty="0" smtClean="0"/>
            </a:br>
            <a:r>
              <a:rPr lang="tr-TR" b="1" dirty="0" smtClean="0"/>
              <a:t>BASİC PH</a:t>
            </a:r>
            <a:endParaRPr lang="tr-TR" b="1" dirty="0"/>
          </a:p>
        </p:txBody>
      </p:sp>
      <p:sp>
        <p:nvSpPr>
          <p:cNvPr id="3" name="2 İçerik Yer Tutucusu"/>
          <p:cNvSpPr>
            <a:spLocks noGrp="1"/>
          </p:cNvSpPr>
          <p:nvPr>
            <p:ph idx="1"/>
          </p:nvPr>
        </p:nvSpPr>
        <p:spPr/>
        <p:txBody>
          <a:bodyPr>
            <a:normAutofit/>
          </a:bodyPr>
          <a:lstStyle/>
          <a:p>
            <a:pPr algn="just"/>
            <a:r>
              <a:rPr lang="tr-TR" sz="2000" b="1" dirty="0" smtClean="0"/>
              <a:t>B - (</a:t>
            </a:r>
            <a:r>
              <a:rPr lang="tr-TR" sz="2000" b="1" dirty="0" err="1" smtClean="0"/>
              <a:t>Belief</a:t>
            </a:r>
            <a:r>
              <a:rPr lang="tr-TR" sz="2000" b="1" dirty="0" smtClean="0"/>
              <a:t>) Değer:  </a:t>
            </a:r>
            <a:r>
              <a:rPr lang="tr-TR" sz="2000" dirty="0" smtClean="0"/>
              <a:t>İnanç, değer sistemleri, anlam arama ve bireyin kendine olan güvenini kapsar. Bu kanalın içerdiği en önemli şeylerden biri kişinin kendine olan güven ve inancıdır.</a:t>
            </a:r>
          </a:p>
          <a:p>
            <a:pPr algn="just"/>
            <a:r>
              <a:rPr lang="tr-TR" sz="2000" b="1" dirty="0" smtClean="0"/>
              <a:t>A - Duygu : </a:t>
            </a:r>
            <a:r>
              <a:rPr lang="tr-TR" sz="2000" dirty="0" smtClean="0"/>
              <a:t>Travmanın neden olduğu duyguları değişik şekillerde ifade etmeyi kapsar. Kişiler zor durumlarda duygularını ağlayarak, gülerek, birisi ile deneyimleri hakkında konuşarak, yazarak veya çizerek ifade ederler. Duyguları ifade etmek gerginliği ve endişeyi azaltır. Çocuklar yaşadıklarının hikayesini tekrar tekrar anlatarak olayla ilgili bir kontrol hissi kazanırlar.</a:t>
            </a:r>
          </a:p>
        </p:txBody>
      </p:sp>
      <p:sp>
        <p:nvSpPr>
          <p:cNvPr id="4" name="3 Altbilgi Yer Tutucusu"/>
          <p:cNvSpPr>
            <a:spLocks noGrp="1"/>
          </p:cNvSpPr>
          <p:nvPr>
            <p:ph type="ftr" sz="quarter" idx="11"/>
          </p:nvPr>
        </p:nvSpPr>
        <p:spPr/>
        <p:txBody>
          <a:bodyPr/>
          <a:lstStyle/>
          <a:p>
            <a:r>
              <a:rPr lang="tr-TR" smtClean="0"/>
              <a:t>Elbistan Rehberlik ve Araştırma Merkezi</a:t>
            </a:r>
            <a:endParaRPr lang="tr-T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Tema1">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2021</TotalTime>
  <Words>1420</Words>
  <Application>Microsoft Office PowerPoint</Application>
  <PresentationFormat>Özel</PresentationFormat>
  <Paragraphs>148</Paragraphs>
  <Slides>24</Slides>
  <Notes>6</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Tema1</vt:lpstr>
      <vt:lpstr>PSİKOLOJİK SAĞLAMLIK</vt:lpstr>
      <vt:lpstr>Psikolojik Sağlamlık Nedir?</vt:lpstr>
      <vt:lpstr>PSİKOLOJİK SAĞLAMLIK</vt:lpstr>
      <vt:lpstr>Psikolojik Sağlamlığın Gelişiminde Risk Faktörleri ve Koruyucu Faktörler </vt:lpstr>
      <vt:lpstr>Risk Faktörleri</vt:lpstr>
      <vt:lpstr>Koruyucu Faktörler</vt:lpstr>
      <vt:lpstr>PSİKOLOJİK SAĞLAMLIK</vt:lpstr>
      <vt:lpstr>Baş Etme Yöntemi BASİC PH</vt:lpstr>
      <vt:lpstr>Baş Etme Yöntemi BASİC PH</vt:lpstr>
      <vt:lpstr>Baş Etme Yöntemi BASİC PH</vt:lpstr>
      <vt:lpstr>Baş Etme Yöntemi BASİC PH</vt:lpstr>
      <vt:lpstr>Psikolojik Sağlamlığı Artırmak İçin Neler Yapılabilir?</vt:lpstr>
      <vt:lpstr>Güçlü yönlerinizi fark edin ve analiz edin.</vt:lpstr>
      <vt:lpstr>Yakınlarınıza “psikolojik sağlamlık” tan bahsedin.</vt:lpstr>
      <vt:lpstr>Yalnız kaldığınız zamanı azaltın.</vt:lpstr>
      <vt:lpstr>Psikolojik sağlamlığı destekleyen rutinleriniz olsun.</vt:lpstr>
      <vt:lpstr>Umudu hayatınızdan çıkarmayın.</vt:lpstr>
      <vt:lpstr>Profesyonel destek alın.</vt:lpstr>
      <vt:lpstr>Slayt 19</vt:lpstr>
      <vt:lpstr>Slayt 20</vt:lpstr>
      <vt:lpstr>Slayt 21</vt:lpstr>
      <vt:lpstr>Dinlediğiniz için teşekkürler.</vt:lpstr>
      <vt:lpstr>AYT</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YKS</dc:title>
  <dc:creator>casper</dc:creator>
  <cp:lastModifiedBy>Windows User</cp:lastModifiedBy>
  <cp:revision>164</cp:revision>
  <dcterms:created xsi:type="dcterms:W3CDTF">2021-01-09T14:21:55Z</dcterms:created>
  <dcterms:modified xsi:type="dcterms:W3CDTF">2021-02-19T08:46:48Z</dcterms:modified>
</cp:coreProperties>
</file>