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05" r:id="rId1"/>
  </p:sldMasterIdLst>
  <p:sldIdLst>
    <p:sldId id="256" r:id="rId2"/>
    <p:sldId id="257" r:id="rId3"/>
    <p:sldId id="258" r:id="rId4"/>
    <p:sldId id="261" r:id="rId5"/>
    <p:sldId id="262" r:id="rId6"/>
    <p:sldId id="269" r:id="rId7"/>
    <p:sldId id="259" r:id="rId8"/>
    <p:sldId id="260" r:id="rId9"/>
    <p:sldId id="263" r:id="rId10"/>
    <p:sldId id="264" r:id="rId11"/>
    <p:sldId id="270" r:id="rId12"/>
    <p:sldId id="282" r:id="rId13"/>
    <p:sldId id="266" r:id="rId14"/>
    <p:sldId id="268" r:id="rId15"/>
    <p:sldId id="277" r:id="rId16"/>
    <p:sldId id="265" r:id="rId17"/>
    <p:sldId id="271" r:id="rId18"/>
    <p:sldId id="272" r:id="rId19"/>
    <p:sldId id="273" r:id="rId20"/>
    <p:sldId id="274" r:id="rId21"/>
    <p:sldId id="275" r:id="rId22"/>
    <p:sldId id="276" r:id="rId23"/>
    <p:sldId id="278" r:id="rId24"/>
    <p:sldId id="279" r:id="rId25"/>
    <p:sldId id="280" r:id="rId26"/>
    <p:sldId id="281" r:id="rId27"/>
    <p:sldId id="283" r:id="rId28"/>
    <p:sldId id="284"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78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_rels/data10.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33.svg"/><Relationship Id="rId5" Type="http://schemas.openxmlformats.org/officeDocument/2006/relationships/image" Target="../media/image32.png"/><Relationship Id="rId4" Type="http://schemas.openxmlformats.org/officeDocument/2006/relationships/image" Target="../media/image31.svg"/></Relationships>
</file>

<file path=ppt/diagrams/_rels/data11.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37.svg"/><Relationship Id="rId1" Type="http://schemas.openxmlformats.org/officeDocument/2006/relationships/image" Target="../media/image36.png"/><Relationship Id="rId4" Type="http://schemas.openxmlformats.org/officeDocument/2006/relationships/image" Target="../media/image39.svg"/></Relationships>
</file>

<file path=ppt/diagrams/_rels/data2.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ata7.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svg"/><Relationship Id="rId1" Type="http://schemas.openxmlformats.org/officeDocument/2006/relationships/image" Target="../media/image17.png"/><Relationship Id="rId6" Type="http://schemas.openxmlformats.org/officeDocument/2006/relationships/image" Target="../media/image22.svg"/><Relationship Id="rId5" Type="http://schemas.openxmlformats.org/officeDocument/2006/relationships/image" Target="../media/image21.png"/><Relationship Id="rId10" Type="http://schemas.openxmlformats.org/officeDocument/2006/relationships/image" Target="../media/image26.svg"/><Relationship Id="rId4" Type="http://schemas.openxmlformats.org/officeDocument/2006/relationships/image" Target="../media/image20.svg"/><Relationship Id="rId9" Type="http://schemas.openxmlformats.org/officeDocument/2006/relationships/image" Target="../media/image25.pn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4" Type="http://schemas.openxmlformats.org/officeDocument/2006/relationships/image" Target="../media/image5.svg"/></Relationships>
</file>

<file path=ppt/diagrams/_rels/drawing10.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33.svg"/><Relationship Id="rId5" Type="http://schemas.openxmlformats.org/officeDocument/2006/relationships/image" Target="../media/image32.png"/><Relationship Id="rId4" Type="http://schemas.openxmlformats.org/officeDocument/2006/relationships/image" Target="../media/image31.svg"/></Relationships>
</file>

<file path=ppt/diagrams/_rels/drawing11.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37.svg"/><Relationship Id="rId1" Type="http://schemas.openxmlformats.org/officeDocument/2006/relationships/image" Target="../media/image36.png"/><Relationship Id="rId4" Type="http://schemas.openxmlformats.org/officeDocument/2006/relationships/image" Target="../media/image39.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rawing7.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svg"/><Relationship Id="rId1" Type="http://schemas.openxmlformats.org/officeDocument/2006/relationships/image" Target="../media/image17.png"/><Relationship Id="rId6" Type="http://schemas.openxmlformats.org/officeDocument/2006/relationships/image" Target="../media/image22.svg"/><Relationship Id="rId5" Type="http://schemas.openxmlformats.org/officeDocument/2006/relationships/image" Target="../media/image21.png"/><Relationship Id="rId10" Type="http://schemas.openxmlformats.org/officeDocument/2006/relationships/image" Target="../media/image26.svg"/><Relationship Id="rId4" Type="http://schemas.openxmlformats.org/officeDocument/2006/relationships/image" Target="../media/image20.svg"/><Relationship Id="rId9" Type="http://schemas.openxmlformats.org/officeDocument/2006/relationships/image" Target="../media/image25.pn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E3B4DCD-5573-46C5-9BF3-785A2E38B056}"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7E0FE184-F5E2-4E1F-BA74-AF04F3E5CE4E}">
      <dgm:prSet/>
      <dgm:spPr/>
      <dgm:t>
        <a:bodyPr/>
        <a:lstStyle/>
        <a:p>
          <a:r>
            <a:rPr lang="tr-TR" b="1"/>
            <a:t>Zaman yönetiminin amacı, bireylerin ve öğrencilerin zamanlarını etkili ve verimli şekilde kullanmalarını sağlamaktır.</a:t>
          </a:r>
          <a:endParaRPr lang="en-US" b="1"/>
        </a:p>
      </dgm:t>
    </dgm:pt>
    <dgm:pt modelId="{CF9BB981-6943-41E1-87A0-BF3384E51C3F}" type="parTrans" cxnId="{7C877288-DD0D-48C1-BE7B-2D06EE4E150B}">
      <dgm:prSet/>
      <dgm:spPr/>
      <dgm:t>
        <a:bodyPr/>
        <a:lstStyle/>
        <a:p>
          <a:endParaRPr lang="en-US"/>
        </a:p>
      </dgm:t>
    </dgm:pt>
    <dgm:pt modelId="{47C77573-E0D4-48B9-A3CA-7D52161A0BDD}" type="sibTrans" cxnId="{7C877288-DD0D-48C1-BE7B-2D06EE4E150B}">
      <dgm:prSet phldrT="1"/>
      <dgm:spPr/>
      <dgm:t>
        <a:bodyPr/>
        <a:lstStyle/>
        <a:p>
          <a:endParaRPr lang="en-US"/>
        </a:p>
      </dgm:t>
    </dgm:pt>
    <dgm:pt modelId="{670CF084-1E69-43C9-9991-3266441CDA56}">
      <dgm:prSet/>
      <dgm:spPr/>
      <dgm:t>
        <a:bodyPr/>
        <a:lstStyle/>
        <a:p>
          <a:r>
            <a:rPr lang="tr-TR" b="1"/>
            <a:t>Zamanı yönetimi, planlama/karar verme, uygulama ve denetleme süreçlerinden oluşan daimi bir döngüdür.</a:t>
          </a:r>
          <a:endParaRPr lang="en-US" b="1"/>
        </a:p>
      </dgm:t>
    </dgm:pt>
    <dgm:pt modelId="{A6EEC5BA-D7E1-48AA-9107-B24FF3BBEB3C}" type="parTrans" cxnId="{ED678315-381E-47E1-B420-B5B7D7D63511}">
      <dgm:prSet/>
      <dgm:spPr/>
      <dgm:t>
        <a:bodyPr/>
        <a:lstStyle/>
        <a:p>
          <a:endParaRPr lang="en-US"/>
        </a:p>
      </dgm:t>
    </dgm:pt>
    <dgm:pt modelId="{BC66DCF6-D904-4F3D-ACB5-3C18146CEC78}" type="sibTrans" cxnId="{ED678315-381E-47E1-B420-B5B7D7D63511}">
      <dgm:prSet phldrT="2"/>
      <dgm:spPr/>
      <dgm:t>
        <a:bodyPr/>
        <a:lstStyle/>
        <a:p>
          <a:endParaRPr lang="en-US"/>
        </a:p>
      </dgm:t>
    </dgm:pt>
    <dgm:pt modelId="{C7CC5EFD-1EE5-476F-9886-A8278EF31FBF}" type="pres">
      <dgm:prSet presAssocID="{CE3B4DCD-5573-46C5-9BF3-785A2E38B056}" presName="root" presStyleCnt="0">
        <dgm:presLayoutVars>
          <dgm:dir/>
          <dgm:resizeHandles val="exact"/>
        </dgm:presLayoutVars>
      </dgm:prSet>
      <dgm:spPr/>
    </dgm:pt>
    <dgm:pt modelId="{C4B301AD-CC2C-454F-9A97-13C638C8BAD1}" type="pres">
      <dgm:prSet presAssocID="{7E0FE184-F5E2-4E1F-BA74-AF04F3E5CE4E}" presName="compNode" presStyleCnt="0"/>
      <dgm:spPr/>
    </dgm:pt>
    <dgm:pt modelId="{25C96132-F387-429D-9A2D-AA28AE0D3D58}" type="pres">
      <dgm:prSet presAssocID="{7E0FE184-F5E2-4E1F-BA74-AF04F3E5CE4E}"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Kronometre"/>
        </a:ext>
      </dgm:extLst>
    </dgm:pt>
    <dgm:pt modelId="{36582F5D-B336-41FC-B87F-FE5E55018709}" type="pres">
      <dgm:prSet presAssocID="{7E0FE184-F5E2-4E1F-BA74-AF04F3E5CE4E}" presName="spaceRect" presStyleCnt="0"/>
      <dgm:spPr/>
    </dgm:pt>
    <dgm:pt modelId="{276ACB51-1D12-4B58-9F43-7852DF8DDD5D}" type="pres">
      <dgm:prSet presAssocID="{7E0FE184-F5E2-4E1F-BA74-AF04F3E5CE4E}" presName="textRect" presStyleLbl="revTx" presStyleIdx="0" presStyleCnt="2">
        <dgm:presLayoutVars>
          <dgm:chMax val="1"/>
          <dgm:chPref val="1"/>
        </dgm:presLayoutVars>
      </dgm:prSet>
      <dgm:spPr/>
    </dgm:pt>
    <dgm:pt modelId="{5BB4B271-AFC1-4CDE-8662-CB6A9B16C731}" type="pres">
      <dgm:prSet presAssocID="{47C77573-E0D4-48B9-A3CA-7D52161A0BDD}" presName="sibTrans" presStyleCnt="0"/>
      <dgm:spPr/>
    </dgm:pt>
    <dgm:pt modelId="{62AD5051-C595-42BB-B074-90622835F7A5}" type="pres">
      <dgm:prSet presAssocID="{670CF084-1E69-43C9-9991-3266441CDA56}" presName="compNode" presStyleCnt="0"/>
      <dgm:spPr/>
    </dgm:pt>
    <dgm:pt modelId="{B80B5C55-D018-4F6E-9807-D502905EA950}" type="pres">
      <dgm:prSet presAssocID="{670CF084-1E69-43C9-9991-3266441CDA56}"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Kontrol listesi"/>
        </a:ext>
      </dgm:extLst>
    </dgm:pt>
    <dgm:pt modelId="{78FD3ECF-0409-4FB0-83CA-5AF701AA4125}" type="pres">
      <dgm:prSet presAssocID="{670CF084-1E69-43C9-9991-3266441CDA56}" presName="spaceRect" presStyleCnt="0"/>
      <dgm:spPr/>
    </dgm:pt>
    <dgm:pt modelId="{AA04A27D-6727-4278-A0A4-024D4D8414DD}" type="pres">
      <dgm:prSet presAssocID="{670CF084-1E69-43C9-9991-3266441CDA56}" presName="textRect" presStyleLbl="revTx" presStyleIdx="1" presStyleCnt="2">
        <dgm:presLayoutVars>
          <dgm:chMax val="1"/>
          <dgm:chPref val="1"/>
        </dgm:presLayoutVars>
      </dgm:prSet>
      <dgm:spPr/>
    </dgm:pt>
  </dgm:ptLst>
  <dgm:cxnLst>
    <dgm:cxn modelId="{6971B701-1220-4679-BC59-4DD85E185CFE}" type="presOf" srcId="{CE3B4DCD-5573-46C5-9BF3-785A2E38B056}" destId="{C7CC5EFD-1EE5-476F-9886-A8278EF31FBF}" srcOrd="0" destOrd="0" presId="urn:microsoft.com/office/officeart/2018/2/layout/IconLabelList"/>
    <dgm:cxn modelId="{ED678315-381E-47E1-B420-B5B7D7D63511}" srcId="{CE3B4DCD-5573-46C5-9BF3-785A2E38B056}" destId="{670CF084-1E69-43C9-9991-3266441CDA56}" srcOrd="1" destOrd="0" parTransId="{A6EEC5BA-D7E1-48AA-9107-B24FF3BBEB3C}" sibTransId="{BC66DCF6-D904-4F3D-ACB5-3C18146CEC78}"/>
    <dgm:cxn modelId="{81939B61-FA5C-4A5D-A541-B9BB5DFEC104}" type="presOf" srcId="{670CF084-1E69-43C9-9991-3266441CDA56}" destId="{AA04A27D-6727-4278-A0A4-024D4D8414DD}" srcOrd="0" destOrd="0" presId="urn:microsoft.com/office/officeart/2018/2/layout/IconLabelList"/>
    <dgm:cxn modelId="{34E0F361-63EC-4110-85C1-57C6DF558B08}" type="presOf" srcId="{7E0FE184-F5E2-4E1F-BA74-AF04F3E5CE4E}" destId="{276ACB51-1D12-4B58-9F43-7852DF8DDD5D}" srcOrd="0" destOrd="0" presId="urn:microsoft.com/office/officeart/2018/2/layout/IconLabelList"/>
    <dgm:cxn modelId="{7C877288-DD0D-48C1-BE7B-2D06EE4E150B}" srcId="{CE3B4DCD-5573-46C5-9BF3-785A2E38B056}" destId="{7E0FE184-F5E2-4E1F-BA74-AF04F3E5CE4E}" srcOrd="0" destOrd="0" parTransId="{CF9BB981-6943-41E1-87A0-BF3384E51C3F}" sibTransId="{47C77573-E0D4-48B9-A3CA-7D52161A0BDD}"/>
    <dgm:cxn modelId="{0F6A04F4-F18E-4F88-8F41-272A84521F33}" type="presParOf" srcId="{C7CC5EFD-1EE5-476F-9886-A8278EF31FBF}" destId="{C4B301AD-CC2C-454F-9A97-13C638C8BAD1}" srcOrd="0" destOrd="0" presId="urn:microsoft.com/office/officeart/2018/2/layout/IconLabelList"/>
    <dgm:cxn modelId="{E5C4650F-8784-47AD-AC57-FB020832C974}" type="presParOf" srcId="{C4B301AD-CC2C-454F-9A97-13C638C8BAD1}" destId="{25C96132-F387-429D-9A2D-AA28AE0D3D58}" srcOrd="0" destOrd="0" presId="urn:microsoft.com/office/officeart/2018/2/layout/IconLabelList"/>
    <dgm:cxn modelId="{02928EC8-8C1D-4E44-8B1C-E8F6BC98AEFF}" type="presParOf" srcId="{C4B301AD-CC2C-454F-9A97-13C638C8BAD1}" destId="{36582F5D-B336-41FC-B87F-FE5E55018709}" srcOrd="1" destOrd="0" presId="urn:microsoft.com/office/officeart/2018/2/layout/IconLabelList"/>
    <dgm:cxn modelId="{40D8FB58-370C-4F42-BEA9-BD32A6E711E8}" type="presParOf" srcId="{C4B301AD-CC2C-454F-9A97-13C638C8BAD1}" destId="{276ACB51-1D12-4B58-9F43-7852DF8DDD5D}" srcOrd="2" destOrd="0" presId="urn:microsoft.com/office/officeart/2018/2/layout/IconLabelList"/>
    <dgm:cxn modelId="{2287688A-0F34-4080-80C1-6243445BADA7}" type="presParOf" srcId="{C7CC5EFD-1EE5-476F-9886-A8278EF31FBF}" destId="{5BB4B271-AFC1-4CDE-8662-CB6A9B16C731}" srcOrd="1" destOrd="0" presId="urn:microsoft.com/office/officeart/2018/2/layout/IconLabelList"/>
    <dgm:cxn modelId="{204C8189-43F1-4EC3-AAFA-4B342D9B1BFF}" type="presParOf" srcId="{C7CC5EFD-1EE5-476F-9886-A8278EF31FBF}" destId="{62AD5051-C595-42BB-B074-90622835F7A5}" srcOrd="2" destOrd="0" presId="urn:microsoft.com/office/officeart/2018/2/layout/IconLabelList"/>
    <dgm:cxn modelId="{B93DBE65-C117-4534-B039-04CDBD70293E}" type="presParOf" srcId="{62AD5051-C595-42BB-B074-90622835F7A5}" destId="{B80B5C55-D018-4F6E-9807-D502905EA950}" srcOrd="0" destOrd="0" presId="urn:microsoft.com/office/officeart/2018/2/layout/IconLabelList"/>
    <dgm:cxn modelId="{EF6696F2-695C-4885-BC23-C208B111C4AE}" type="presParOf" srcId="{62AD5051-C595-42BB-B074-90622835F7A5}" destId="{78FD3ECF-0409-4FB0-83CA-5AF701AA4125}" srcOrd="1" destOrd="0" presId="urn:microsoft.com/office/officeart/2018/2/layout/IconLabelList"/>
    <dgm:cxn modelId="{BED3AF73-6CD5-4F90-A472-59AD6AC43990}" type="presParOf" srcId="{62AD5051-C595-42BB-B074-90622835F7A5}" destId="{AA04A27D-6727-4278-A0A4-024D4D8414DD}"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CCEA33D-44B0-4C51-8A22-3D979053ECF5}"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8718442A-6AB0-4DFA-A437-101ED69532AF}">
      <dgm:prSet/>
      <dgm:spPr/>
      <dgm:t>
        <a:bodyPr/>
        <a:lstStyle/>
        <a:p>
          <a:pPr>
            <a:lnSpc>
              <a:spcPct val="100000"/>
            </a:lnSpc>
          </a:pPr>
          <a:r>
            <a:rPr lang="tr-TR" dirty="0"/>
            <a:t>• 25 dakika çalışma 5 dakika ara </a:t>
          </a:r>
          <a:r>
            <a:rPr lang="tr-TR" dirty="0" err="1"/>
            <a:t>peryodları</a:t>
          </a:r>
          <a:r>
            <a:rPr lang="tr-TR" dirty="0"/>
            <a:t> şeklinde giden bir çalışma tekniğidir.</a:t>
          </a:r>
          <a:endParaRPr lang="en-US" dirty="0"/>
        </a:p>
      </dgm:t>
    </dgm:pt>
    <dgm:pt modelId="{19B074D7-0146-4B00-9A22-BC900FDE7EE6}" type="parTrans" cxnId="{B4678379-C458-4B82-BCC5-4BF277F01CF0}">
      <dgm:prSet/>
      <dgm:spPr/>
      <dgm:t>
        <a:bodyPr/>
        <a:lstStyle/>
        <a:p>
          <a:endParaRPr lang="en-US"/>
        </a:p>
      </dgm:t>
    </dgm:pt>
    <dgm:pt modelId="{3894979A-A369-4F3C-8591-7CC50BB7635C}" type="sibTrans" cxnId="{B4678379-C458-4B82-BCC5-4BF277F01CF0}">
      <dgm:prSet/>
      <dgm:spPr/>
      <dgm:t>
        <a:bodyPr/>
        <a:lstStyle/>
        <a:p>
          <a:endParaRPr lang="en-US"/>
        </a:p>
      </dgm:t>
    </dgm:pt>
    <dgm:pt modelId="{28851717-B33F-4019-8635-C82310AB0B85}">
      <dgm:prSet/>
      <dgm:spPr/>
      <dgm:t>
        <a:bodyPr/>
        <a:lstStyle/>
        <a:p>
          <a:pPr>
            <a:lnSpc>
              <a:spcPct val="100000"/>
            </a:lnSpc>
          </a:pPr>
          <a:r>
            <a:rPr lang="tr-TR" dirty="0"/>
            <a:t>• Toplamda 4 </a:t>
          </a:r>
          <a:r>
            <a:rPr lang="tr-TR" dirty="0" err="1"/>
            <a:t>pomodoro</a:t>
          </a:r>
          <a:r>
            <a:rPr lang="tr-TR" dirty="0"/>
            <a:t> tamamlandığında, yani 2 saat sonunda 25-30 dakikalık uzun bir mola verilir.</a:t>
          </a:r>
          <a:endParaRPr lang="en-US" dirty="0"/>
        </a:p>
      </dgm:t>
    </dgm:pt>
    <dgm:pt modelId="{1DF49EEE-11EA-4F55-A7A8-E8BE67712DE4}" type="parTrans" cxnId="{F8F23755-4D3F-4B51-BA6B-CC3149E2FAB3}">
      <dgm:prSet/>
      <dgm:spPr/>
      <dgm:t>
        <a:bodyPr/>
        <a:lstStyle/>
        <a:p>
          <a:endParaRPr lang="en-US"/>
        </a:p>
      </dgm:t>
    </dgm:pt>
    <dgm:pt modelId="{4F3D955A-C51F-445F-AD9F-02CB3C9B1596}" type="sibTrans" cxnId="{F8F23755-4D3F-4B51-BA6B-CC3149E2FAB3}">
      <dgm:prSet/>
      <dgm:spPr/>
      <dgm:t>
        <a:bodyPr/>
        <a:lstStyle/>
        <a:p>
          <a:endParaRPr lang="en-US"/>
        </a:p>
      </dgm:t>
    </dgm:pt>
    <dgm:pt modelId="{CC709224-7B76-4E1C-9AC0-714D762F15C8}">
      <dgm:prSet/>
      <dgm:spPr/>
      <dgm:t>
        <a:bodyPr/>
        <a:lstStyle/>
        <a:p>
          <a:pPr>
            <a:lnSpc>
              <a:spcPct val="100000"/>
            </a:lnSpc>
          </a:pPr>
          <a:r>
            <a:rPr lang="tr-TR" dirty="0"/>
            <a:t>• Olayın kilit noktası şu: Asla ama asla 25 dakikalık seanslar boyunca bir şeyin dikkatinizi dağıtmasına izin verilmiyor</a:t>
          </a:r>
          <a:endParaRPr lang="en-US" dirty="0"/>
        </a:p>
      </dgm:t>
    </dgm:pt>
    <dgm:pt modelId="{E8F92842-F95B-4032-BAE8-D69B28D6FB85}" type="parTrans" cxnId="{C4834BCA-4F9B-42EF-B9C1-6A758FCAB77F}">
      <dgm:prSet/>
      <dgm:spPr/>
      <dgm:t>
        <a:bodyPr/>
        <a:lstStyle/>
        <a:p>
          <a:endParaRPr lang="en-US"/>
        </a:p>
      </dgm:t>
    </dgm:pt>
    <dgm:pt modelId="{E0C19FF2-348F-4EC5-ADCC-3535A88C852B}" type="sibTrans" cxnId="{C4834BCA-4F9B-42EF-B9C1-6A758FCAB77F}">
      <dgm:prSet/>
      <dgm:spPr/>
      <dgm:t>
        <a:bodyPr/>
        <a:lstStyle/>
        <a:p>
          <a:endParaRPr lang="en-US"/>
        </a:p>
      </dgm:t>
    </dgm:pt>
    <dgm:pt modelId="{C763A715-6CAB-44DB-A13A-390CE1505095}" type="pres">
      <dgm:prSet presAssocID="{8CCEA33D-44B0-4C51-8A22-3D979053ECF5}" presName="root" presStyleCnt="0">
        <dgm:presLayoutVars>
          <dgm:dir/>
          <dgm:resizeHandles val="exact"/>
        </dgm:presLayoutVars>
      </dgm:prSet>
      <dgm:spPr/>
    </dgm:pt>
    <dgm:pt modelId="{B9EC588B-5770-4F82-B6A7-A2179048BC6D}" type="pres">
      <dgm:prSet presAssocID="{8718442A-6AB0-4DFA-A437-101ED69532AF}" presName="compNode" presStyleCnt="0"/>
      <dgm:spPr/>
    </dgm:pt>
    <dgm:pt modelId="{1560D4F8-DB8D-41E1-A232-A239E56E4422}" type="pres">
      <dgm:prSet presAssocID="{8718442A-6AB0-4DFA-A437-101ED69532AF}" presName="bgRect" presStyleLbl="bgShp" presStyleIdx="0" presStyleCnt="3"/>
      <dgm:spPr/>
    </dgm:pt>
    <dgm:pt modelId="{B29109EC-CFA5-481D-AFBD-437AF5030EB0}" type="pres">
      <dgm:prSet presAssocID="{8718442A-6AB0-4DFA-A437-101ED69532AF}"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Kronometre"/>
        </a:ext>
      </dgm:extLst>
    </dgm:pt>
    <dgm:pt modelId="{F1C5B16E-35A1-46AE-820E-4F223E24E7B4}" type="pres">
      <dgm:prSet presAssocID="{8718442A-6AB0-4DFA-A437-101ED69532AF}" presName="spaceRect" presStyleCnt="0"/>
      <dgm:spPr/>
    </dgm:pt>
    <dgm:pt modelId="{43C78626-CA35-415F-A9CE-46577A4DD013}" type="pres">
      <dgm:prSet presAssocID="{8718442A-6AB0-4DFA-A437-101ED69532AF}" presName="parTx" presStyleLbl="revTx" presStyleIdx="0" presStyleCnt="3">
        <dgm:presLayoutVars>
          <dgm:chMax val="0"/>
          <dgm:chPref val="0"/>
        </dgm:presLayoutVars>
      </dgm:prSet>
      <dgm:spPr/>
    </dgm:pt>
    <dgm:pt modelId="{3C75AF0F-A17F-4042-9945-AA759A6204A9}" type="pres">
      <dgm:prSet presAssocID="{3894979A-A369-4F3C-8591-7CC50BB7635C}" presName="sibTrans" presStyleCnt="0"/>
      <dgm:spPr/>
    </dgm:pt>
    <dgm:pt modelId="{C4DE1F51-1908-4B40-A3F6-E9E671D2E95E}" type="pres">
      <dgm:prSet presAssocID="{28851717-B33F-4019-8635-C82310AB0B85}" presName="compNode" presStyleCnt="0"/>
      <dgm:spPr/>
    </dgm:pt>
    <dgm:pt modelId="{CDBB15A7-F225-4DA8-8116-210CD7D26A69}" type="pres">
      <dgm:prSet presAssocID="{28851717-B33F-4019-8635-C82310AB0B85}" presName="bgRect" presStyleLbl="bgShp" presStyleIdx="1" presStyleCnt="3"/>
      <dgm:spPr>
        <a:solidFill>
          <a:schemeClr val="accent3">
            <a:lumMod val="75000"/>
          </a:schemeClr>
        </a:solidFill>
      </dgm:spPr>
    </dgm:pt>
    <dgm:pt modelId="{2144EEE6-C3F9-4B81-BE24-BF5BAE0CF7ED}" type="pres">
      <dgm:prSet presAssocID="{28851717-B33F-4019-8635-C82310AB0B85}"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aat"/>
        </a:ext>
      </dgm:extLst>
    </dgm:pt>
    <dgm:pt modelId="{94D00174-E655-44A9-B4DA-34AC5C11B83F}" type="pres">
      <dgm:prSet presAssocID="{28851717-B33F-4019-8635-C82310AB0B85}" presName="spaceRect" presStyleCnt="0"/>
      <dgm:spPr/>
    </dgm:pt>
    <dgm:pt modelId="{D43BD63A-69F5-490F-8FB9-23C15E26D890}" type="pres">
      <dgm:prSet presAssocID="{28851717-B33F-4019-8635-C82310AB0B85}" presName="parTx" presStyleLbl="revTx" presStyleIdx="1" presStyleCnt="3">
        <dgm:presLayoutVars>
          <dgm:chMax val="0"/>
          <dgm:chPref val="0"/>
        </dgm:presLayoutVars>
      </dgm:prSet>
      <dgm:spPr/>
    </dgm:pt>
    <dgm:pt modelId="{9F3D6D4C-C50D-4574-B914-80344BF59CA7}" type="pres">
      <dgm:prSet presAssocID="{4F3D955A-C51F-445F-AD9F-02CB3C9B1596}" presName="sibTrans" presStyleCnt="0"/>
      <dgm:spPr/>
    </dgm:pt>
    <dgm:pt modelId="{13DF0479-F7D0-4F2D-9853-FBF2A585C4B0}" type="pres">
      <dgm:prSet presAssocID="{CC709224-7B76-4E1C-9AC0-714D762F15C8}" presName="compNode" presStyleCnt="0"/>
      <dgm:spPr/>
    </dgm:pt>
    <dgm:pt modelId="{B66D6B0B-E2E5-452D-ACE2-7FCBF7DF59F9}" type="pres">
      <dgm:prSet presAssocID="{CC709224-7B76-4E1C-9AC0-714D762F15C8}" presName="bgRect" presStyleLbl="bgShp" presStyleIdx="2" presStyleCnt="3"/>
      <dgm:spPr>
        <a:solidFill>
          <a:schemeClr val="accent1">
            <a:lumMod val="75000"/>
          </a:schemeClr>
        </a:solidFill>
      </dgm:spPr>
    </dgm:pt>
    <dgm:pt modelId="{62AA0EBB-E935-47EA-926B-0770322BBA4C}" type="pres">
      <dgm:prSet presAssocID="{CC709224-7B76-4E1C-9AC0-714D762F15C8}"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Kilitle"/>
        </a:ext>
      </dgm:extLst>
    </dgm:pt>
    <dgm:pt modelId="{94C0D5AD-C302-4FF9-BB74-D8474BDADF02}" type="pres">
      <dgm:prSet presAssocID="{CC709224-7B76-4E1C-9AC0-714D762F15C8}" presName="spaceRect" presStyleCnt="0"/>
      <dgm:spPr/>
    </dgm:pt>
    <dgm:pt modelId="{85755D5F-1650-4038-A69C-7A623A347B53}" type="pres">
      <dgm:prSet presAssocID="{CC709224-7B76-4E1C-9AC0-714D762F15C8}" presName="parTx" presStyleLbl="revTx" presStyleIdx="2" presStyleCnt="3">
        <dgm:presLayoutVars>
          <dgm:chMax val="0"/>
          <dgm:chPref val="0"/>
        </dgm:presLayoutVars>
      </dgm:prSet>
      <dgm:spPr/>
    </dgm:pt>
  </dgm:ptLst>
  <dgm:cxnLst>
    <dgm:cxn modelId="{C542843F-3604-4581-8633-9C89F1077BB0}" type="presOf" srcId="{CC709224-7B76-4E1C-9AC0-714D762F15C8}" destId="{85755D5F-1650-4038-A69C-7A623A347B53}" srcOrd="0" destOrd="0" presId="urn:microsoft.com/office/officeart/2018/2/layout/IconVerticalSolidList"/>
    <dgm:cxn modelId="{7C114D73-5E64-4ECD-84D1-D6DBBA3D3915}" type="presOf" srcId="{8718442A-6AB0-4DFA-A437-101ED69532AF}" destId="{43C78626-CA35-415F-A9CE-46577A4DD013}" srcOrd="0" destOrd="0" presId="urn:microsoft.com/office/officeart/2018/2/layout/IconVerticalSolidList"/>
    <dgm:cxn modelId="{F8F23755-4D3F-4B51-BA6B-CC3149E2FAB3}" srcId="{8CCEA33D-44B0-4C51-8A22-3D979053ECF5}" destId="{28851717-B33F-4019-8635-C82310AB0B85}" srcOrd="1" destOrd="0" parTransId="{1DF49EEE-11EA-4F55-A7A8-E8BE67712DE4}" sibTransId="{4F3D955A-C51F-445F-AD9F-02CB3C9B1596}"/>
    <dgm:cxn modelId="{B4678379-C458-4B82-BCC5-4BF277F01CF0}" srcId="{8CCEA33D-44B0-4C51-8A22-3D979053ECF5}" destId="{8718442A-6AB0-4DFA-A437-101ED69532AF}" srcOrd="0" destOrd="0" parTransId="{19B074D7-0146-4B00-9A22-BC900FDE7EE6}" sibTransId="{3894979A-A369-4F3C-8591-7CC50BB7635C}"/>
    <dgm:cxn modelId="{20B21890-738E-4F69-8554-9C7435517C64}" type="presOf" srcId="{8CCEA33D-44B0-4C51-8A22-3D979053ECF5}" destId="{C763A715-6CAB-44DB-A13A-390CE1505095}" srcOrd="0" destOrd="0" presId="urn:microsoft.com/office/officeart/2018/2/layout/IconVerticalSolidList"/>
    <dgm:cxn modelId="{DAB00C98-683D-45C2-A525-D6E71D96E702}" type="presOf" srcId="{28851717-B33F-4019-8635-C82310AB0B85}" destId="{D43BD63A-69F5-490F-8FB9-23C15E26D890}" srcOrd="0" destOrd="0" presId="urn:microsoft.com/office/officeart/2018/2/layout/IconVerticalSolidList"/>
    <dgm:cxn modelId="{C4834BCA-4F9B-42EF-B9C1-6A758FCAB77F}" srcId="{8CCEA33D-44B0-4C51-8A22-3D979053ECF5}" destId="{CC709224-7B76-4E1C-9AC0-714D762F15C8}" srcOrd="2" destOrd="0" parTransId="{E8F92842-F95B-4032-BAE8-D69B28D6FB85}" sibTransId="{E0C19FF2-348F-4EC5-ADCC-3535A88C852B}"/>
    <dgm:cxn modelId="{BF209225-F580-4915-B62D-0727F5B53566}" type="presParOf" srcId="{C763A715-6CAB-44DB-A13A-390CE1505095}" destId="{B9EC588B-5770-4F82-B6A7-A2179048BC6D}" srcOrd="0" destOrd="0" presId="urn:microsoft.com/office/officeart/2018/2/layout/IconVerticalSolidList"/>
    <dgm:cxn modelId="{6F46F77E-BBDA-46B2-B117-4253F9FD2DF8}" type="presParOf" srcId="{B9EC588B-5770-4F82-B6A7-A2179048BC6D}" destId="{1560D4F8-DB8D-41E1-A232-A239E56E4422}" srcOrd="0" destOrd="0" presId="urn:microsoft.com/office/officeart/2018/2/layout/IconVerticalSolidList"/>
    <dgm:cxn modelId="{6989DC15-EF7C-44D4-972A-843904E9894C}" type="presParOf" srcId="{B9EC588B-5770-4F82-B6A7-A2179048BC6D}" destId="{B29109EC-CFA5-481D-AFBD-437AF5030EB0}" srcOrd="1" destOrd="0" presId="urn:microsoft.com/office/officeart/2018/2/layout/IconVerticalSolidList"/>
    <dgm:cxn modelId="{6EFBBCFF-1C1D-465A-B584-8510290E2FA6}" type="presParOf" srcId="{B9EC588B-5770-4F82-B6A7-A2179048BC6D}" destId="{F1C5B16E-35A1-46AE-820E-4F223E24E7B4}" srcOrd="2" destOrd="0" presId="urn:microsoft.com/office/officeart/2018/2/layout/IconVerticalSolidList"/>
    <dgm:cxn modelId="{5968D18C-408A-4637-95D3-A69A154B4A92}" type="presParOf" srcId="{B9EC588B-5770-4F82-B6A7-A2179048BC6D}" destId="{43C78626-CA35-415F-A9CE-46577A4DD013}" srcOrd="3" destOrd="0" presId="urn:microsoft.com/office/officeart/2018/2/layout/IconVerticalSolidList"/>
    <dgm:cxn modelId="{35C22A79-C4BC-46BD-A845-C398C979796F}" type="presParOf" srcId="{C763A715-6CAB-44DB-A13A-390CE1505095}" destId="{3C75AF0F-A17F-4042-9945-AA759A6204A9}" srcOrd="1" destOrd="0" presId="urn:microsoft.com/office/officeart/2018/2/layout/IconVerticalSolidList"/>
    <dgm:cxn modelId="{F834AD91-9BB3-4A0F-9806-376BC6BD4327}" type="presParOf" srcId="{C763A715-6CAB-44DB-A13A-390CE1505095}" destId="{C4DE1F51-1908-4B40-A3F6-E9E671D2E95E}" srcOrd="2" destOrd="0" presId="urn:microsoft.com/office/officeart/2018/2/layout/IconVerticalSolidList"/>
    <dgm:cxn modelId="{1061907F-5CC3-4AF7-9479-CC263C5518BA}" type="presParOf" srcId="{C4DE1F51-1908-4B40-A3F6-E9E671D2E95E}" destId="{CDBB15A7-F225-4DA8-8116-210CD7D26A69}" srcOrd="0" destOrd="0" presId="urn:microsoft.com/office/officeart/2018/2/layout/IconVerticalSolidList"/>
    <dgm:cxn modelId="{E97FF2A1-38B6-4265-B5AE-2AF74F909D5E}" type="presParOf" srcId="{C4DE1F51-1908-4B40-A3F6-E9E671D2E95E}" destId="{2144EEE6-C3F9-4B81-BE24-BF5BAE0CF7ED}" srcOrd="1" destOrd="0" presId="urn:microsoft.com/office/officeart/2018/2/layout/IconVerticalSolidList"/>
    <dgm:cxn modelId="{F2A434D5-31C6-4E55-B165-5F9DD708F3D3}" type="presParOf" srcId="{C4DE1F51-1908-4B40-A3F6-E9E671D2E95E}" destId="{94D00174-E655-44A9-B4DA-34AC5C11B83F}" srcOrd="2" destOrd="0" presId="urn:microsoft.com/office/officeart/2018/2/layout/IconVerticalSolidList"/>
    <dgm:cxn modelId="{DF45CB3B-8FC1-42DC-A4FB-88CD65146C64}" type="presParOf" srcId="{C4DE1F51-1908-4B40-A3F6-E9E671D2E95E}" destId="{D43BD63A-69F5-490F-8FB9-23C15E26D890}" srcOrd="3" destOrd="0" presId="urn:microsoft.com/office/officeart/2018/2/layout/IconVerticalSolidList"/>
    <dgm:cxn modelId="{89B33963-C07B-4598-A372-14F151E616AD}" type="presParOf" srcId="{C763A715-6CAB-44DB-A13A-390CE1505095}" destId="{9F3D6D4C-C50D-4574-B914-80344BF59CA7}" srcOrd="3" destOrd="0" presId="urn:microsoft.com/office/officeart/2018/2/layout/IconVerticalSolidList"/>
    <dgm:cxn modelId="{430ADDBC-4B6E-4D82-9BF7-BA264A0367D2}" type="presParOf" srcId="{C763A715-6CAB-44DB-A13A-390CE1505095}" destId="{13DF0479-F7D0-4F2D-9853-FBF2A585C4B0}" srcOrd="4" destOrd="0" presId="urn:microsoft.com/office/officeart/2018/2/layout/IconVerticalSolidList"/>
    <dgm:cxn modelId="{72BEA0D7-A5E3-4AC0-B658-AB8AB45E4129}" type="presParOf" srcId="{13DF0479-F7D0-4F2D-9853-FBF2A585C4B0}" destId="{B66D6B0B-E2E5-452D-ACE2-7FCBF7DF59F9}" srcOrd="0" destOrd="0" presId="urn:microsoft.com/office/officeart/2018/2/layout/IconVerticalSolidList"/>
    <dgm:cxn modelId="{5F5542FB-F619-4CEF-85C2-310B128E89AF}" type="presParOf" srcId="{13DF0479-F7D0-4F2D-9853-FBF2A585C4B0}" destId="{62AA0EBB-E935-47EA-926B-0770322BBA4C}" srcOrd="1" destOrd="0" presId="urn:microsoft.com/office/officeart/2018/2/layout/IconVerticalSolidList"/>
    <dgm:cxn modelId="{52A9A999-923D-48F4-B7DB-37E8E9C58D25}" type="presParOf" srcId="{13DF0479-F7D0-4F2D-9853-FBF2A585C4B0}" destId="{94C0D5AD-C302-4FF9-BB74-D8474BDADF02}" srcOrd="2" destOrd="0" presId="urn:microsoft.com/office/officeart/2018/2/layout/IconVerticalSolidList"/>
    <dgm:cxn modelId="{4BC98A6F-EEED-4549-B00B-EFBDD557DBDF}" type="presParOf" srcId="{13DF0479-F7D0-4F2D-9853-FBF2A585C4B0}" destId="{85755D5F-1650-4038-A69C-7A623A347B53}"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E7479B0-428B-40B9-939D-2128EDFCC6CF}" type="doc">
      <dgm:prSet loTypeId="urn:microsoft.com/office/officeart/2018/2/layout/IconLabelList" loCatId="icon" qsTypeId="urn:microsoft.com/office/officeart/2005/8/quickstyle/simple1" qsCatId="simple" csTypeId="urn:microsoft.com/office/officeart/2018/5/colors/Iconchunking_neutralbg_colorful5" csCatId="colorful" phldr="1"/>
      <dgm:spPr/>
      <dgm:t>
        <a:bodyPr/>
        <a:lstStyle/>
        <a:p>
          <a:endParaRPr lang="en-US"/>
        </a:p>
      </dgm:t>
    </dgm:pt>
    <dgm:pt modelId="{ACC3A042-B9A3-4DDC-95FD-73B201385D50}">
      <dgm:prSet custT="1"/>
      <dgm:spPr/>
      <dgm:t>
        <a:bodyPr/>
        <a:lstStyle/>
        <a:p>
          <a:pPr>
            <a:lnSpc>
              <a:spcPct val="100000"/>
            </a:lnSpc>
          </a:pPr>
          <a:r>
            <a:rPr lang="tr-TR" sz="2000" b="0" i="0" dirty="0"/>
            <a:t>Gerçek sınavlarda belirlenen stratejiye göre test çözebilmesi için öğrencinin evde test çözerken ve deneme sınavları uygulanırken amaca uygun egzersiz yapması gerekir.</a:t>
          </a:r>
          <a:endParaRPr lang="en-US" sz="2000" dirty="0"/>
        </a:p>
      </dgm:t>
    </dgm:pt>
    <dgm:pt modelId="{B303159F-F6C5-4A6A-9E56-35EE48C4157E}" type="parTrans" cxnId="{93CE09BD-0CED-429C-94F7-17EF4808413F}">
      <dgm:prSet/>
      <dgm:spPr/>
      <dgm:t>
        <a:bodyPr/>
        <a:lstStyle/>
        <a:p>
          <a:endParaRPr lang="en-US"/>
        </a:p>
      </dgm:t>
    </dgm:pt>
    <dgm:pt modelId="{116BEC9B-EEF4-4F11-A112-8A69772B68BE}" type="sibTrans" cxnId="{93CE09BD-0CED-429C-94F7-17EF4808413F}">
      <dgm:prSet/>
      <dgm:spPr/>
      <dgm:t>
        <a:bodyPr/>
        <a:lstStyle/>
        <a:p>
          <a:endParaRPr lang="en-US"/>
        </a:p>
      </dgm:t>
    </dgm:pt>
    <dgm:pt modelId="{2986CE30-4C1C-4509-AEC6-C1D1F94DE0F8}">
      <dgm:prSet custT="1"/>
      <dgm:spPr/>
      <dgm:t>
        <a:bodyPr/>
        <a:lstStyle/>
        <a:p>
          <a:pPr>
            <a:lnSpc>
              <a:spcPct val="100000"/>
            </a:lnSpc>
          </a:pPr>
          <a:r>
            <a:rPr lang="tr-TR" sz="2000" b="0" i="0" dirty="0"/>
            <a:t>Evde soru çözerken; testleri gelişigüzel ve kontrolsüz bir zaman dilimiyle değil, zaman karşı belirli bir süre içinde çözme davranışı geliştirilmelidir. Yeni öğrenilen bir konu sonrası soru çözme hızı tahmin edileceği gibi daha yavaştır. Bu aşamada hızdan çok doğru çözmek önemlidir. Ancak yeterli soru çözümü sonrası süre tutarak hızlanmak ve hızlı düşünüp seri soru çözme davranışı geliştirebilmelidir. </a:t>
          </a:r>
          <a:endParaRPr lang="en-US" sz="2000" dirty="0"/>
        </a:p>
      </dgm:t>
    </dgm:pt>
    <dgm:pt modelId="{422115B3-9BF7-463D-ADB8-91DB6ECB7D27}" type="parTrans" cxnId="{54D1D94B-2B52-47F1-B119-4DD02D65F9AE}">
      <dgm:prSet/>
      <dgm:spPr/>
      <dgm:t>
        <a:bodyPr/>
        <a:lstStyle/>
        <a:p>
          <a:endParaRPr lang="en-US"/>
        </a:p>
      </dgm:t>
    </dgm:pt>
    <dgm:pt modelId="{BA5928A2-C2C6-4F60-AA22-54B46FB1CC9F}" type="sibTrans" cxnId="{54D1D94B-2B52-47F1-B119-4DD02D65F9AE}">
      <dgm:prSet/>
      <dgm:spPr/>
      <dgm:t>
        <a:bodyPr/>
        <a:lstStyle/>
        <a:p>
          <a:endParaRPr lang="en-US"/>
        </a:p>
      </dgm:t>
    </dgm:pt>
    <dgm:pt modelId="{37B6EA0F-D5E7-4727-950D-CB47BADA9DED}" type="pres">
      <dgm:prSet presAssocID="{AE7479B0-428B-40B9-939D-2128EDFCC6CF}" presName="root" presStyleCnt="0">
        <dgm:presLayoutVars>
          <dgm:dir/>
          <dgm:resizeHandles val="exact"/>
        </dgm:presLayoutVars>
      </dgm:prSet>
      <dgm:spPr/>
    </dgm:pt>
    <dgm:pt modelId="{A2C2E8E0-9422-4104-B308-5659620D853F}" type="pres">
      <dgm:prSet presAssocID="{ACC3A042-B9A3-4DDC-95FD-73B201385D50}" presName="compNode" presStyleCnt="0"/>
      <dgm:spPr/>
    </dgm:pt>
    <dgm:pt modelId="{3FF06C38-A552-4F16-AF5A-9C66D040FE00}" type="pres">
      <dgm:prSet presAssocID="{ACC3A042-B9A3-4DDC-95FD-73B201385D50}" presName="iconRect" presStyleLbl="node1" presStyleIdx="0" presStyleCnt="2" custScaleX="94565" custScaleY="90283" custLinFactNeighborX="2753" custLinFactNeighborY="-34469"/>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Alarm Çalıyor düz dolguyla"/>
        </a:ext>
      </dgm:extLst>
    </dgm:pt>
    <dgm:pt modelId="{97AB667F-908C-4D84-B45C-14C0802FD216}" type="pres">
      <dgm:prSet presAssocID="{ACC3A042-B9A3-4DDC-95FD-73B201385D50}" presName="spaceRect" presStyleCnt="0"/>
      <dgm:spPr/>
    </dgm:pt>
    <dgm:pt modelId="{76BA9347-0DB2-45B3-B91B-AB9900C138D9}" type="pres">
      <dgm:prSet presAssocID="{ACC3A042-B9A3-4DDC-95FD-73B201385D50}" presName="textRect" presStyleLbl="revTx" presStyleIdx="0" presStyleCnt="2" custScaleX="118783" custLinFactNeighborX="862" custLinFactNeighborY="-45728">
        <dgm:presLayoutVars>
          <dgm:chMax val="1"/>
          <dgm:chPref val="1"/>
        </dgm:presLayoutVars>
      </dgm:prSet>
      <dgm:spPr/>
    </dgm:pt>
    <dgm:pt modelId="{A04E3729-60AE-4015-B5E8-5886AC7DE6EA}" type="pres">
      <dgm:prSet presAssocID="{116BEC9B-EEF4-4F11-A112-8A69772B68BE}" presName="sibTrans" presStyleCnt="0"/>
      <dgm:spPr/>
    </dgm:pt>
    <dgm:pt modelId="{04B1EACC-85BD-4263-9703-C49EDF3906C3}" type="pres">
      <dgm:prSet presAssocID="{2986CE30-4C1C-4509-AEC6-C1D1F94DE0F8}" presName="compNode" presStyleCnt="0"/>
      <dgm:spPr/>
    </dgm:pt>
    <dgm:pt modelId="{559AB96B-3DE8-442C-B0DE-5E4B68710823}" type="pres">
      <dgm:prSet presAssocID="{2986CE30-4C1C-4509-AEC6-C1D1F94DE0F8}" presName="iconRect" presStyleLbl="node1" presStyleIdx="1" presStyleCnt="2" custScaleY="84790" custLinFactNeighborY="-38229"/>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Ev"/>
        </a:ext>
      </dgm:extLst>
    </dgm:pt>
    <dgm:pt modelId="{BAC3534B-242E-4F9C-9C60-754825DFF615}" type="pres">
      <dgm:prSet presAssocID="{2986CE30-4C1C-4509-AEC6-C1D1F94DE0F8}" presName="spaceRect" presStyleCnt="0"/>
      <dgm:spPr/>
    </dgm:pt>
    <dgm:pt modelId="{C13CFB71-2300-4460-AEFF-0D1300436598}" type="pres">
      <dgm:prSet presAssocID="{2986CE30-4C1C-4509-AEC6-C1D1F94DE0F8}" presName="textRect" presStyleLbl="revTx" presStyleIdx="1" presStyleCnt="2" custScaleX="125772" custLinFactNeighborX="-1411" custLinFactNeighborY="-66803">
        <dgm:presLayoutVars>
          <dgm:chMax val="1"/>
          <dgm:chPref val="1"/>
        </dgm:presLayoutVars>
      </dgm:prSet>
      <dgm:spPr/>
    </dgm:pt>
  </dgm:ptLst>
  <dgm:cxnLst>
    <dgm:cxn modelId="{54D1D94B-2B52-47F1-B119-4DD02D65F9AE}" srcId="{AE7479B0-428B-40B9-939D-2128EDFCC6CF}" destId="{2986CE30-4C1C-4509-AEC6-C1D1F94DE0F8}" srcOrd="1" destOrd="0" parTransId="{422115B3-9BF7-463D-ADB8-91DB6ECB7D27}" sibTransId="{BA5928A2-C2C6-4F60-AA22-54B46FB1CC9F}"/>
    <dgm:cxn modelId="{5B31B591-6148-4700-9731-0C1BD127BCC3}" type="presOf" srcId="{2986CE30-4C1C-4509-AEC6-C1D1F94DE0F8}" destId="{C13CFB71-2300-4460-AEFF-0D1300436598}" srcOrd="0" destOrd="0" presId="urn:microsoft.com/office/officeart/2018/2/layout/IconLabelList"/>
    <dgm:cxn modelId="{6510A6B7-828C-4489-AD95-DA1443564449}" type="presOf" srcId="{ACC3A042-B9A3-4DDC-95FD-73B201385D50}" destId="{76BA9347-0DB2-45B3-B91B-AB9900C138D9}" srcOrd="0" destOrd="0" presId="urn:microsoft.com/office/officeart/2018/2/layout/IconLabelList"/>
    <dgm:cxn modelId="{93CE09BD-0CED-429C-94F7-17EF4808413F}" srcId="{AE7479B0-428B-40B9-939D-2128EDFCC6CF}" destId="{ACC3A042-B9A3-4DDC-95FD-73B201385D50}" srcOrd="0" destOrd="0" parTransId="{B303159F-F6C5-4A6A-9E56-35EE48C4157E}" sibTransId="{116BEC9B-EEF4-4F11-A112-8A69772B68BE}"/>
    <dgm:cxn modelId="{6A4D98E3-D4C9-4BC7-AD25-5E20F236745B}" type="presOf" srcId="{AE7479B0-428B-40B9-939D-2128EDFCC6CF}" destId="{37B6EA0F-D5E7-4727-950D-CB47BADA9DED}" srcOrd="0" destOrd="0" presId="urn:microsoft.com/office/officeart/2018/2/layout/IconLabelList"/>
    <dgm:cxn modelId="{0C5AC1D9-F7E6-4AF0-9891-1DE40AED1293}" type="presParOf" srcId="{37B6EA0F-D5E7-4727-950D-CB47BADA9DED}" destId="{A2C2E8E0-9422-4104-B308-5659620D853F}" srcOrd="0" destOrd="0" presId="urn:microsoft.com/office/officeart/2018/2/layout/IconLabelList"/>
    <dgm:cxn modelId="{989AE2D5-64C2-4084-91E0-2DB47CF2BEEC}" type="presParOf" srcId="{A2C2E8E0-9422-4104-B308-5659620D853F}" destId="{3FF06C38-A552-4F16-AF5A-9C66D040FE00}" srcOrd="0" destOrd="0" presId="urn:microsoft.com/office/officeart/2018/2/layout/IconLabelList"/>
    <dgm:cxn modelId="{778A5753-7837-4F41-A366-CD29A6151C9E}" type="presParOf" srcId="{A2C2E8E0-9422-4104-B308-5659620D853F}" destId="{97AB667F-908C-4D84-B45C-14C0802FD216}" srcOrd="1" destOrd="0" presId="urn:microsoft.com/office/officeart/2018/2/layout/IconLabelList"/>
    <dgm:cxn modelId="{A9E260EC-42F6-444D-BB3C-E03941B3B5C0}" type="presParOf" srcId="{A2C2E8E0-9422-4104-B308-5659620D853F}" destId="{76BA9347-0DB2-45B3-B91B-AB9900C138D9}" srcOrd="2" destOrd="0" presId="urn:microsoft.com/office/officeart/2018/2/layout/IconLabelList"/>
    <dgm:cxn modelId="{A1C6A1D5-DEEB-4B73-BEF4-2B7787DBCDE6}" type="presParOf" srcId="{37B6EA0F-D5E7-4727-950D-CB47BADA9DED}" destId="{A04E3729-60AE-4015-B5E8-5886AC7DE6EA}" srcOrd="1" destOrd="0" presId="urn:microsoft.com/office/officeart/2018/2/layout/IconLabelList"/>
    <dgm:cxn modelId="{5B44CB8D-8046-464C-B5C3-964BF653128B}" type="presParOf" srcId="{37B6EA0F-D5E7-4727-950D-CB47BADA9DED}" destId="{04B1EACC-85BD-4263-9703-C49EDF3906C3}" srcOrd="2" destOrd="0" presId="urn:microsoft.com/office/officeart/2018/2/layout/IconLabelList"/>
    <dgm:cxn modelId="{B2A8667D-AE72-40A6-A81E-9B646CFE7107}" type="presParOf" srcId="{04B1EACC-85BD-4263-9703-C49EDF3906C3}" destId="{559AB96B-3DE8-442C-B0DE-5E4B68710823}" srcOrd="0" destOrd="0" presId="urn:microsoft.com/office/officeart/2018/2/layout/IconLabelList"/>
    <dgm:cxn modelId="{16B6BECA-30EA-4D2D-AB7A-212599D55F55}" type="presParOf" srcId="{04B1EACC-85BD-4263-9703-C49EDF3906C3}" destId="{BAC3534B-242E-4F9C-9C60-754825DFF615}" srcOrd="1" destOrd="0" presId="urn:microsoft.com/office/officeart/2018/2/layout/IconLabelList"/>
    <dgm:cxn modelId="{3EADD2CC-C4B0-4AC9-8399-3F71EBA858FD}" type="presParOf" srcId="{04B1EACC-85BD-4263-9703-C49EDF3906C3}" destId="{C13CFB71-2300-4460-AEFF-0D1300436598}"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E029BF8-1372-4E0D-A9AB-B7FB37B46DB4}" type="doc">
      <dgm:prSet loTypeId="urn:microsoft.com/office/officeart/2018/2/layout/IconCircle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0EDF2C8A-9C08-46CA-9101-564EEE927DE8}">
      <dgm:prSet/>
      <dgm:spPr/>
      <dgm:t>
        <a:bodyPr/>
        <a:lstStyle/>
        <a:p>
          <a:r>
            <a:rPr lang="tr-TR"/>
            <a:t>Zaman yönetimini başarabilmek için;</a:t>
          </a:r>
          <a:endParaRPr lang="en-US"/>
        </a:p>
      </dgm:t>
    </dgm:pt>
    <dgm:pt modelId="{97A7EC29-49DA-41F4-820D-3A513BA3B140}" type="parTrans" cxnId="{FDEFB23A-8384-435F-B2EE-3AF4FCE4AEB7}">
      <dgm:prSet/>
      <dgm:spPr/>
      <dgm:t>
        <a:bodyPr/>
        <a:lstStyle/>
        <a:p>
          <a:endParaRPr lang="en-US"/>
        </a:p>
      </dgm:t>
    </dgm:pt>
    <dgm:pt modelId="{C126C690-EB29-49D2-A35D-5DEFC6B9E206}" type="sibTrans" cxnId="{FDEFB23A-8384-435F-B2EE-3AF4FCE4AEB7}">
      <dgm:prSet/>
      <dgm:spPr/>
      <dgm:t>
        <a:bodyPr/>
        <a:lstStyle/>
        <a:p>
          <a:endParaRPr lang="en-US"/>
        </a:p>
      </dgm:t>
    </dgm:pt>
    <dgm:pt modelId="{11E35EE0-F978-42D1-8A51-31669032BED6}">
      <dgm:prSet/>
      <dgm:spPr/>
      <dgm:t>
        <a:bodyPr/>
        <a:lstStyle/>
        <a:p>
          <a:r>
            <a:rPr lang="tr-TR"/>
            <a:t>Kontrol edebildiğimiz olayları planlamak,</a:t>
          </a:r>
          <a:endParaRPr lang="en-US"/>
        </a:p>
      </dgm:t>
    </dgm:pt>
    <dgm:pt modelId="{C63B1AB2-3303-41E5-B7E6-40934E208416}" type="parTrans" cxnId="{EE89D0D6-2B96-4CED-8249-2DD9677C16C6}">
      <dgm:prSet/>
      <dgm:spPr/>
      <dgm:t>
        <a:bodyPr/>
        <a:lstStyle/>
        <a:p>
          <a:endParaRPr lang="en-US"/>
        </a:p>
      </dgm:t>
    </dgm:pt>
    <dgm:pt modelId="{597AC05E-DA13-438A-A7AF-270092A2FD1F}" type="sibTrans" cxnId="{EE89D0D6-2B96-4CED-8249-2DD9677C16C6}">
      <dgm:prSet/>
      <dgm:spPr/>
      <dgm:t>
        <a:bodyPr/>
        <a:lstStyle/>
        <a:p>
          <a:endParaRPr lang="en-US"/>
        </a:p>
      </dgm:t>
    </dgm:pt>
    <dgm:pt modelId="{172D4C83-43B7-4DFC-B533-152C7CD81088}">
      <dgm:prSet/>
      <dgm:spPr/>
      <dgm:t>
        <a:bodyPr/>
        <a:lstStyle/>
        <a:p>
          <a:r>
            <a:rPr lang="tr-TR"/>
            <a:t>Kontrol edemediğimiz bizim dışımızdaki olayları yönetebilmek gereklidir.</a:t>
          </a:r>
          <a:endParaRPr lang="en-US"/>
        </a:p>
      </dgm:t>
    </dgm:pt>
    <dgm:pt modelId="{A4512796-4A8C-4BD9-816D-1318AFD81A90}" type="parTrans" cxnId="{96F25BED-28C8-44EB-85FD-6C41724669D2}">
      <dgm:prSet/>
      <dgm:spPr/>
      <dgm:t>
        <a:bodyPr/>
        <a:lstStyle/>
        <a:p>
          <a:endParaRPr lang="en-US"/>
        </a:p>
      </dgm:t>
    </dgm:pt>
    <dgm:pt modelId="{9DF42439-D58F-4C37-8749-66E257D32BAB}" type="sibTrans" cxnId="{96F25BED-28C8-44EB-85FD-6C41724669D2}">
      <dgm:prSet/>
      <dgm:spPr/>
      <dgm:t>
        <a:bodyPr/>
        <a:lstStyle/>
        <a:p>
          <a:endParaRPr lang="en-US"/>
        </a:p>
      </dgm:t>
    </dgm:pt>
    <dgm:pt modelId="{940677DA-3C4C-447F-A473-2A6AE35BADE9}">
      <dgm:prSet/>
      <dgm:spPr/>
      <dgm:t>
        <a:bodyPr/>
        <a:lstStyle/>
        <a:p>
          <a:r>
            <a:rPr lang="tr-TR"/>
            <a:t>İyi bir yaşam için zaman önceden planlanarak yaşanır.</a:t>
          </a:r>
          <a:endParaRPr lang="en-US"/>
        </a:p>
      </dgm:t>
    </dgm:pt>
    <dgm:pt modelId="{4A957433-4EF6-4752-8A9D-D27AE6E51189}" type="parTrans" cxnId="{91D1E677-4515-4BF2-BCB3-AD2C0D5AF70B}">
      <dgm:prSet/>
      <dgm:spPr/>
      <dgm:t>
        <a:bodyPr/>
        <a:lstStyle/>
        <a:p>
          <a:endParaRPr lang="en-US"/>
        </a:p>
      </dgm:t>
    </dgm:pt>
    <dgm:pt modelId="{3E5ECB18-C415-4ACD-8CEE-E594915F44AA}" type="sibTrans" cxnId="{91D1E677-4515-4BF2-BCB3-AD2C0D5AF70B}">
      <dgm:prSet/>
      <dgm:spPr/>
      <dgm:t>
        <a:bodyPr/>
        <a:lstStyle/>
        <a:p>
          <a:endParaRPr lang="en-US"/>
        </a:p>
      </dgm:t>
    </dgm:pt>
    <dgm:pt modelId="{2CFCAA5F-BCDF-40A6-91D7-613993796E4C}" type="pres">
      <dgm:prSet presAssocID="{AE029BF8-1372-4E0D-A9AB-B7FB37B46DB4}" presName="root" presStyleCnt="0">
        <dgm:presLayoutVars>
          <dgm:dir/>
          <dgm:resizeHandles val="exact"/>
        </dgm:presLayoutVars>
      </dgm:prSet>
      <dgm:spPr/>
    </dgm:pt>
    <dgm:pt modelId="{70FE2BDE-8A9B-4E5A-99B2-4B54F3ED8F3E}" type="pres">
      <dgm:prSet presAssocID="{AE029BF8-1372-4E0D-A9AB-B7FB37B46DB4}" presName="container" presStyleCnt="0">
        <dgm:presLayoutVars>
          <dgm:dir/>
          <dgm:resizeHandles val="exact"/>
        </dgm:presLayoutVars>
      </dgm:prSet>
      <dgm:spPr/>
    </dgm:pt>
    <dgm:pt modelId="{F7A2DA85-90DB-425F-9918-9B89A6B0AA7C}" type="pres">
      <dgm:prSet presAssocID="{0EDF2C8A-9C08-46CA-9101-564EEE927DE8}" presName="compNode" presStyleCnt="0"/>
      <dgm:spPr/>
    </dgm:pt>
    <dgm:pt modelId="{A9517736-03AA-4FCB-99E3-9ACC22F503A4}" type="pres">
      <dgm:prSet presAssocID="{0EDF2C8A-9C08-46CA-9101-564EEE927DE8}" presName="iconBgRect" presStyleLbl="bgShp" presStyleIdx="0" presStyleCnt="4"/>
      <dgm:spPr/>
    </dgm:pt>
    <dgm:pt modelId="{FB7C2A3F-5DF8-4267-A06B-D34EECBBCDF6}" type="pres">
      <dgm:prSet presAssocID="{0EDF2C8A-9C08-46CA-9101-564EEE927DE8}"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Kronometre"/>
        </a:ext>
      </dgm:extLst>
    </dgm:pt>
    <dgm:pt modelId="{3CF12CDB-4D1B-4114-B75D-583AD7AC66AA}" type="pres">
      <dgm:prSet presAssocID="{0EDF2C8A-9C08-46CA-9101-564EEE927DE8}" presName="spaceRect" presStyleCnt="0"/>
      <dgm:spPr/>
    </dgm:pt>
    <dgm:pt modelId="{438FE678-E8BD-41FB-86DC-7458EEAE8115}" type="pres">
      <dgm:prSet presAssocID="{0EDF2C8A-9C08-46CA-9101-564EEE927DE8}" presName="textRect" presStyleLbl="revTx" presStyleIdx="0" presStyleCnt="4">
        <dgm:presLayoutVars>
          <dgm:chMax val="1"/>
          <dgm:chPref val="1"/>
        </dgm:presLayoutVars>
      </dgm:prSet>
      <dgm:spPr/>
    </dgm:pt>
    <dgm:pt modelId="{4C7132D3-ADB2-4EAC-AF39-5D760DA66E5D}" type="pres">
      <dgm:prSet presAssocID="{C126C690-EB29-49D2-A35D-5DEFC6B9E206}" presName="sibTrans" presStyleLbl="sibTrans2D1" presStyleIdx="0" presStyleCnt="0"/>
      <dgm:spPr/>
    </dgm:pt>
    <dgm:pt modelId="{F483EFB7-D807-4700-84D1-F3B661278242}" type="pres">
      <dgm:prSet presAssocID="{11E35EE0-F978-42D1-8A51-31669032BED6}" presName="compNode" presStyleCnt="0"/>
      <dgm:spPr/>
    </dgm:pt>
    <dgm:pt modelId="{E565A840-D880-4729-AB97-BDE5676D0D45}" type="pres">
      <dgm:prSet presAssocID="{11E35EE0-F978-42D1-8A51-31669032BED6}" presName="iconBgRect" presStyleLbl="bgShp" presStyleIdx="1" presStyleCnt="4"/>
      <dgm:spPr/>
    </dgm:pt>
    <dgm:pt modelId="{17FBE90F-530F-4320-A659-FCC25D7B79CD}" type="pres">
      <dgm:prSet presAssocID="{11E35EE0-F978-42D1-8A51-31669032BED6}"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Kontrol listesi"/>
        </a:ext>
      </dgm:extLst>
    </dgm:pt>
    <dgm:pt modelId="{CAE45592-63BE-44D0-94D4-5047EDAAE1E0}" type="pres">
      <dgm:prSet presAssocID="{11E35EE0-F978-42D1-8A51-31669032BED6}" presName="spaceRect" presStyleCnt="0"/>
      <dgm:spPr/>
    </dgm:pt>
    <dgm:pt modelId="{6DC5CF6E-4EFC-438A-9B19-4F8E11340E0A}" type="pres">
      <dgm:prSet presAssocID="{11E35EE0-F978-42D1-8A51-31669032BED6}" presName="textRect" presStyleLbl="revTx" presStyleIdx="1" presStyleCnt="4">
        <dgm:presLayoutVars>
          <dgm:chMax val="1"/>
          <dgm:chPref val="1"/>
        </dgm:presLayoutVars>
      </dgm:prSet>
      <dgm:spPr/>
    </dgm:pt>
    <dgm:pt modelId="{F88E915F-9E7C-42ED-8660-640BDF814086}" type="pres">
      <dgm:prSet presAssocID="{597AC05E-DA13-438A-A7AF-270092A2FD1F}" presName="sibTrans" presStyleLbl="sibTrans2D1" presStyleIdx="0" presStyleCnt="0"/>
      <dgm:spPr/>
    </dgm:pt>
    <dgm:pt modelId="{F72D91F6-5EC4-4E9B-9290-71F6659CE05E}" type="pres">
      <dgm:prSet presAssocID="{172D4C83-43B7-4DFC-B533-152C7CD81088}" presName="compNode" presStyleCnt="0"/>
      <dgm:spPr/>
    </dgm:pt>
    <dgm:pt modelId="{A505E83F-CB3B-4563-947E-40A546740461}" type="pres">
      <dgm:prSet presAssocID="{172D4C83-43B7-4DFC-B533-152C7CD81088}" presName="iconBgRect" presStyleLbl="bgShp" presStyleIdx="2" presStyleCnt="4"/>
      <dgm:spPr/>
    </dgm:pt>
    <dgm:pt modelId="{DD99A420-74CF-41D3-BBC7-07540F55F25D}" type="pres">
      <dgm:prSet presAssocID="{172D4C83-43B7-4DFC-B533-152C7CD81088}"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Onay işareti"/>
        </a:ext>
      </dgm:extLst>
    </dgm:pt>
    <dgm:pt modelId="{BEBFBA1A-83C2-4FE5-BC35-81A32DFC666D}" type="pres">
      <dgm:prSet presAssocID="{172D4C83-43B7-4DFC-B533-152C7CD81088}" presName="spaceRect" presStyleCnt="0"/>
      <dgm:spPr/>
    </dgm:pt>
    <dgm:pt modelId="{C5E07FF9-4EB1-4D00-909E-C38D1C55C918}" type="pres">
      <dgm:prSet presAssocID="{172D4C83-43B7-4DFC-B533-152C7CD81088}" presName="textRect" presStyleLbl="revTx" presStyleIdx="2" presStyleCnt="4">
        <dgm:presLayoutVars>
          <dgm:chMax val="1"/>
          <dgm:chPref val="1"/>
        </dgm:presLayoutVars>
      </dgm:prSet>
      <dgm:spPr/>
    </dgm:pt>
    <dgm:pt modelId="{F0D76E50-40A8-4B4E-B6B7-18795887081B}" type="pres">
      <dgm:prSet presAssocID="{9DF42439-D58F-4C37-8749-66E257D32BAB}" presName="sibTrans" presStyleLbl="sibTrans2D1" presStyleIdx="0" presStyleCnt="0"/>
      <dgm:spPr/>
    </dgm:pt>
    <dgm:pt modelId="{2692717F-8851-46FD-A03F-67166A82FD8B}" type="pres">
      <dgm:prSet presAssocID="{940677DA-3C4C-447F-A473-2A6AE35BADE9}" presName="compNode" presStyleCnt="0"/>
      <dgm:spPr/>
    </dgm:pt>
    <dgm:pt modelId="{86645368-A289-4CC6-8C89-5D3232CB6340}" type="pres">
      <dgm:prSet presAssocID="{940677DA-3C4C-447F-A473-2A6AE35BADE9}" presName="iconBgRect" presStyleLbl="bgShp" presStyleIdx="3" presStyleCnt="4"/>
      <dgm:spPr/>
    </dgm:pt>
    <dgm:pt modelId="{D731F00A-7660-4CE9-8808-36398132E023}" type="pres">
      <dgm:prSet presAssocID="{940677DA-3C4C-447F-A473-2A6AE35BADE9}"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Thumbs Up Sign"/>
        </a:ext>
      </dgm:extLst>
    </dgm:pt>
    <dgm:pt modelId="{9274CA5F-B75C-4570-BD21-9C7990E5944F}" type="pres">
      <dgm:prSet presAssocID="{940677DA-3C4C-447F-A473-2A6AE35BADE9}" presName="spaceRect" presStyleCnt="0"/>
      <dgm:spPr/>
    </dgm:pt>
    <dgm:pt modelId="{FC99FCB1-567C-4536-921D-452C9EE7F14D}" type="pres">
      <dgm:prSet presAssocID="{940677DA-3C4C-447F-A473-2A6AE35BADE9}" presName="textRect" presStyleLbl="revTx" presStyleIdx="3" presStyleCnt="4">
        <dgm:presLayoutVars>
          <dgm:chMax val="1"/>
          <dgm:chPref val="1"/>
        </dgm:presLayoutVars>
      </dgm:prSet>
      <dgm:spPr/>
    </dgm:pt>
  </dgm:ptLst>
  <dgm:cxnLst>
    <dgm:cxn modelId="{81722F02-780E-46A3-910F-F8D5571E5EFC}" type="presOf" srcId="{11E35EE0-F978-42D1-8A51-31669032BED6}" destId="{6DC5CF6E-4EFC-438A-9B19-4F8E11340E0A}" srcOrd="0" destOrd="0" presId="urn:microsoft.com/office/officeart/2018/2/layout/IconCircleList"/>
    <dgm:cxn modelId="{3FBD2F19-095F-477F-A74D-74DE2725C558}" type="presOf" srcId="{0EDF2C8A-9C08-46CA-9101-564EEE927DE8}" destId="{438FE678-E8BD-41FB-86DC-7458EEAE8115}" srcOrd="0" destOrd="0" presId="urn:microsoft.com/office/officeart/2018/2/layout/IconCircleList"/>
    <dgm:cxn modelId="{FDEFB23A-8384-435F-B2EE-3AF4FCE4AEB7}" srcId="{AE029BF8-1372-4E0D-A9AB-B7FB37B46DB4}" destId="{0EDF2C8A-9C08-46CA-9101-564EEE927DE8}" srcOrd="0" destOrd="0" parTransId="{97A7EC29-49DA-41F4-820D-3A513BA3B140}" sibTransId="{C126C690-EB29-49D2-A35D-5DEFC6B9E206}"/>
    <dgm:cxn modelId="{DEB31C3E-C950-4264-8540-F074C48C6EDB}" type="presOf" srcId="{172D4C83-43B7-4DFC-B533-152C7CD81088}" destId="{C5E07FF9-4EB1-4D00-909E-C38D1C55C918}" srcOrd="0" destOrd="0" presId="urn:microsoft.com/office/officeart/2018/2/layout/IconCircleList"/>
    <dgm:cxn modelId="{E2879545-AA42-42BD-9F65-33A372E50609}" type="presOf" srcId="{940677DA-3C4C-447F-A473-2A6AE35BADE9}" destId="{FC99FCB1-567C-4536-921D-452C9EE7F14D}" srcOrd="0" destOrd="0" presId="urn:microsoft.com/office/officeart/2018/2/layout/IconCircleList"/>
    <dgm:cxn modelId="{91D1E677-4515-4BF2-BCB3-AD2C0D5AF70B}" srcId="{AE029BF8-1372-4E0D-A9AB-B7FB37B46DB4}" destId="{940677DA-3C4C-447F-A473-2A6AE35BADE9}" srcOrd="3" destOrd="0" parTransId="{4A957433-4EF6-4752-8A9D-D27AE6E51189}" sibTransId="{3E5ECB18-C415-4ACD-8CEE-E594915F44AA}"/>
    <dgm:cxn modelId="{F635C68A-ED54-46CF-82CD-0B0105375DE3}" type="presOf" srcId="{C126C690-EB29-49D2-A35D-5DEFC6B9E206}" destId="{4C7132D3-ADB2-4EAC-AF39-5D760DA66E5D}" srcOrd="0" destOrd="0" presId="urn:microsoft.com/office/officeart/2018/2/layout/IconCircleList"/>
    <dgm:cxn modelId="{1A1E779A-A182-4417-81F7-2D26D89A85C2}" type="presOf" srcId="{9DF42439-D58F-4C37-8749-66E257D32BAB}" destId="{F0D76E50-40A8-4B4E-B6B7-18795887081B}" srcOrd="0" destOrd="0" presId="urn:microsoft.com/office/officeart/2018/2/layout/IconCircleList"/>
    <dgm:cxn modelId="{EE89D0D6-2B96-4CED-8249-2DD9677C16C6}" srcId="{AE029BF8-1372-4E0D-A9AB-B7FB37B46DB4}" destId="{11E35EE0-F978-42D1-8A51-31669032BED6}" srcOrd="1" destOrd="0" parTransId="{C63B1AB2-3303-41E5-B7E6-40934E208416}" sibTransId="{597AC05E-DA13-438A-A7AF-270092A2FD1F}"/>
    <dgm:cxn modelId="{B22D96E6-CB1D-42D8-9E20-898531540496}" type="presOf" srcId="{AE029BF8-1372-4E0D-A9AB-B7FB37B46DB4}" destId="{2CFCAA5F-BCDF-40A6-91D7-613993796E4C}" srcOrd="0" destOrd="0" presId="urn:microsoft.com/office/officeart/2018/2/layout/IconCircleList"/>
    <dgm:cxn modelId="{55DC56E9-E56B-4BF7-A605-E21D2C1D5ADB}" type="presOf" srcId="{597AC05E-DA13-438A-A7AF-270092A2FD1F}" destId="{F88E915F-9E7C-42ED-8660-640BDF814086}" srcOrd="0" destOrd="0" presId="urn:microsoft.com/office/officeart/2018/2/layout/IconCircleList"/>
    <dgm:cxn modelId="{96F25BED-28C8-44EB-85FD-6C41724669D2}" srcId="{AE029BF8-1372-4E0D-A9AB-B7FB37B46DB4}" destId="{172D4C83-43B7-4DFC-B533-152C7CD81088}" srcOrd="2" destOrd="0" parTransId="{A4512796-4A8C-4BD9-816D-1318AFD81A90}" sibTransId="{9DF42439-D58F-4C37-8749-66E257D32BAB}"/>
    <dgm:cxn modelId="{9FCC0B61-D17C-4041-95F9-33C5E140D589}" type="presParOf" srcId="{2CFCAA5F-BCDF-40A6-91D7-613993796E4C}" destId="{70FE2BDE-8A9B-4E5A-99B2-4B54F3ED8F3E}" srcOrd="0" destOrd="0" presId="urn:microsoft.com/office/officeart/2018/2/layout/IconCircleList"/>
    <dgm:cxn modelId="{8F613454-F016-49E6-9C8F-97F959B22107}" type="presParOf" srcId="{70FE2BDE-8A9B-4E5A-99B2-4B54F3ED8F3E}" destId="{F7A2DA85-90DB-425F-9918-9B89A6B0AA7C}" srcOrd="0" destOrd="0" presId="urn:microsoft.com/office/officeart/2018/2/layout/IconCircleList"/>
    <dgm:cxn modelId="{3F4DABB7-1BB3-4B08-A1CA-E02797BF745B}" type="presParOf" srcId="{F7A2DA85-90DB-425F-9918-9B89A6B0AA7C}" destId="{A9517736-03AA-4FCB-99E3-9ACC22F503A4}" srcOrd="0" destOrd="0" presId="urn:microsoft.com/office/officeart/2018/2/layout/IconCircleList"/>
    <dgm:cxn modelId="{298E4810-B400-49B3-935C-A3939FFD2580}" type="presParOf" srcId="{F7A2DA85-90DB-425F-9918-9B89A6B0AA7C}" destId="{FB7C2A3F-5DF8-4267-A06B-D34EECBBCDF6}" srcOrd="1" destOrd="0" presId="urn:microsoft.com/office/officeart/2018/2/layout/IconCircleList"/>
    <dgm:cxn modelId="{F99816DD-FD9B-4828-8D74-76E1FAD46BB6}" type="presParOf" srcId="{F7A2DA85-90DB-425F-9918-9B89A6B0AA7C}" destId="{3CF12CDB-4D1B-4114-B75D-583AD7AC66AA}" srcOrd="2" destOrd="0" presId="urn:microsoft.com/office/officeart/2018/2/layout/IconCircleList"/>
    <dgm:cxn modelId="{CDAB4B42-85B6-47FD-AE41-BA492FB35792}" type="presParOf" srcId="{F7A2DA85-90DB-425F-9918-9B89A6B0AA7C}" destId="{438FE678-E8BD-41FB-86DC-7458EEAE8115}" srcOrd="3" destOrd="0" presId="urn:microsoft.com/office/officeart/2018/2/layout/IconCircleList"/>
    <dgm:cxn modelId="{1A83E6B0-9128-4000-8052-C6D8A92010C0}" type="presParOf" srcId="{70FE2BDE-8A9B-4E5A-99B2-4B54F3ED8F3E}" destId="{4C7132D3-ADB2-4EAC-AF39-5D760DA66E5D}" srcOrd="1" destOrd="0" presId="urn:microsoft.com/office/officeart/2018/2/layout/IconCircleList"/>
    <dgm:cxn modelId="{A44F44D5-67D0-4C0C-8737-34A9EAE7CB08}" type="presParOf" srcId="{70FE2BDE-8A9B-4E5A-99B2-4B54F3ED8F3E}" destId="{F483EFB7-D807-4700-84D1-F3B661278242}" srcOrd="2" destOrd="0" presId="urn:microsoft.com/office/officeart/2018/2/layout/IconCircleList"/>
    <dgm:cxn modelId="{34F8D816-7677-4E0B-B4DC-062D309963E3}" type="presParOf" srcId="{F483EFB7-D807-4700-84D1-F3B661278242}" destId="{E565A840-D880-4729-AB97-BDE5676D0D45}" srcOrd="0" destOrd="0" presId="urn:microsoft.com/office/officeart/2018/2/layout/IconCircleList"/>
    <dgm:cxn modelId="{D38C0683-031F-48F4-8F21-8034002A2D4F}" type="presParOf" srcId="{F483EFB7-D807-4700-84D1-F3B661278242}" destId="{17FBE90F-530F-4320-A659-FCC25D7B79CD}" srcOrd="1" destOrd="0" presId="urn:microsoft.com/office/officeart/2018/2/layout/IconCircleList"/>
    <dgm:cxn modelId="{3B2FA7E8-0038-4AAE-8C51-E3D93730F9A9}" type="presParOf" srcId="{F483EFB7-D807-4700-84D1-F3B661278242}" destId="{CAE45592-63BE-44D0-94D4-5047EDAAE1E0}" srcOrd="2" destOrd="0" presId="urn:microsoft.com/office/officeart/2018/2/layout/IconCircleList"/>
    <dgm:cxn modelId="{27F0134E-68FE-43E3-99F9-B057A454039E}" type="presParOf" srcId="{F483EFB7-D807-4700-84D1-F3B661278242}" destId="{6DC5CF6E-4EFC-438A-9B19-4F8E11340E0A}" srcOrd="3" destOrd="0" presId="urn:microsoft.com/office/officeart/2018/2/layout/IconCircleList"/>
    <dgm:cxn modelId="{6A500A98-9A39-4379-943E-81E04F49AD96}" type="presParOf" srcId="{70FE2BDE-8A9B-4E5A-99B2-4B54F3ED8F3E}" destId="{F88E915F-9E7C-42ED-8660-640BDF814086}" srcOrd="3" destOrd="0" presId="urn:microsoft.com/office/officeart/2018/2/layout/IconCircleList"/>
    <dgm:cxn modelId="{CBBC59A2-17FB-4343-853B-95C9EEF35472}" type="presParOf" srcId="{70FE2BDE-8A9B-4E5A-99B2-4B54F3ED8F3E}" destId="{F72D91F6-5EC4-4E9B-9290-71F6659CE05E}" srcOrd="4" destOrd="0" presId="urn:microsoft.com/office/officeart/2018/2/layout/IconCircleList"/>
    <dgm:cxn modelId="{262D86E2-4D87-4BEA-B2E3-6F947AC70851}" type="presParOf" srcId="{F72D91F6-5EC4-4E9B-9290-71F6659CE05E}" destId="{A505E83F-CB3B-4563-947E-40A546740461}" srcOrd="0" destOrd="0" presId="urn:microsoft.com/office/officeart/2018/2/layout/IconCircleList"/>
    <dgm:cxn modelId="{F72EBB6B-9B57-4437-87B7-1319C7DF0CF5}" type="presParOf" srcId="{F72D91F6-5EC4-4E9B-9290-71F6659CE05E}" destId="{DD99A420-74CF-41D3-BBC7-07540F55F25D}" srcOrd="1" destOrd="0" presId="urn:microsoft.com/office/officeart/2018/2/layout/IconCircleList"/>
    <dgm:cxn modelId="{FBA9DE12-7A2E-4DE6-B5A4-33923A94A533}" type="presParOf" srcId="{F72D91F6-5EC4-4E9B-9290-71F6659CE05E}" destId="{BEBFBA1A-83C2-4FE5-BC35-81A32DFC666D}" srcOrd="2" destOrd="0" presId="urn:microsoft.com/office/officeart/2018/2/layout/IconCircleList"/>
    <dgm:cxn modelId="{05334765-7B43-435B-81BB-A991C3B65E5D}" type="presParOf" srcId="{F72D91F6-5EC4-4E9B-9290-71F6659CE05E}" destId="{C5E07FF9-4EB1-4D00-909E-C38D1C55C918}" srcOrd="3" destOrd="0" presId="urn:microsoft.com/office/officeart/2018/2/layout/IconCircleList"/>
    <dgm:cxn modelId="{A2892D0B-BCDC-4429-80C3-5B8BB48A44D0}" type="presParOf" srcId="{70FE2BDE-8A9B-4E5A-99B2-4B54F3ED8F3E}" destId="{F0D76E50-40A8-4B4E-B6B7-18795887081B}" srcOrd="5" destOrd="0" presId="urn:microsoft.com/office/officeart/2018/2/layout/IconCircleList"/>
    <dgm:cxn modelId="{48CF9FDE-63C6-456F-913E-F9E21E16164B}" type="presParOf" srcId="{70FE2BDE-8A9B-4E5A-99B2-4B54F3ED8F3E}" destId="{2692717F-8851-46FD-A03F-67166A82FD8B}" srcOrd="6" destOrd="0" presId="urn:microsoft.com/office/officeart/2018/2/layout/IconCircleList"/>
    <dgm:cxn modelId="{47DCCC5B-215C-4FD9-A06B-6B5C491F274B}" type="presParOf" srcId="{2692717F-8851-46FD-A03F-67166A82FD8B}" destId="{86645368-A289-4CC6-8C89-5D3232CB6340}" srcOrd="0" destOrd="0" presId="urn:microsoft.com/office/officeart/2018/2/layout/IconCircleList"/>
    <dgm:cxn modelId="{DF3B7B9B-A9CB-4911-BC85-D63F2365BB2F}" type="presParOf" srcId="{2692717F-8851-46FD-A03F-67166A82FD8B}" destId="{D731F00A-7660-4CE9-8808-36398132E023}" srcOrd="1" destOrd="0" presId="urn:microsoft.com/office/officeart/2018/2/layout/IconCircleList"/>
    <dgm:cxn modelId="{150DE66A-E492-4AA7-9C19-89F7395D8B11}" type="presParOf" srcId="{2692717F-8851-46FD-A03F-67166A82FD8B}" destId="{9274CA5F-B75C-4570-BD21-9C7990E5944F}" srcOrd="2" destOrd="0" presId="urn:microsoft.com/office/officeart/2018/2/layout/IconCircleList"/>
    <dgm:cxn modelId="{F6BEAF3E-AA12-496E-9902-EDA676F974C1}" type="presParOf" srcId="{2692717F-8851-46FD-A03F-67166A82FD8B}" destId="{FC99FCB1-567C-4536-921D-452C9EE7F14D}"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DEB014E-BA38-44F1-B718-65B62FA0722F}"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A86BEE75-793A-4CC9-B81E-C36211089632}">
      <dgm:prSet/>
      <dgm:spPr/>
      <dgm:t>
        <a:bodyPr/>
        <a:lstStyle/>
        <a:p>
          <a:r>
            <a:rPr lang="tr-TR"/>
            <a:t>21 yıl uyuyarak </a:t>
          </a:r>
          <a:endParaRPr lang="en-US"/>
        </a:p>
      </dgm:t>
    </dgm:pt>
    <dgm:pt modelId="{55F817C4-A4CD-4C8F-8AD8-068CA2454106}" type="parTrans" cxnId="{704D4E04-7F9F-46EC-A8F1-4FA58D9816A4}">
      <dgm:prSet/>
      <dgm:spPr/>
      <dgm:t>
        <a:bodyPr/>
        <a:lstStyle/>
        <a:p>
          <a:endParaRPr lang="en-US"/>
        </a:p>
      </dgm:t>
    </dgm:pt>
    <dgm:pt modelId="{D8872FE9-EA70-477F-9B68-9C49138ABACD}" type="sibTrans" cxnId="{704D4E04-7F9F-46EC-A8F1-4FA58D9816A4}">
      <dgm:prSet/>
      <dgm:spPr/>
      <dgm:t>
        <a:bodyPr/>
        <a:lstStyle/>
        <a:p>
          <a:endParaRPr lang="en-US"/>
        </a:p>
      </dgm:t>
    </dgm:pt>
    <dgm:pt modelId="{B793D97D-DE25-48B2-BBA7-93676AB5357B}">
      <dgm:prSet/>
      <dgm:spPr/>
      <dgm:t>
        <a:bodyPr/>
        <a:lstStyle/>
        <a:p>
          <a:r>
            <a:rPr lang="tr-TR"/>
            <a:t>14 yıl çalışarak</a:t>
          </a:r>
          <a:endParaRPr lang="en-US"/>
        </a:p>
      </dgm:t>
    </dgm:pt>
    <dgm:pt modelId="{3544E7F2-8E3A-4748-8C79-44E81872EA35}" type="parTrans" cxnId="{46E86BA7-09A8-46A3-B987-DBA55EA21937}">
      <dgm:prSet/>
      <dgm:spPr/>
      <dgm:t>
        <a:bodyPr/>
        <a:lstStyle/>
        <a:p>
          <a:endParaRPr lang="en-US"/>
        </a:p>
      </dgm:t>
    </dgm:pt>
    <dgm:pt modelId="{2E67FF3E-9CB5-42B6-91A1-1E2349A82B19}" type="sibTrans" cxnId="{46E86BA7-09A8-46A3-B987-DBA55EA21937}">
      <dgm:prSet/>
      <dgm:spPr/>
      <dgm:t>
        <a:bodyPr/>
        <a:lstStyle/>
        <a:p>
          <a:endParaRPr lang="en-US"/>
        </a:p>
      </dgm:t>
    </dgm:pt>
    <dgm:pt modelId="{4C5A1359-32BA-4658-AE35-032C315D7190}">
      <dgm:prSet/>
      <dgm:spPr/>
      <dgm:t>
        <a:bodyPr/>
        <a:lstStyle/>
        <a:p>
          <a:r>
            <a:rPr lang="tr-TR" dirty="0"/>
            <a:t>7 yıl kişisel bakım faaliyetleri ile uğraşarak</a:t>
          </a:r>
          <a:endParaRPr lang="en-US" dirty="0"/>
        </a:p>
      </dgm:t>
    </dgm:pt>
    <dgm:pt modelId="{C1C71DA8-5D7C-40CB-A313-C89C9E397063}" type="parTrans" cxnId="{7E3D19B9-5AA4-46EE-A854-914678BFB713}">
      <dgm:prSet/>
      <dgm:spPr/>
      <dgm:t>
        <a:bodyPr/>
        <a:lstStyle/>
        <a:p>
          <a:endParaRPr lang="en-US"/>
        </a:p>
      </dgm:t>
    </dgm:pt>
    <dgm:pt modelId="{5A2D35AF-0A50-4B19-886C-76E69867FF89}" type="sibTrans" cxnId="{7E3D19B9-5AA4-46EE-A854-914678BFB713}">
      <dgm:prSet/>
      <dgm:spPr/>
      <dgm:t>
        <a:bodyPr/>
        <a:lstStyle/>
        <a:p>
          <a:endParaRPr lang="en-US"/>
        </a:p>
      </dgm:t>
    </dgm:pt>
    <dgm:pt modelId="{649C5F39-E6B4-4BBF-B2D7-6FC3FFB3A4FB}">
      <dgm:prSet/>
      <dgm:spPr/>
      <dgm:t>
        <a:bodyPr/>
        <a:lstStyle/>
        <a:p>
          <a:r>
            <a:rPr lang="tr-TR"/>
            <a:t>6 yıl yemek yiyerek </a:t>
          </a:r>
          <a:endParaRPr lang="en-US"/>
        </a:p>
      </dgm:t>
    </dgm:pt>
    <dgm:pt modelId="{7047D33B-9629-4205-8594-E74C2EA6FC35}" type="parTrans" cxnId="{66596CA4-BEF6-4DB0-A589-84BEE38A4756}">
      <dgm:prSet/>
      <dgm:spPr/>
      <dgm:t>
        <a:bodyPr/>
        <a:lstStyle/>
        <a:p>
          <a:endParaRPr lang="en-US"/>
        </a:p>
      </dgm:t>
    </dgm:pt>
    <dgm:pt modelId="{F35C7A46-1425-4751-A632-396886100BA4}" type="sibTrans" cxnId="{66596CA4-BEF6-4DB0-A589-84BEE38A4756}">
      <dgm:prSet/>
      <dgm:spPr/>
      <dgm:t>
        <a:bodyPr/>
        <a:lstStyle/>
        <a:p>
          <a:endParaRPr lang="en-US"/>
        </a:p>
      </dgm:t>
    </dgm:pt>
    <dgm:pt modelId="{C4ACCE53-02B6-417D-B341-52BF5ACD3E31}">
      <dgm:prSet/>
      <dgm:spPr/>
      <dgm:t>
        <a:bodyPr/>
        <a:lstStyle/>
        <a:p>
          <a:r>
            <a:rPr lang="tr-TR"/>
            <a:t>6 yıl seyahat ederek</a:t>
          </a:r>
          <a:endParaRPr lang="en-US"/>
        </a:p>
      </dgm:t>
    </dgm:pt>
    <dgm:pt modelId="{48102F34-A047-4620-9DF8-20712F2164E7}" type="parTrans" cxnId="{76D851A1-0282-47D0-A4BF-6932BD71301D}">
      <dgm:prSet/>
      <dgm:spPr/>
      <dgm:t>
        <a:bodyPr/>
        <a:lstStyle/>
        <a:p>
          <a:endParaRPr lang="en-US"/>
        </a:p>
      </dgm:t>
    </dgm:pt>
    <dgm:pt modelId="{B0AE525A-68F4-4315-90DB-C65BCD490178}" type="sibTrans" cxnId="{76D851A1-0282-47D0-A4BF-6932BD71301D}">
      <dgm:prSet/>
      <dgm:spPr/>
      <dgm:t>
        <a:bodyPr/>
        <a:lstStyle/>
        <a:p>
          <a:endParaRPr lang="en-US"/>
        </a:p>
      </dgm:t>
    </dgm:pt>
    <dgm:pt modelId="{0DDBFC10-1A94-4457-B843-A0819C73AB81}">
      <dgm:prSet/>
      <dgm:spPr/>
      <dgm:t>
        <a:bodyPr/>
        <a:lstStyle/>
        <a:p>
          <a:r>
            <a:rPr lang="tr-TR"/>
            <a:t>5 yıl kuyrukta bekleyerek</a:t>
          </a:r>
          <a:endParaRPr lang="en-US"/>
        </a:p>
      </dgm:t>
    </dgm:pt>
    <dgm:pt modelId="{AEAC29D9-23BE-440B-B1AE-815CD7AABFB0}" type="parTrans" cxnId="{A30942D3-0730-4FC9-B661-724588E4C5A8}">
      <dgm:prSet/>
      <dgm:spPr/>
      <dgm:t>
        <a:bodyPr/>
        <a:lstStyle/>
        <a:p>
          <a:endParaRPr lang="en-US"/>
        </a:p>
      </dgm:t>
    </dgm:pt>
    <dgm:pt modelId="{70DAF949-D1A7-4B17-97E7-BD9FE3801279}" type="sibTrans" cxnId="{A30942D3-0730-4FC9-B661-724588E4C5A8}">
      <dgm:prSet/>
      <dgm:spPr/>
      <dgm:t>
        <a:bodyPr/>
        <a:lstStyle/>
        <a:p>
          <a:endParaRPr lang="en-US"/>
        </a:p>
      </dgm:t>
    </dgm:pt>
    <dgm:pt modelId="{47852382-B4A9-4980-AA73-077962249421}">
      <dgm:prSet/>
      <dgm:spPr/>
      <dgm:t>
        <a:bodyPr/>
        <a:lstStyle/>
        <a:p>
          <a:r>
            <a:rPr lang="tr-TR"/>
            <a:t>4 yıl öğrenerek </a:t>
          </a:r>
          <a:endParaRPr lang="en-US"/>
        </a:p>
      </dgm:t>
    </dgm:pt>
    <dgm:pt modelId="{12865C14-F312-4D88-A012-C12281097A6C}" type="parTrans" cxnId="{110DF93A-78C7-43CB-9A84-A2BCC94DA9A0}">
      <dgm:prSet/>
      <dgm:spPr/>
      <dgm:t>
        <a:bodyPr/>
        <a:lstStyle/>
        <a:p>
          <a:endParaRPr lang="en-US"/>
        </a:p>
      </dgm:t>
    </dgm:pt>
    <dgm:pt modelId="{FA237D75-8A0C-4050-943E-27EA6C75BEF9}" type="sibTrans" cxnId="{110DF93A-78C7-43CB-9A84-A2BCC94DA9A0}">
      <dgm:prSet/>
      <dgm:spPr/>
      <dgm:t>
        <a:bodyPr/>
        <a:lstStyle/>
        <a:p>
          <a:endParaRPr lang="en-US"/>
        </a:p>
      </dgm:t>
    </dgm:pt>
    <dgm:pt modelId="{17E1FDB5-4E68-4D89-A6C0-2F1EC4D6874E}">
      <dgm:prSet/>
      <dgm:spPr/>
      <dgm:t>
        <a:bodyPr/>
        <a:lstStyle/>
        <a:p>
          <a:r>
            <a:rPr lang="tr-TR"/>
            <a:t>3 yıl toplantılara katılarak </a:t>
          </a:r>
          <a:endParaRPr lang="en-US"/>
        </a:p>
      </dgm:t>
    </dgm:pt>
    <dgm:pt modelId="{D68BF9FD-8C6E-4198-BE7C-1E74B7E75B42}" type="parTrans" cxnId="{3B986218-3B6A-4ECB-90A8-A09E8EE3A832}">
      <dgm:prSet/>
      <dgm:spPr/>
      <dgm:t>
        <a:bodyPr/>
        <a:lstStyle/>
        <a:p>
          <a:endParaRPr lang="en-US"/>
        </a:p>
      </dgm:t>
    </dgm:pt>
    <dgm:pt modelId="{0BB8B206-170C-4960-8164-2222EFE98C4C}" type="sibTrans" cxnId="{3B986218-3B6A-4ECB-90A8-A09E8EE3A832}">
      <dgm:prSet/>
      <dgm:spPr/>
      <dgm:t>
        <a:bodyPr/>
        <a:lstStyle/>
        <a:p>
          <a:endParaRPr lang="en-US"/>
        </a:p>
      </dgm:t>
    </dgm:pt>
    <dgm:pt modelId="{5F7A92EC-97BE-4B68-81B5-203EE72CFAEB}">
      <dgm:prSet/>
      <dgm:spPr/>
      <dgm:t>
        <a:bodyPr/>
        <a:lstStyle/>
        <a:p>
          <a:r>
            <a:rPr lang="tr-TR"/>
            <a:t>2 yıl arayıp kendisini bulamayanları arayarak </a:t>
          </a:r>
          <a:endParaRPr lang="en-US"/>
        </a:p>
      </dgm:t>
    </dgm:pt>
    <dgm:pt modelId="{2133B59F-5DC5-4F38-A8B9-36D696FC6EFB}" type="parTrans" cxnId="{CF79767F-270B-49E5-80A5-29C750FD59D8}">
      <dgm:prSet/>
      <dgm:spPr/>
      <dgm:t>
        <a:bodyPr/>
        <a:lstStyle/>
        <a:p>
          <a:endParaRPr lang="en-US"/>
        </a:p>
      </dgm:t>
    </dgm:pt>
    <dgm:pt modelId="{78386343-453E-429C-AABD-3638169D2E23}" type="sibTrans" cxnId="{CF79767F-270B-49E5-80A5-29C750FD59D8}">
      <dgm:prSet/>
      <dgm:spPr/>
      <dgm:t>
        <a:bodyPr/>
        <a:lstStyle/>
        <a:p>
          <a:endParaRPr lang="en-US"/>
        </a:p>
      </dgm:t>
    </dgm:pt>
    <dgm:pt modelId="{53419F14-6BCC-4FE6-A829-D1E01ACAF782}">
      <dgm:prSet/>
      <dgm:spPr/>
      <dgm:t>
        <a:bodyPr/>
        <a:lstStyle/>
        <a:p>
          <a:r>
            <a:rPr lang="tr-TR"/>
            <a:t>1 yıl kayıp eşyaları arayarak</a:t>
          </a:r>
          <a:endParaRPr lang="en-US"/>
        </a:p>
      </dgm:t>
    </dgm:pt>
    <dgm:pt modelId="{1BE98A68-8DEF-4327-9987-A940C7665685}" type="parTrans" cxnId="{E1656293-799E-4FD0-939D-E749BDC27DEC}">
      <dgm:prSet/>
      <dgm:spPr/>
      <dgm:t>
        <a:bodyPr/>
        <a:lstStyle/>
        <a:p>
          <a:endParaRPr lang="en-US"/>
        </a:p>
      </dgm:t>
    </dgm:pt>
    <dgm:pt modelId="{8FE97FA1-6120-4663-8E86-A1AAC09F7CAD}" type="sibTrans" cxnId="{E1656293-799E-4FD0-939D-E749BDC27DEC}">
      <dgm:prSet/>
      <dgm:spPr/>
      <dgm:t>
        <a:bodyPr/>
        <a:lstStyle/>
        <a:p>
          <a:endParaRPr lang="en-US"/>
        </a:p>
      </dgm:t>
    </dgm:pt>
    <dgm:pt modelId="{40FE44A6-226B-455E-9D71-133543D3DFE5}">
      <dgm:prSet/>
      <dgm:spPr/>
      <dgm:t>
        <a:bodyPr/>
        <a:lstStyle/>
        <a:p>
          <a:r>
            <a:rPr lang="tr-TR"/>
            <a:t>3 yıl diğer faaliyetleri gerçekleştirerek geçirir.</a:t>
          </a:r>
          <a:endParaRPr lang="en-US"/>
        </a:p>
      </dgm:t>
    </dgm:pt>
    <dgm:pt modelId="{10D1781E-C2D0-455C-8D52-119E595BD02F}" type="parTrans" cxnId="{8E4BEFF6-6449-46CF-AD16-9A3523436C5D}">
      <dgm:prSet/>
      <dgm:spPr/>
      <dgm:t>
        <a:bodyPr/>
        <a:lstStyle/>
        <a:p>
          <a:endParaRPr lang="en-US"/>
        </a:p>
      </dgm:t>
    </dgm:pt>
    <dgm:pt modelId="{58E50CFE-5C43-4A9B-9001-BB299B5CCB7E}" type="sibTrans" cxnId="{8E4BEFF6-6449-46CF-AD16-9A3523436C5D}">
      <dgm:prSet/>
      <dgm:spPr/>
      <dgm:t>
        <a:bodyPr/>
        <a:lstStyle/>
        <a:p>
          <a:endParaRPr lang="en-US"/>
        </a:p>
      </dgm:t>
    </dgm:pt>
    <dgm:pt modelId="{9248B36B-FBAC-48B1-ACA7-73691D351A8C}" type="pres">
      <dgm:prSet presAssocID="{5DEB014E-BA38-44F1-B718-65B62FA0722F}" presName="vert0" presStyleCnt="0">
        <dgm:presLayoutVars>
          <dgm:dir/>
          <dgm:animOne val="branch"/>
          <dgm:animLvl val="lvl"/>
        </dgm:presLayoutVars>
      </dgm:prSet>
      <dgm:spPr/>
    </dgm:pt>
    <dgm:pt modelId="{EE400DD5-1742-46EE-A908-463042320C46}" type="pres">
      <dgm:prSet presAssocID="{A86BEE75-793A-4CC9-B81E-C36211089632}" presName="thickLine" presStyleLbl="alignNode1" presStyleIdx="0" presStyleCnt="11"/>
      <dgm:spPr/>
    </dgm:pt>
    <dgm:pt modelId="{EB1C7F91-B6A7-4590-B8B6-5557AB05D11E}" type="pres">
      <dgm:prSet presAssocID="{A86BEE75-793A-4CC9-B81E-C36211089632}" presName="horz1" presStyleCnt="0"/>
      <dgm:spPr/>
    </dgm:pt>
    <dgm:pt modelId="{28876992-D644-47F0-93FE-D74221A942EC}" type="pres">
      <dgm:prSet presAssocID="{A86BEE75-793A-4CC9-B81E-C36211089632}" presName="tx1" presStyleLbl="revTx" presStyleIdx="0" presStyleCnt="11"/>
      <dgm:spPr/>
    </dgm:pt>
    <dgm:pt modelId="{37060306-4931-475A-B00F-7FCA56B406E7}" type="pres">
      <dgm:prSet presAssocID="{A86BEE75-793A-4CC9-B81E-C36211089632}" presName="vert1" presStyleCnt="0"/>
      <dgm:spPr/>
    </dgm:pt>
    <dgm:pt modelId="{8B8C1917-454F-4BE0-8F64-1C6E66AE8F7A}" type="pres">
      <dgm:prSet presAssocID="{B793D97D-DE25-48B2-BBA7-93676AB5357B}" presName="thickLine" presStyleLbl="alignNode1" presStyleIdx="1" presStyleCnt="11"/>
      <dgm:spPr/>
    </dgm:pt>
    <dgm:pt modelId="{12734450-557C-44A7-AE39-F9B4CC98EFBC}" type="pres">
      <dgm:prSet presAssocID="{B793D97D-DE25-48B2-BBA7-93676AB5357B}" presName="horz1" presStyleCnt="0"/>
      <dgm:spPr/>
    </dgm:pt>
    <dgm:pt modelId="{A5FCB87A-1541-4BA0-BFE1-7F744D1D38A7}" type="pres">
      <dgm:prSet presAssocID="{B793D97D-DE25-48B2-BBA7-93676AB5357B}" presName="tx1" presStyleLbl="revTx" presStyleIdx="1" presStyleCnt="11"/>
      <dgm:spPr/>
    </dgm:pt>
    <dgm:pt modelId="{2144C8F8-C241-44F5-8E72-218196364703}" type="pres">
      <dgm:prSet presAssocID="{B793D97D-DE25-48B2-BBA7-93676AB5357B}" presName="vert1" presStyleCnt="0"/>
      <dgm:spPr/>
    </dgm:pt>
    <dgm:pt modelId="{414DDBCC-5B07-4BDB-960F-21D51B9A2ECB}" type="pres">
      <dgm:prSet presAssocID="{4C5A1359-32BA-4658-AE35-032C315D7190}" presName="thickLine" presStyleLbl="alignNode1" presStyleIdx="2" presStyleCnt="11"/>
      <dgm:spPr/>
    </dgm:pt>
    <dgm:pt modelId="{AE8C9D42-DD5C-4372-8971-2F5CCF47C7C1}" type="pres">
      <dgm:prSet presAssocID="{4C5A1359-32BA-4658-AE35-032C315D7190}" presName="horz1" presStyleCnt="0"/>
      <dgm:spPr/>
    </dgm:pt>
    <dgm:pt modelId="{439A58EC-782A-4989-9EC4-F430B952D563}" type="pres">
      <dgm:prSet presAssocID="{4C5A1359-32BA-4658-AE35-032C315D7190}" presName="tx1" presStyleLbl="revTx" presStyleIdx="2" presStyleCnt="11"/>
      <dgm:spPr/>
    </dgm:pt>
    <dgm:pt modelId="{DC22BCD0-B485-4C32-9C73-9E26CF4AFE96}" type="pres">
      <dgm:prSet presAssocID="{4C5A1359-32BA-4658-AE35-032C315D7190}" presName="vert1" presStyleCnt="0"/>
      <dgm:spPr/>
    </dgm:pt>
    <dgm:pt modelId="{18AD6602-9184-4831-BF14-8E1082C376BA}" type="pres">
      <dgm:prSet presAssocID="{649C5F39-E6B4-4BBF-B2D7-6FC3FFB3A4FB}" presName="thickLine" presStyleLbl="alignNode1" presStyleIdx="3" presStyleCnt="11"/>
      <dgm:spPr/>
    </dgm:pt>
    <dgm:pt modelId="{2DD28542-3146-48DE-8502-E2CE7BA96F07}" type="pres">
      <dgm:prSet presAssocID="{649C5F39-E6B4-4BBF-B2D7-6FC3FFB3A4FB}" presName="horz1" presStyleCnt="0"/>
      <dgm:spPr/>
    </dgm:pt>
    <dgm:pt modelId="{9332D903-E1F3-4520-96D8-70E543178DCB}" type="pres">
      <dgm:prSet presAssocID="{649C5F39-E6B4-4BBF-B2D7-6FC3FFB3A4FB}" presName="tx1" presStyleLbl="revTx" presStyleIdx="3" presStyleCnt="11"/>
      <dgm:spPr/>
    </dgm:pt>
    <dgm:pt modelId="{EA71A821-4DEF-485F-B398-EF97C1850BEC}" type="pres">
      <dgm:prSet presAssocID="{649C5F39-E6B4-4BBF-B2D7-6FC3FFB3A4FB}" presName="vert1" presStyleCnt="0"/>
      <dgm:spPr/>
    </dgm:pt>
    <dgm:pt modelId="{A8C11153-1FEA-419C-9AE5-4FEEA83D3147}" type="pres">
      <dgm:prSet presAssocID="{C4ACCE53-02B6-417D-B341-52BF5ACD3E31}" presName="thickLine" presStyleLbl="alignNode1" presStyleIdx="4" presStyleCnt="11"/>
      <dgm:spPr/>
    </dgm:pt>
    <dgm:pt modelId="{C20674A3-68BC-4662-A005-CE37D68BFC4A}" type="pres">
      <dgm:prSet presAssocID="{C4ACCE53-02B6-417D-B341-52BF5ACD3E31}" presName="horz1" presStyleCnt="0"/>
      <dgm:spPr/>
    </dgm:pt>
    <dgm:pt modelId="{415F0A4E-22E0-4F01-9629-8EBF72634DAB}" type="pres">
      <dgm:prSet presAssocID="{C4ACCE53-02B6-417D-B341-52BF5ACD3E31}" presName="tx1" presStyleLbl="revTx" presStyleIdx="4" presStyleCnt="11"/>
      <dgm:spPr/>
    </dgm:pt>
    <dgm:pt modelId="{A72237C2-1961-46DD-9F68-F7A48255DE81}" type="pres">
      <dgm:prSet presAssocID="{C4ACCE53-02B6-417D-B341-52BF5ACD3E31}" presName="vert1" presStyleCnt="0"/>
      <dgm:spPr/>
    </dgm:pt>
    <dgm:pt modelId="{1ECB5D55-5D93-468D-AFB9-BEE03DE41D05}" type="pres">
      <dgm:prSet presAssocID="{0DDBFC10-1A94-4457-B843-A0819C73AB81}" presName="thickLine" presStyleLbl="alignNode1" presStyleIdx="5" presStyleCnt="11"/>
      <dgm:spPr/>
    </dgm:pt>
    <dgm:pt modelId="{D5D239A3-0F20-40A9-9750-7C26EBFD5A93}" type="pres">
      <dgm:prSet presAssocID="{0DDBFC10-1A94-4457-B843-A0819C73AB81}" presName="horz1" presStyleCnt="0"/>
      <dgm:spPr/>
    </dgm:pt>
    <dgm:pt modelId="{478415FE-A0AF-4D61-9380-20A87D64B672}" type="pres">
      <dgm:prSet presAssocID="{0DDBFC10-1A94-4457-B843-A0819C73AB81}" presName="tx1" presStyleLbl="revTx" presStyleIdx="5" presStyleCnt="11"/>
      <dgm:spPr/>
    </dgm:pt>
    <dgm:pt modelId="{9C4DDCD3-6458-4F39-9678-51CCC6CE5323}" type="pres">
      <dgm:prSet presAssocID="{0DDBFC10-1A94-4457-B843-A0819C73AB81}" presName="vert1" presStyleCnt="0"/>
      <dgm:spPr/>
    </dgm:pt>
    <dgm:pt modelId="{99B60428-0E48-4B2C-B6BF-74E07F6333D1}" type="pres">
      <dgm:prSet presAssocID="{47852382-B4A9-4980-AA73-077962249421}" presName="thickLine" presStyleLbl="alignNode1" presStyleIdx="6" presStyleCnt="11"/>
      <dgm:spPr/>
    </dgm:pt>
    <dgm:pt modelId="{FF87770F-E808-4D85-BB0C-5CB756BBC791}" type="pres">
      <dgm:prSet presAssocID="{47852382-B4A9-4980-AA73-077962249421}" presName="horz1" presStyleCnt="0"/>
      <dgm:spPr/>
    </dgm:pt>
    <dgm:pt modelId="{B2F35FFD-320E-4458-BCE9-E776F11EC2D3}" type="pres">
      <dgm:prSet presAssocID="{47852382-B4A9-4980-AA73-077962249421}" presName="tx1" presStyleLbl="revTx" presStyleIdx="6" presStyleCnt="11"/>
      <dgm:spPr/>
    </dgm:pt>
    <dgm:pt modelId="{04F7859C-572C-4218-BC97-83B3E74290B3}" type="pres">
      <dgm:prSet presAssocID="{47852382-B4A9-4980-AA73-077962249421}" presName="vert1" presStyleCnt="0"/>
      <dgm:spPr/>
    </dgm:pt>
    <dgm:pt modelId="{3EE16B6A-F4D2-45BB-8F03-6A6F3204298E}" type="pres">
      <dgm:prSet presAssocID="{17E1FDB5-4E68-4D89-A6C0-2F1EC4D6874E}" presName="thickLine" presStyleLbl="alignNode1" presStyleIdx="7" presStyleCnt="11"/>
      <dgm:spPr/>
    </dgm:pt>
    <dgm:pt modelId="{084F8709-14E0-47B0-B4CE-F7E01DF5D815}" type="pres">
      <dgm:prSet presAssocID="{17E1FDB5-4E68-4D89-A6C0-2F1EC4D6874E}" presName="horz1" presStyleCnt="0"/>
      <dgm:spPr/>
    </dgm:pt>
    <dgm:pt modelId="{2AAA9BF1-1DF8-40EC-9047-7FB3F05CBD4B}" type="pres">
      <dgm:prSet presAssocID="{17E1FDB5-4E68-4D89-A6C0-2F1EC4D6874E}" presName="tx1" presStyleLbl="revTx" presStyleIdx="7" presStyleCnt="11"/>
      <dgm:spPr/>
    </dgm:pt>
    <dgm:pt modelId="{F55EAC3D-7997-428F-A58F-15CCAC235D1C}" type="pres">
      <dgm:prSet presAssocID="{17E1FDB5-4E68-4D89-A6C0-2F1EC4D6874E}" presName="vert1" presStyleCnt="0"/>
      <dgm:spPr/>
    </dgm:pt>
    <dgm:pt modelId="{CC03E123-C3DD-403E-B118-0D078F4DB1E5}" type="pres">
      <dgm:prSet presAssocID="{5F7A92EC-97BE-4B68-81B5-203EE72CFAEB}" presName="thickLine" presStyleLbl="alignNode1" presStyleIdx="8" presStyleCnt="11"/>
      <dgm:spPr/>
    </dgm:pt>
    <dgm:pt modelId="{6C89E13C-4ED4-4387-A0DA-185AF37BFA97}" type="pres">
      <dgm:prSet presAssocID="{5F7A92EC-97BE-4B68-81B5-203EE72CFAEB}" presName="horz1" presStyleCnt="0"/>
      <dgm:spPr/>
    </dgm:pt>
    <dgm:pt modelId="{D006E54D-B658-4F1D-9CE3-82157890508F}" type="pres">
      <dgm:prSet presAssocID="{5F7A92EC-97BE-4B68-81B5-203EE72CFAEB}" presName="tx1" presStyleLbl="revTx" presStyleIdx="8" presStyleCnt="11"/>
      <dgm:spPr/>
    </dgm:pt>
    <dgm:pt modelId="{DA67E45A-F465-4B81-BD52-C5EE76ABA350}" type="pres">
      <dgm:prSet presAssocID="{5F7A92EC-97BE-4B68-81B5-203EE72CFAEB}" presName="vert1" presStyleCnt="0"/>
      <dgm:spPr/>
    </dgm:pt>
    <dgm:pt modelId="{CC6AC56B-A676-42FA-A970-10EC2F7B72EA}" type="pres">
      <dgm:prSet presAssocID="{53419F14-6BCC-4FE6-A829-D1E01ACAF782}" presName="thickLine" presStyleLbl="alignNode1" presStyleIdx="9" presStyleCnt="11"/>
      <dgm:spPr/>
    </dgm:pt>
    <dgm:pt modelId="{C2561368-3419-448D-95DA-860C8C36F803}" type="pres">
      <dgm:prSet presAssocID="{53419F14-6BCC-4FE6-A829-D1E01ACAF782}" presName="horz1" presStyleCnt="0"/>
      <dgm:spPr/>
    </dgm:pt>
    <dgm:pt modelId="{DAC4FDD7-DD52-4C73-AB9A-F236B08F93AE}" type="pres">
      <dgm:prSet presAssocID="{53419F14-6BCC-4FE6-A829-D1E01ACAF782}" presName="tx1" presStyleLbl="revTx" presStyleIdx="9" presStyleCnt="11"/>
      <dgm:spPr/>
    </dgm:pt>
    <dgm:pt modelId="{B530AEB3-029A-45B8-89B9-B61CEB5DF2E8}" type="pres">
      <dgm:prSet presAssocID="{53419F14-6BCC-4FE6-A829-D1E01ACAF782}" presName="vert1" presStyleCnt="0"/>
      <dgm:spPr/>
    </dgm:pt>
    <dgm:pt modelId="{F72142A1-2263-4B79-8F04-C049633B4FA7}" type="pres">
      <dgm:prSet presAssocID="{40FE44A6-226B-455E-9D71-133543D3DFE5}" presName="thickLine" presStyleLbl="alignNode1" presStyleIdx="10" presStyleCnt="11"/>
      <dgm:spPr/>
    </dgm:pt>
    <dgm:pt modelId="{5072C517-26BC-401E-ADF1-B03876E4CD46}" type="pres">
      <dgm:prSet presAssocID="{40FE44A6-226B-455E-9D71-133543D3DFE5}" presName="horz1" presStyleCnt="0"/>
      <dgm:spPr/>
    </dgm:pt>
    <dgm:pt modelId="{25D8BCDD-7BEE-4C20-A6D6-FF0D40C858B7}" type="pres">
      <dgm:prSet presAssocID="{40FE44A6-226B-455E-9D71-133543D3DFE5}" presName="tx1" presStyleLbl="revTx" presStyleIdx="10" presStyleCnt="11"/>
      <dgm:spPr/>
    </dgm:pt>
    <dgm:pt modelId="{E348B321-FC1A-44FB-B029-E560548BB136}" type="pres">
      <dgm:prSet presAssocID="{40FE44A6-226B-455E-9D71-133543D3DFE5}" presName="vert1" presStyleCnt="0"/>
      <dgm:spPr/>
    </dgm:pt>
  </dgm:ptLst>
  <dgm:cxnLst>
    <dgm:cxn modelId="{704D4E04-7F9F-46EC-A8F1-4FA58D9816A4}" srcId="{5DEB014E-BA38-44F1-B718-65B62FA0722F}" destId="{A86BEE75-793A-4CC9-B81E-C36211089632}" srcOrd="0" destOrd="0" parTransId="{55F817C4-A4CD-4C8F-8AD8-068CA2454106}" sibTransId="{D8872FE9-EA70-477F-9B68-9C49138ABACD}"/>
    <dgm:cxn modelId="{3B986218-3B6A-4ECB-90A8-A09E8EE3A832}" srcId="{5DEB014E-BA38-44F1-B718-65B62FA0722F}" destId="{17E1FDB5-4E68-4D89-A6C0-2F1EC4D6874E}" srcOrd="7" destOrd="0" parTransId="{D68BF9FD-8C6E-4198-BE7C-1E74B7E75B42}" sibTransId="{0BB8B206-170C-4960-8164-2222EFE98C4C}"/>
    <dgm:cxn modelId="{666A242F-AF84-405D-97BA-A9FA29130E2B}" type="presOf" srcId="{A86BEE75-793A-4CC9-B81E-C36211089632}" destId="{28876992-D644-47F0-93FE-D74221A942EC}" srcOrd="0" destOrd="0" presId="urn:microsoft.com/office/officeart/2008/layout/LinedList"/>
    <dgm:cxn modelId="{110DF93A-78C7-43CB-9A84-A2BCC94DA9A0}" srcId="{5DEB014E-BA38-44F1-B718-65B62FA0722F}" destId="{47852382-B4A9-4980-AA73-077962249421}" srcOrd="6" destOrd="0" parTransId="{12865C14-F312-4D88-A012-C12281097A6C}" sibTransId="{FA237D75-8A0C-4050-943E-27EA6C75BEF9}"/>
    <dgm:cxn modelId="{BC11463F-7EF7-4C4E-8441-F729C31672C3}" type="presOf" srcId="{5F7A92EC-97BE-4B68-81B5-203EE72CFAEB}" destId="{D006E54D-B658-4F1D-9CE3-82157890508F}" srcOrd="0" destOrd="0" presId="urn:microsoft.com/office/officeart/2008/layout/LinedList"/>
    <dgm:cxn modelId="{6E98B160-D89B-4F66-8F34-24444DF1EF91}" type="presOf" srcId="{5DEB014E-BA38-44F1-B718-65B62FA0722F}" destId="{9248B36B-FBAC-48B1-ACA7-73691D351A8C}" srcOrd="0" destOrd="0" presId="urn:microsoft.com/office/officeart/2008/layout/LinedList"/>
    <dgm:cxn modelId="{F1FB236E-3B47-435C-BB51-0D76B7FC7111}" type="presOf" srcId="{B793D97D-DE25-48B2-BBA7-93676AB5357B}" destId="{A5FCB87A-1541-4BA0-BFE1-7F744D1D38A7}" srcOrd="0" destOrd="0" presId="urn:microsoft.com/office/officeart/2008/layout/LinedList"/>
    <dgm:cxn modelId="{CF79767F-270B-49E5-80A5-29C750FD59D8}" srcId="{5DEB014E-BA38-44F1-B718-65B62FA0722F}" destId="{5F7A92EC-97BE-4B68-81B5-203EE72CFAEB}" srcOrd="8" destOrd="0" parTransId="{2133B59F-5DC5-4F38-A8B9-36D696FC6EFB}" sibTransId="{78386343-453E-429C-AABD-3638169D2E23}"/>
    <dgm:cxn modelId="{C4274A81-4A77-4BCC-8312-89A499394A56}" type="presOf" srcId="{649C5F39-E6B4-4BBF-B2D7-6FC3FFB3A4FB}" destId="{9332D903-E1F3-4520-96D8-70E543178DCB}" srcOrd="0" destOrd="0" presId="urn:microsoft.com/office/officeart/2008/layout/LinedList"/>
    <dgm:cxn modelId="{CB36C08C-CB44-49B0-AE3F-ADE9C16D666B}" type="presOf" srcId="{40FE44A6-226B-455E-9D71-133543D3DFE5}" destId="{25D8BCDD-7BEE-4C20-A6D6-FF0D40C858B7}" srcOrd="0" destOrd="0" presId="urn:microsoft.com/office/officeart/2008/layout/LinedList"/>
    <dgm:cxn modelId="{E1656293-799E-4FD0-939D-E749BDC27DEC}" srcId="{5DEB014E-BA38-44F1-B718-65B62FA0722F}" destId="{53419F14-6BCC-4FE6-A829-D1E01ACAF782}" srcOrd="9" destOrd="0" parTransId="{1BE98A68-8DEF-4327-9987-A940C7665685}" sibTransId="{8FE97FA1-6120-4663-8E86-A1AAC09F7CAD}"/>
    <dgm:cxn modelId="{76D851A1-0282-47D0-A4BF-6932BD71301D}" srcId="{5DEB014E-BA38-44F1-B718-65B62FA0722F}" destId="{C4ACCE53-02B6-417D-B341-52BF5ACD3E31}" srcOrd="4" destOrd="0" parTransId="{48102F34-A047-4620-9DF8-20712F2164E7}" sibTransId="{B0AE525A-68F4-4315-90DB-C65BCD490178}"/>
    <dgm:cxn modelId="{66596CA4-BEF6-4DB0-A589-84BEE38A4756}" srcId="{5DEB014E-BA38-44F1-B718-65B62FA0722F}" destId="{649C5F39-E6B4-4BBF-B2D7-6FC3FFB3A4FB}" srcOrd="3" destOrd="0" parTransId="{7047D33B-9629-4205-8594-E74C2EA6FC35}" sibTransId="{F35C7A46-1425-4751-A632-396886100BA4}"/>
    <dgm:cxn modelId="{15664CA5-72C9-4FF3-A4AC-4DB450E8F0A1}" type="presOf" srcId="{53419F14-6BCC-4FE6-A829-D1E01ACAF782}" destId="{DAC4FDD7-DD52-4C73-AB9A-F236B08F93AE}" srcOrd="0" destOrd="0" presId="urn:microsoft.com/office/officeart/2008/layout/LinedList"/>
    <dgm:cxn modelId="{46E86BA7-09A8-46A3-B987-DBA55EA21937}" srcId="{5DEB014E-BA38-44F1-B718-65B62FA0722F}" destId="{B793D97D-DE25-48B2-BBA7-93676AB5357B}" srcOrd="1" destOrd="0" parTransId="{3544E7F2-8E3A-4748-8C79-44E81872EA35}" sibTransId="{2E67FF3E-9CB5-42B6-91A1-1E2349A82B19}"/>
    <dgm:cxn modelId="{03351CAC-CEDE-4649-AEA8-5D28D2784816}" type="presOf" srcId="{4C5A1359-32BA-4658-AE35-032C315D7190}" destId="{439A58EC-782A-4989-9EC4-F430B952D563}" srcOrd="0" destOrd="0" presId="urn:microsoft.com/office/officeart/2008/layout/LinedList"/>
    <dgm:cxn modelId="{1E1F70AF-19E3-4144-8033-9E098205CD2C}" type="presOf" srcId="{C4ACCE53-02B6-417D-B341-52BF5ACD3E31}" destId="{415F0A4E-22E0-4F01-9629-8EBF72634DAB}" srcOrd="0" destOrd="0" presId="urn:microsoft.com/office/officeart/2008/layout/LinedList"/>
    <dgm:cxn modelId="{7E3D19B9-5AA4-46EE-A854-914678BFB713}" srcId="{5DEB014E-BA38-44F1-B718-65B62FA0722F}" destId="{4C5A1359-32BA-4658-AE35-032C315D7190}" srcOrd="2" destOrd="0" parTransId="{C1C71DA8-5D7C-40CB-A313-C89C9E397063}" sibTransId="{5A2D35AF-0A50-4B19-886C-76E69867FF89}"/>
    <dgm:cxn modelId="{C05FF7C1-71A9-47FA-A252-88E41AA104E5}" type="presOf" srcId="{0DDBFC10-1A94-4457-B843-A0819C73AB81}" destId="{478415FE-A0AF-4D61-9380-20A87D64B672}" srcOrd="0" destOrd="0" presId="urn:microsoft.com/office/officeart/2008/layout/LinedList"/>
    <dgm:cxn modelId="{96185CC8-6A71-4B14-A30E-2CDCB277DB23}" type="presOf" srcId="{17E1FDB5-4E68-4D89-A6C0-2F1EC4D6874E}" destId="{2AAA9BF1-1DF8-40EC-9047-7FB3F05CBD4B}" srcOrd="0" destOrd="0" presId="urn:microsoft.com/office/officeart/2008/layout/LinedList"/>
    <dgm:cxn modelId="{A30942D3-0730-4FC9-B661-724588E4C5A8}" srcId="{5DEB014E-BA38-44F1-B718-65B62FA0722F}" destId="{0DDBFC10-1A94-4457-B843-A0819C73AB81}" srcOrd="5" destOrd="0" parTransId="{AEAC29D9-23BE-440B-B1AE-815CD7AABFB0}" sibTransId="{70DAF949-D1A7-4B17-97E7-BD9FE3801279}"/>
    <dgm:cxn modelId="{8E4BEFF6-6449-46CF-AD16-9A3523436C5D}" srcId="{5DEB014E-BA38-44F1-B718-65B62FA0722F}" destId="{40FE44A6-226B-455E-9D71-133543D3DFE5}" srcOrd="10" destOrd="0" parTransId="{10D1781E-C2D0-455C-8D52-119E595BD02F}" sibTransId="{58E50CFE-5C43-4A9B-9001-BB299B5CCB7E}"/>
    <dgm:cxn modelId="{402CDAFB-FCF7-4AC2-AB95-82EA5791CF43}" type="presOf" srcId="{47852382-B4A9-4980-AA73-077962249421}" destId="{B2F35FFD-320E-4458-BCE9-E776F11EC2D3}" srcOrd="0" destOrd="0" presId="urn:microsoft.com/office/officeart/2008/layout/LinedList"/>
    <dgm:cxn modelId="{E16EF5A3-533D-47F0-908D-087D26F895E7}" type="presParOf" srcId="{9248B36B-FBAC-48B1-ACA7-73691D351A8C}" destId="{EE400DD5-1742-46EE-A908-463042320C46}" srcOrd="0" destOrd="0" presId="urn:microsoft.com/office/officeart/2008/layout/LinedList"/>
    <dgm:cxn modelId="{A057AB51-C288-4333-9040-6C1B649E50CA}" type="presParOf" srcId="{9248B36B-FBAC-48B1-ACA7-73691D351A8C}" destId="{EB1C7F91-B6A7-4590-B8B6-5557AB05D11E}" srcOrd="1" destOrd="0" presId="urn:microsoft.com/office/officeart/2008/layout/LinedList"/>
    <dgm:cxn modelId="{6BFC562A-6EA6-4B49-A63E-B9BC44936B3A}" type="presParOf" srcId="{EB1C7F91-B6A7-4590-B8B6-5557AB05D11E}" destId="{28876992-D644-47F0-93FE-D74221A942EC}" srcOrd="0" destOrd="0" presId="urn:microsoft.com/office/officeart/2008/layout/LinedList"/>
    <dgm:cxn modelId="{A843E8B0-491A-40DF-81DD-AF05304DD244}" type="presParOf" srcId="{EB1C7F91-B6A7-4590-B8B6-5557AB05D11E}" destId="{37060306-4931-475A-B00F-7FCA56B406E7}" srcOrd="1" destOrd="0" presId="urn:microsoft.com/office/officeart/2008/layout/LinedList"/>
    <dgm:cxn modelId="{0FFC4FA4-8117-4331-BF8C-5E97825AEAB0}" type="presParOf" srcId="{9248B36B-FBAC-48B1-ACA7-73691D351A8C}" destId="{8B8C1917-454F-4BE0-8F64-1C6E66AE8F7A}" srcOrd="2" destOrd="0" presId="urn:microsoft.com/office/officeart/2008/layout/LinedList"/>
    <dgm:cxn modelId="{F0E5538D-EC79-4BFF-92DB-8C26E7994F63}" type="presParOf" srcId="{9248B36B-FBAC-48B1-ACA7-73691D351A8C}" destId="{12734450-557C-44A7-AE39-F9B4CC98EFBC}" srcOrd="3" destOrd="0" presId="urn:microsoft.com/office/officeart/2008/layout/LinedList"/>
    <dgm:cxn modelId="{ED1D0EB6-D726-405F-A0E7-1BE8F1BA03F4}" type="presParOf" srcId="{12734450-557C-44A7-AE39-F9B4CC98EFBC}" destId="{A5FCB87A-1541-4BA0-BFE1-7F744D1D38A7}" srcOrd="0" destOrd="0" presId="urn:microsoft.com/office/officeart/2008/layout/LinedList"/>
    <dgm:cxn modelId="{9D15DDC9-E0A0-46A6-B8FE-3BB9E80FA810}" type="presParOf" srcId="{12734450-557C-44A7-AE39-F9B4CC98EFBC}" destId="{2144C8F8-C241-44F5-8E72-218196364703}" srcOrd="1" destOrd="0" presId="urn:microsoft.com/office/officeart/2008/layout/LinedList"/>
    <dgm:cxn modelId="{3C4DEE17-1EA1-4174-9487-65E7E8D59819}" type="presParOf" srcId="{9248B36B-FBAC-48B1-ACA7-73691D351A8C}" destId="{414DDBCC-5B07-4BDB-960F-21D51B9A2ECB}" srcOrd="4" destOrd="0" presId="urn:microsoft.com/office/officeart/2008/layout/LinedList"/>
    <dgm:cxn modelId="{279FA502-09CD-495F-93FB-113A1C33895F}" type="presParOf" srcId="{9248B36B-FBAC-48B1-ACA7-73691D351A8C}" destId="{AE8C9D42-DD5C-4372-8971-2F5CCF47C7C1}" srcOrd="5" destOrd="0" presId="urn:microsoft.com/office/officeart/2008/layout/LinedList"/>
    <dgm:cxn modelId="{846B7BD5-1F5A-4DD5-A5DC-4EF5DE31FD5B}" type="presParOf" srcId="{AE8C9D42-DD5C-4372-8971-2F5CCF47C7C1}" destId="{439A58EC-782A-4989-9EC4-F430B952D563}" srcOrd="0" destOrd="0" presId="urn:microsoft.com/office/officeart/2008/layout/LinedList"/>
    <dgm:cxn modelId="{123405D6-BEC6-49FE-86A7-5F31D5620818}" type="presParOf" srcId="{AE8C9D42-DD5C-4372-8971-2F5CCF47C7C1}" destId="{DC22BCD0-B485-4C32-9C73-9E26CF4AFE96}" srcOrd="1" destOrd="0" presId="urn:microsoft.com/office/officeart/2008/layout/LinedList"/>
    <dgm:cxn modelId="{2A1E9015-B5E3-43C9-BA32-52A5DF9CE350}" type="presParOf" srcId="{9248B36B-FBAC-48B1-ACA7-73691D351A8C}" destId="{18AD6602-9184-4831-BF14-8E1082C376BA}" srcOrd="6" destOrd="0" presId="urn:microsoft.com/office/officeart/2008/layout/LinedList"/>
    <dgm:cxn modelId="{80D6A698-36F0-47CC-B259-E7FF55EC81F7}" type="presParOf" srcId="{9248B36B-FBAC-48B1-ACA7-73691D351A8C}" destId="{2DD28542-3146-48DE-8502-E2CE7BA96F07}" srcOrd="7" destOrd="0" presId="urn:microsoft.com/office/officeart/2008/layout/LinedList"/>
    <dgm:cxn modelId="{56D406BE-2033-4F19-B956-5AD6C57C8FFE}" type="presParOf" srcId="{2DD28542-3146-48DE-8502-E2CE7BA96F07}" destId="{9332D903-E1F3-4520-96D8-70E543178DCB}" srcOrd="0" destOrd="0" presId="urn:microsoft.com/office/officeart/2008/layout/LinedList"/>
    <dgm:cxn modelId="{F8B09AD7-9E5E-4FFF-9ECE-C512C216A4B6}" type="presParOf" srcId="{2DD28542-3146-48DE-8502-E2CE7BA96F07}" destId="{EA71A821-4DEF-485F-B398-EF97C1850BEC}" srcOrd="1" destOrd="0" presId="urn:microsoft.com/office/officeart/2008/layout/LinedList"/>
    <dgm:cxn modelId="{FD603F53-460A-4A5C-9AEA-86D9478A1655}" type="presParOf" srcId="{9248B36B-FBAC-48B1-ACA7-73691D351A8C}" destId="{A8C11153-1FEA-419C-9AE5-4FEEA83D3147}" srcOrd="8" destOrd="0" presId="urn:microsoft.com/office/officeart/2008/layout/LinedList"/>
    <dgm:cxn modelId="{62E3FA4A-C924-4E4E-9D26-4F2B126FC843}" type="presParOf" srcId="{9248B36B-FBAC-48B1-ACA7-73691D351A8C}" destId="{C20674A3-68BC-4662-A005-CE37D68BFC4A}" srcOrd="9" destOrd="0" presId="urn:microsoft.com/office/officeart/2008/layout/LinedList"/>
    <dgm:cxn modelId="{ABEA92FF-8E88-4F08-8E3F-1D36EAECB60D}" type="presParOf" srcId="{C20674A3-68BC-4662-A005-CE37D68BFC4A}" destId="{415F0A4E-22E0-4F01-9629-8EBF72634DAB}" srcOrd="0" destOrd="0" presId="urn:microsoft.com/office/officeart/2008/layout/LinedList"/>
    <dgm:cxn modelId="{A9643876-D132-43FE-B8E8-2DAE2E7DCDF0}" type="presParOf" srcId="{C20674A3-68BC-4662-A005-CE37D68BFC4A}" destId="{A72237C2-1961-46DD-9F68-F7A48255DE81}" srcOrd="1" destOrd="0" presId="urn:microsoft.com/office/officeart/2008/layout/LinedList"/>
    <dgm:cxn modelId="{487729DF-B623-4BFF-86CE-3E13600E5AFF}" type="presParOf" srcId="{9248B36B-FBAC-48B1-ACA7-73691D351A8C}" destId="{1ECB5D55-5D93-468D-AFB9-BEE03DE41D05}" srcOrd="10" destOrd="0" presId="urn:microsoft.com/office/officeart/2008/layout/LinedList"/>
    <dgm:cxn modelId="{036E4D62-5D4C-457F-B294-C9E6430CDB63}" type="presParOf" srcId="{9248B36B-FBAC-48B1-ACA7-73691D351A8C}" destId="{D5D239A3-0F20-40A9-9750-7C26EBFD5A93}" srcOrd="11" destOrd="0" presId="urn:microsoft.com/office/officeart/2008/layout/LinedList"/>
    <dgm:cxn modelId="{3A599BA9-5E96-4591-9D2C-82947B01F6C9}" type="presParOf" srcId="{D5D239A3-0F20-40A9-9750-7C26EBFD5A93}" destId="{478415FE-A0AF-4D61-9380-20A87D64B672}" srcOrd="0" destOrd="0" presId="urn:microsoft.com/office/officeart/2008/layout/LinedList"/>
    <dgm:cxn modelId="{D721D72D-5AA6-46BE-9758-ED6E64F3B93D}" type="presParOf" srcId="{D5D239A3-0F20-40A9-9750-7C26EBFD5A93}" destId="{9C4DDCD3-6458-4F39-9678-51CCC6CE5323}" srcOrd="1" destOrd="0" presId="urn:microsoft.com/office/officeart/2008/layout/LinedList"/>
    <dgm:cxn modelId="{1539BDCE-4B66-4BD1-93A4-34FB99FE5945}" type="presParOf" srcId="{9248B36B-FBAC-48B1-ACA7-73691D351A8C}" destId="{99B60428-0E48-4B2C-B6BF-74E07F6333D1}" srcOrd="12" destOrd="0" presId="urn:microsoft.com/office/officeart/2008/layout/LinedList"/>
    <dgm:cxn modelId="{F06825C5-8E5D-4CD9-8891-7C3F07A01523}" type="presParOf" srcId="{9248B36B-FBAC-48B1-ACA7-73691D351A8C}" destId="{FF87770F-E808-4D85-BB0C-5CB756BBC791}" srcOrd="13" destOrd="0" presId="urn:microsoft.com/office/officeart/2008/layout/LinedList"/>
    <dgm:cxn modelId="{6C2B6E8A-6FC4-49F9-87FE-ACF401F2DC2E}" type="presParOf" srcId="{FF87770F-E808-4D85-BB0C-5CB756BBC791}" destId="{B2F35FFD-320E-4458-BCE9-E776F11EC2D3}" srcOrd="0" destOrd="0" presId="urn:microsoft.com/office/officeart/2008/layout/LinedList"/>
    <dgm:cxn modelId="{C8A77503-5117-4315-AA80-FD783491935F}" type="presParOf" srcId="{FF87770F-E808-4D85-BB0C-5CB756BBC791}" destId="{04F7859C-572C-4218-BC97-83B3E74290B3}" srcOrd="1" destOrd="0" presId="urn:microsoft.com/office/officeart/2008/layout/LinedList"/>
    <dgm:cxn modelId="{4D447F08-79B0-4BF4-8D67-760C29801CA9}" type="presParOf" srcId="{9248B36B-FBAC-48B1-ACA7-73691D351A8C}" destId="{3EE16B6A-F4D2-45BB-8F03-6A6F3204298E}" srcOrd="14" destOrd="0" presId="urn:microsoft.com/office/officeart/2008/layout/LinedList"/>
    <dgm:cxn modelId="{4A6112C5-24E7-4B75-8DD7-BCA664966EDA}" type="presParOf" srcId="{9248B36B-FBAC-48B1-ACA7-73691D351A8C}" destId="{084F8709-14E0-47B0-B4CE-F7E01DF5D815}" srcOrd="15" destOrd="0" presId="urn:microsoft.com/office/officeart/2008/layout/LinedList"/>
    <dgm:cxn modelId="{0A3AC494-37B2-4DD6-A04B-347624372EBC}" type="presParOf" srcId="{084F8709-14E0-47B0-B4CE-F7E01DF5D815}" destId="{2AAA9BF1-1DF8-40EC-9047-7FB3F05CBD4B}" srcOrd="0" destOrd="0" presId="urn:microsoft.com/office/officeart/2008/layout/LinedList"/>
    <dgm:cxn modelId="{7DE3EE44-7B31-458F-9868-94B2352A4477}" type="presParOf" srcId="{084F8709-14E0-47B0-B4CE-F7E01DF5D815}" destId="{F55EAC3D-7997-428F-A58F-15CCAC235D1C}" srcOrd="1" destOrd="0" presId="urn:microsoft.com/office/officeart/2008/layout/LinedList"/>
    <dgm:cxn modelId="{8EEE7186-FF7D-4361-B854-01A3D99E97D0}" type="presParOf" srcId="{9248B36B-FBAC-48B1-ACA7-73691D351A8C}" destId="{CC03E123-C3DD-403E-B118-0D078F4DB1E5}" srcOrd="16" destOrd="0" presId="urn:microsoft.com/office/officeart/2008/layout/LinedList"/>
    <dgm:cxn modelId="{C3C1225B-3347-4220-9A5D-BDA3DF1E5B0D}" type="presParOf" srcId="{9248B36B-FBAC-48B1-ACA7-73691D351A8C}" destId="{6C89E13C-4ED4-4387-A0DA-185AF37BFA97}" srcOrd="17" destOrd="0" presId="urn:microsoft.com/office/officeart/2008/layout/LinedList"/>
    <dgm:cxn modelId="{163FFC17-978D-4B02-B49E-C0D289B92986}" type="presParOf" srcId="{6C89E13C-4ED4-4387-A0DA-185AF37BFA97}" destId="{D006E54D-B658-4F1D-9CE3-82157890508F}" srcOrd="0" destOrd="0" presId="urn:microsoft.com/office/officeart/2008/layout/LinedList"/>
    <dgm:cxn modelId="{ED11EB60-381E-446B-854D-BD2A87F2D662}" type="presParOf" srcId="{6C89E13C-4ED4-4387-A0DA-185AF37BFA97}" destId="{DA67E45A-F465-4B81-BD52-C5EE76ABA350}" srcOrd="1" destOrd="0" presId="urn:microsoft.com/office/officeart/2008/layout/LinedList"/>
    <dgm:cxn modelId="{D6BB88CF-7239-4E4E-94B6-417DEC13109E}" type="presParOf" srcId="{9248B36B-FBAC-48B1-ACA7-73691D351A8C}" destId="{CC6AC56B-A676-42FA-A970-10EC2F7B72EA}" srcOrd="18" destOrd="0" presId="urn:microsoft.com/office/officeart/2008/layout/LinedList"/>
    <dgm:cxn modelId="{F45640B8-B5F0-42D0-809A-6F05E2F80314}" type="presParOf" srcId="{9248B36B-FBAC-48B1-ACA7-73691D351A8C}" destId="{C2561368-3419-448D-95DA-860C8C36F803}" srcOrd="19" destOrd="0" presId="urn:microsoft.com/office/officeart/2008/layout/LinedList"/>
    <dgm:cxn modelId="{2902A1A8-380D-4181-AB54-790F14FC180A}" type="presParOf" srcId="{C2561368-3419-448D-95DA-860C8C36F803}" destId="{DAC4FDD7-DD52-4C73-AB9A-F236B08F93AE}" srcOrd="0" destOrd="0" presId="urn:microsoft.com/office/officeart/2008/layout/LinedList"/>
    <dgm:cxn modelId="{B1864D4C-CE69-4E10-B641-A71D94198D9E}" type="presParOf" srcId="{C2561368-3419-448D-95DA-860C8C36F803}" destId="{B530AEB3-029A-45B8-89B9-B61CEB5DF2E8}" srcOrd="1" destOrd="0" presId="urn:microsoft.com/office/officeart/2008/layout/LinedList"/>
    <dgm:cxn modelId="{84F4F78B-9E0B-4213-A6BB-513FB4B471F8}" type="presParOf" srcId="{9248B36B-FBAC-48B1-ACA7-73691D351A8C}" destId="{F72142A1-2263-4B79-8F04-C049633B4FA7}" srcOrd="20" destOrd="0" presId="urn:microsoft.com/office/officeart/2008/layout/LinedList"/>
    <dgm:cxn modelId="{FAEF756C-A1AC-4B2C-8974-8CF5D89E6710}" type="presParOf" srcId="{9248B36B-FBAC-48B1-ACA7-73691D351A8C}" destId="{5072C517-26BC-401E-ADF1-B03876E4CD46}" srcOrd="21" destOrd="0" presId="urn:microsoft.com/office/officeart/2008/layout/LinedList"/>
    <dgm:cxn modelId="{030DBE87-5FE1-40D5-98DC-DDA7AE8E96DD}" type="presParOf" srcId="{5072C517-26BC-401E-ADF1-B03876E4CD46}" destId="{25D8BCDD-7BEE-4C20-A6D6-FF0D40C858B7}" srcOrd="0" destOrd="0" presId="urn:microsoft.com/office/officeart/2008/layout/LinedList"/>
    <dgm:cxn modelId="{35D8B274-3573-4D70-A040-236C48C30278}" type="presParOf" srcId="{5072C517-26BC-401E-ADF1-B03876E4CD46}" destId="{E348B321-FC1A-44FB-B029-E560548BB136}"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2EDE7E4-1B0F-4A00-8CB1-5B6F768E9680}"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n-US"/>
        </a:p>
      </dgm:t>
    </dgm:pt>
    <dgm:pt modelId="{9C4A8AFE-2BAA-4E82-98BE-DE26C48E9C9A}">
      <dgm:prSet/>
      <dgm:spPr/>
      <dgm:t>
        <a:bodyPr/>
        <a:lstStyle/>
        <a:p>
          <a:r>
            <a:rPr lang="tr-TR" dirty="0"/>
            <a:t>Önem, öncelik ve aciliyet sorunları</a:t>
          </a:r>
          <a:endParaRPr lang="en-US" dirty="0"/>
        </a:p>
      </dgm:t>
    </dgm:pt>
    <dgm:pt modelId="{C474AE3E-4854-48A6-99A5-0A06AF9A52F7}" type="parTrans" cxnId="{2F0D9A54-E5CB-42D0-9DDF-BC593FCD2B6C}">
      <dgm:prSet/>
      <dgm:spPr/>
      <dgm:t>
        <a:bodyPr/>
        <a:lstStyle/>
        <a:p>
          <a:endParaRPr lang="en-US"/>
        </a:p>
      </dgm:t>
    </dgm:pt>
    <dgm:pt modelId="{8A87E97C-4210-4E44-9380-3B9A77D27E2C}" type="sibTrans" cxnId="{2F0D9A54-E5CB-42D0-9DDF-BC593FCD2B6C}">
      <dgm:prSet/>
      <dgm:spPr/>
      <dgm:t>
        <a:bodyPr/>
        <a:lstStyle/>
        <a:p>
          <a:endParaRPr lang="en-US"/>
        </a:p>
      </dgm:t>
    </dgm:pt>
    <dgm:pt modelId="{5032FA43-1208-4A8F-BF68-0048464B8D0C}">
      <dgm:prSet/>
      <dgm:spPr/>
      <dgm:t>
        <a:bodyPr/>
        <a:lstStyle/>
        <a:p>
          <a:r>
            <a:rPr lang="tr-TR"/>
            <a:t>Erteleme alışkanlığı</a:t>
          </a:r>
          <a:endParaRPr lang="en-US"/>
        </a:p>
      </dgm:t>
    </dgm:pt>
    <dgm:pt modelId="{384F2F2E-ABCC-477E-AAFD-3DD61339A707}" type="parTrans" cxnId="{385921C0-18B5-4FA9-BDE8-3B5AB9462DDE}">
      <dgm:prSet/>
      <dgm:spPr/>
      <dgm:t>
        <a:bodyPr/>
        <a:lstStyle/>
        <a:p>
          <a:endParaRPr lang="en-US"/>
        </a:p>
      </dgm:t>
    </dgm:pt>
    <dgm:pt modelId="{0D798AA0-570F-473A-9082-3A9410912669}" type="sibTrans" cxnId="{385921C0-18B5-4FA9-BDE8-3B5AB9462DDE}">
      <dgm:prSet/>
      <dgm:spPr/>
      <dgm:t>
        <a:bodyPr/>
        <a:lstStyle/>
        <a:p>
          <a:endParaRPr lang="en-US"/>
        </a:p>
      </dgm:t>
    </dgm:pt>
    <dgm:pt modelId="{91EE8527-A850-419B-9C9E-2B0BF495288E}">
      <dgm:prSet/>
      <dgm:spPr/>
      <dgm:t>
        <a:bodyPr/>
        <a:lstStyle/>
        <a:p>
          <a:r>
            <a:rPr lang="tr-TR"/>
            <a:t>Hayır diyememek</a:t>
          </a:r>
          <a:endParaRPr lang="en-US"/>
        </a:p>
      </dgm:t>
    </dgm:pt>
    <dgm:pt modelId="{77F1EDB8-9D33-4E85-A85A-9C7EB474A587}" type="parTrans" cxnId="{AD3A827F-93D9-4CB1-AA42-E9346D868369}">
      <dgm:prSet/>
      <dgm:spPr/>
      <dgm:t>
        <a:bodyPr/>
        <a:lstStyle/>
        <a:p>
          <a:endParaRPr lang="en-US"/>
        </a:p>
      </dgm:t>
    </dgm:pt>
    <dgm:pt modelId="{427B6FAC-A5B3-4302-B536-2E05128780B4}" type="sibTrans" cxnId="{AD3A827F-93D9-4CB1-AA42-E9346D868369}">
      <dgm:prSet/>
      <dgm:spPr/>
      <dgm:t>
        <a:bodyPr/>
        <a:lstStyle/>
        <a:p>
          <a:endParaRPr lang="en-US"/>
        </a:p>
      </dgm:t>
    </dgm:pt>
    <dgm:pt modelId="{FF8849CF-2AE2-4D81-BC49-FC8ECA8AF8CB}">
      <dgm:prSet/>
      <dgm:spPr/>
      <dgm:t>
        <a:bodyPr/>
        <a:lstStyle/>
        <a:p>
          <a:r>
            <a:rPr lang="tr-TR" dirty="0"/>
            <a:t>Karar alma sorunları</a:t>
          </a:r>
          <a:endParaRPr lang="en-US" dirty="0"/>
        </a:p>
      </dgm:t>
    </dgm:pt>
    <dgm:pt modelId="{E56898CE-3CBC-490B-9B28-A089A6FE2F43}" type="parTrans" cxnId="{63FA05D5-3482-4060-B272-79C8242218E9}">
      <dgm:prSet/>
      <dgm:spPr/>
      <dgm:t>
        <a:bodyPr/>
        <a:lstStyle/>
        <a:p>
          <a:endParaRPr lang="en-US"/>
        </a:p>
      </dgm:t>
    </dgm:pt>
    <dgm:pt modelId="{B9A109E5-BFAA-4800-88BC-FE9C534EFC8D}" type="sibTrans" cxnId="{63FA05D5-3482-4060-B272-79C8242218E9}">
      <dgm:prSet/>
      <dgm:spPr/>
      <dgm:t>
        <a:bodyPr/>
        <a:lstStyle/>
        <a:p>
          <a:endParaRPr lang="en-US"/>
        </a:p>
      </dgm:t>
    </dgm:pt>
    <dgm:pt modelId="{245FF9F6-0029-4FEE-856F-6A0C5248D60D}">
      <dgm:prSet/>
      <dgm:spPr/>
      <dgm:t>
        <a:bodyPr/>
        <a:lstStyle/>
        <a:p>
          <a:r>
            <a:rPr lang="tr-TR"/>
            <a:t>Dağınıklık</a:t>
          </a:r>
          <a:endParaRPr lang="en-US"/>
        </a:p>
      </dgm:t>
    </dgm:pt>
    <dgm:pt modelId="{6A32F3BC-BE20-404B-B34B-9AB377F8E856}" type="parTrans" cxnId="{2C56633D-EA4F-4840-8108-48039FCB1B7D}">
      <dgm:prSet/>
      <dgm:spPr/>
      <dgm:t>
        <a:bodyPr/>
        <a:lstStyle/>
        <a:p>
          <a:endParaRPr lang="en-US"/>
        </a:p>
      </dgm:t>
    </dgm:pt>
    <dgm:pt modelId="{456D59A2-A429-424A-8DF0-523DAFFDBE3C}" type="sibTrans" cxnId="{2C56633D-EA4F-4840-8108-48039FCB1B7D}">
      <dgm:prSet/>
      <dgm:spPr/>
      <dgm:t>
        <a:bodyPr/>
        <a:lstStyle/>
        <a:p>
          <a:endParaRPr lang="en-US"/>
        </a:p>
      </dgm:t>
    </dgm:pt>
    <dgm:pt modelId="{B849DABE-592A-4C8D-9162-EDC091E225F0}">
      <dgm:prSet/>
      <dgm:spPr/>
      <dgm:t>
        <a:bodyPr/>
        <a:lstStyle/>
        <a:p>
          <a:r>
            <a:rPr lang="tr-TR"/>
            <a:t>Teknolojiyi etkin kullanamama</a:t>
          </a:r>
          <a:endParaRPr lang="en-US"/>
        </a:p>
      </dgm:t>
    </dgm:pt>
    <dgm:pt modelId="{3B2C9200-C7D6-4F21-B152-AC29C42F00FC}" type="parTrans" cxnId="{73103A68-E18B-45C7-9496-0DB712171959}">
      <dgm:prSet/>
      <dgm:spPr/>
      <dgm:t>
        <a:bodyPr/>
        <a:lstStyle/>
        <a:p>
          <a:endParaRPr lang="en-US"/>
        </a:p>
      </dgm:t>
    </dgm:pt>
    <dgm:pt modelId="{99A59957-20A7-4B71-A750-CFB705E22AB4}" type="sibTrans" cxnId="{73103A68-E18B-45C7-9496-0DB712171959}">
      <dgm:prSet/>
      <dgm:spPr/>
      <dgm:t>
        <a:bodyPr/>
        <a:lstStyle/>
        <a:p>
          <a:endParaRPr lang="en-US"/>
        </a:p>
      </dgm:t>
    </dgm:pt>
    <dgm:pt modelId="{B9A6E5D8-F7EB-4342-A7A5-30AE9EB81F49}">
      <dgm:prSet/>
      <dgm:spPr/>
      <dgm:t>
        <a:bodyPr/>
        <a:lstStyle/>
        <a:p>
          <a:r>
            <a:rPr lang="tr-TR"/>
            <a:t>Aynı anda birçok iş ile uğraşmak</a:t>
          </a:r>
          <a:endParaRPr lang="en-US"/>
        </a:p>
      </dgm:t>
    </dgm:pt>
    <dgm:pt modelId="{C7F70C2C-A953-4148-921C-FDFA336E92EC}" type="parTrans" cxnId="{03E4DCDC-9BD0-411C-9BB3-28535AFFA6EB}">
      <dgm:prSet/>
      <dgm:spPr/>
      <dgm:t>
        <a:bodyPr/>
        <a:lstStyle/>
        <a:p>
          <a:endParaRPr lang="en-US"/>
        </a:p>
      </dgm:t>
    </dgm:pt>
    <dgm:pt modelId="{68CCB913-A3FC-44B1-A1F0-6896450AC0EE}" type="sibTrans" cxnId="{03E4DCDC-9BD0-411C-9BB3-28535AFFA6EB}">
      <dgm:prSet/>
      <dgm:spPr/>
      <dgm:t>
        <a:bodyPr/>
        <a:lstStyle/>
        <a:p>
          <a:endParaRPr lang="en-US"/>
        </a:p>
      </dgm:t>
    </dgm:pt>
    <dgm:pt modelId="{83158F2E-B94F-4AEA-B98C-C3E2F31C2E0C}" type="pres">
      <dgm:prSet presAssocID="{D2EDE7E4-1B0F-4A00-8CB1-5B6F768E9680}" presName="linear" presStyleCnt="0">
        <dgm:presLayoutVars>
          <dgm:dir/>
          <dgm:animLvl val="lvl"/>
          <dgm:resizeHandles val="exact"/>
        </dgm:presLayoutVars>
      </dgm:prSet>
      <dgm:spPr/>
    </dgm:pt>
    <dgm:pt modelId="{69BFB6FC-EC92-4203-8B73-592CEF69B007}" type="pres">
      <dgm:prSet presAssocID="{9C4A8AFE-2BAA-4E82-98BE-DE26C48E9C9A}" presName="parentLin" presStyleCnt="0"/>
      <dgm:spPr/>
    </dgm:pt>
    <dgm:pt modelId="{81D52CB3-59DE-4CB9-8A70-56A949313B4A}" type="pres">
      <dgm:prSet presAssocID="{9C4A8AFE-2BAA-4E82-98BE-DE26C48E9C9A}" presName="parentLeftMargin" presStyleLbl="node1" presStyleIdx="0" presStyleCnt="7"/>
      <dgm:spPr/>
    </dgm:pt>
    <dgm:pt modelId="{56DD25E7-B8BA-495C-B3BD-6EA7F2E0EB0F}" type="pres">
      <dgm:prSet presAssocID="{9C4A8AFE-2BAA-4E82-98BE-DE26C48E9C9A}" presName="parentText" presStyleLbl="node1" presStyleIdx="0" presStyleCnt="7">
        <dgm:presLayoutVars>
          <dgm:chMax val="0"/>
          <dgm:bulletEnabled val="1"/>
        </dgm:presLayoutVars>
      </dgm:prSet>
      <dgm:spPr/>
    </dgm:pt>
    <dgm:pt modelId="{B988E30D-E003-4E4E-AD7A-FB94E89FEAD7}" type="pres">
      <dgm:prSet presAssocID="{9C4A8AFE-2BAA-4E82-98BE-DE26C48E9C9A}" presName="negativeSpace" presStyleCnt="0"/>
      <dgm:spPr/>
    </dgm:pt>
    <dgm:pt modelId="{74D4103A-AF29-496D-A541-69C2E6923257}" type="pres">
      <dgm:prSet presAssocID="{9C4A8AFE-2BAA-4E82-98BE-DE26C48E9C9A}" presName="childText" presStyleLbl="conFgAcc1" presStyleIdx="0" presStyleCnt="7">
        <dgm:presLayoutVars>
          <dgm:bulletEnabled val="1"/>
        </dgm:presLayoutVars>
      </dgm:prSet>
      <dgm:spPr/>
    </dgm:pt>
    <dgm:pt modelId="{36F252D6-AC73-459D-9069-DEEC0F3761B4}" type="pres">
      <dgm:prSet presAssocID="{8A87E97C-4210-4E44-9380-3B9A77D27E2C}" presName="spaceBetweenRectangles" presStyleCnt="0"/>
      <dgm:spPr/>
    </dgm:pt>
    <dgm:pt modelId="{2377F41E-CC4D-46B4-8376-6302D05336DE}" type="pres">
      <dgm:prSet presAssocID="{5032FA43-1208-4A8F-BF68-0048464B8D0C}" presName="parentLin" presStyleCnt="0"/>
      <dgm:spPr/>
    </dgm:pt>
    <dgm:pt modelId="{79C1DE79-0486-4941-ABF0-00CB3B29289C}" type="pres">
      <dgm:prSet presAssocID="{5032FA43-1208-4A8F-BF68-0048464B8D0C}" presName="parentLeftMargin" presStyleLbl="node1" presStyleIdx="0" presStyleCnt="7"/>
      <dgm:spPr/>
    </dgm:pt>
    <dgm:pt modelId="{5F20F226-D35D-4035-8B7D-E92C67321EB1}" type="pres">
      <dgm:prSet presAssocID="{5032FA43-1208-4A8F-BF68-0048464B8D0C}" presName="parentText" presStyleLbl="node1" presStyleIdx="1" presStyleCnt="7">
        <dgm:presLayoutVars>
          <dgm:chMax val="0"/>
          <dgm:bulletEnabled val="1"/>
        </dgm:presLayoutVars>
      </dgm:prSet>
      <dgm:spPr/>
    </dgm:pt>
    <dgm:pt modelId="{F161A035-73BD-4E44-8051-42F0BD27399B}" type="pres">
      <dgm:prSet presAssocID="{5032FA43-1208-4A8F-BF68-0048464B8D0C}" presName="negativeSpace" presStyleCnt="0"/>
      <dgm:spPr/>
    </dgm:pt>
    <dgm:pt modelId="{5B884394-7E84-4F7E-8CDB-CC50327D4358}" type="pres">
      <dgm:prSet presAssocID="{5032FA43-1208-4A8F-BF68-0048464B8D0C}" presName="childText" presStyleLbl="conFgAcc1" presStyleIdx="1" presStyleCnt="7">
        <dgm:presLayoutVars>
          <dgm:bulletEnabled val="1"/>
        </dgm:presLayoutVars>
      </dgm:prSet>
      <dgm:spPr/>
    </dgm:pt>
    <dgm:pt modelId="{76E97D64-9FFB-46A5-B49F-B85DEC771BD8}" type="pres">
      <dgm:prSet presAssocID="{0D798AA0-570F-473A-9082-3A9410912669}" presName="spaceBetweenRectangles" presStyleCnt="0"/>
      <dgm:spPr/>
    </dgm:pt>
    <dgm:pt modelId="{04873676-DDE2-47D4-9BC0-D87C2AE7AEDE}" type="pres">
      <dgm:prSet presAssocID="{91EE8527-A850-419B-9C9E-2B0BF495288E}" presName="parentLin" presStyleCnt="0"/>
      <dgm:spPr/>
    </dgm:pt>
    <dgm:pt modelId="{57450E23-3BAE-40E3-A3F8-46DCC273BAA3}" type="pres">
      <dgm:prSet presAssocID="{91EE8527-A850-419B-9C9E-2B0BF495288E}" presName="parentLeftMargin" presStyleLbl="node1" presStyleIdx="1" presStyleCnt="7"/>
      <dgm:spPr/>
    </dgm:pt>
    <dgm:pt modelId="{414889FD-C6E2-41B2-8429-588EB1879FD0}" type="pres">
      <dgm:prSet presAssocID="{91EE8527-A850-419B-9C9E-2B0BF495288E}" presName="parentText" presStyleLbl="node1" presStyleIdx="2" presStyleCnt="7">
        <dgm:presLayoutVars>
          <dgm:chMax val="0"/>
          <dgm:bulletEnabled val="1"/>
        </dgm:presLayoutVars>
      </dgm:prSet>
      <dgm:spPr/>
    </dgm:pt>
    <dgm:pt modelId="{4CF0ECE3-593E-47B8-8316-91A08775613A}" type="pres">
      <dgm:prSet presAssocID="{91EE8527-A850-419B-9C9E-2B0BF495288E}" presName="negativeSpace" presStyleCnt="0"/>
      <dgm:spPr/>
    </dgm:pt>
    <dgm:pt modelId="{68A94DC1-06D7-404D-BECF-58C7E185547E}" type="pres">
      <dgm:prSet presAssocID="{91EE8527-A850-419B-9C9E-2B0BF495288E}" presName="childText" presStyleLbl="conFgAcc1" presStyleIdx="2" presStyleCnt="7">
        <dgm:presLayoutVars>
          <dgm:bulletEnabled val="1"/>
        </dgm:presLayoutVars>
      </dgm:prSet>
      <dgm:spPr/>
    </dgm:pt>
    <dgm:pt modelId="{8BA6D8A2-1F80-4C12-A779-E908ECEAEAD4}" type="pres">
      <dgm:prSet presAssocID="{427B6FAC-A5B3-4302-B536-2E05128780B4}" presName="spaceBetweenRectangles" presStyleCnt="0"/>
      <dgm:spPr/>
    </dgm:pt>
    <dgm:pt modelId="{4B36A315-4513-42B6-A79F-9FE94441BEBA}" type="pres">
      <dgm:prSet presAssocID="{FF8849CF-2AE2-4D81-BC49-FC8ECA8AF8CB}" presName="parentLin" presStyleCnt="0"/>
      <dgm:spPr/>
    </dgm:pt>
    <dgm:pt modelId="{D8D6045A-4484-4F8F-9563-C05581B8416C}" type="pres">
      <dgm:prSet presAssocID="{FF8849CF-2AE2-4D81-BC49-FC8ECA8AF8CB}" presName="parentLeftMargin" presStyleLbl="node1" presStyleIdx="2" presStyleCnt="7"/>
      <dgm:spPr/>
    </dgm:pt>
    <dgm:pt modelId="{9351C66B-615A-42FE-8851-952D8F011235}" type="pres">
      <dgm:prSet presAssocID="{FF8849CF-2AE2-4D81-BC49-FC8ECA8AF8CB}" presName="parentText" presStyleLbl="node1" presStyleIdx="3" presStyleCnt="7">
        <dgm:presLayoutVars>
          <dgm:chMax val="0"/>
          <dgm:bulletEnabled val="1"/>
        </dgm:presLayoutVars>
      </dgm:prSet>
      <dgm:spPr/>
    </dgm:pt>
    <dgm:pt modelId="{20A1919C-120E-4B61-998F-E84E3CACD2DB}" type="pres">
      <dgm:prSet presAssocID="{FF8849CF-2AE2-4D81-BC49-FC8ECA8AF8CB}" presName="negativeSpace" presStyleCnt="0"/>
      <dgm:spPr/>
    </dgm:pt>
    <dgm:pt modelId="{314CE800-51B8-44DB-BF81-8C5540E41945}" type="pres">
      <dgm:prSet presAssocID="{FF8849CF-2AE2-4D81-BC49-FC8ECA8AF8CB}" presName="childText" presStyleLbl="conFgAcc1" presStyleIdx="3" presStyleCnt="7">
        <dgm:presLayoutVars>
          <dgm:bulletEnabled val="1"/>
        </dgm:presLayoutVars>
      </dgm:prSet>
      <dgm:spPr/>
    </dgm:pt>
    <dgm:pt modelId="{9E668BD5-75C9-43B6-8848-1D35B314A94C}" type="pres">
      <dgm:prSet presAssocID="{B9A109E5-BFAA-4800-88BC-FE9C534EFC8D}" presName="spaceBetweenRectangles" presStyleCnt="0"/>
      <dgm:spPr/>
    </dgm:pt>
    <dgm:pt modelId="{AA407C4F-A476-4C7B-833E-64769015909C}" type="pres">
      <dgm:prSet presAssocID="{245FF9F6-0029-4FEE-856F-6A0C5248D60D}" presName="parentLin" presStyleCnt="0"/>
      <dgm:spPr/>
    </dgm:pt>
    <dgm:pt modelId="{46CC7A36-632E-41E0-9167-59D5C28B9D54}" type="pres">
      <dgm:prSet presAssocID="{245FF9F6-0029-4FEE-856F-6A0C5248D60D}" presName="parentLeftMargin" presStyleLbl="node1" presStyleIdx="3" presStyleCnt="7"/>
      <dgm:spPr/>
    </dgm:pt>
    <dgm:pt modelId="{B3F33D04-6389-4722-A40F-99A02A964B01}" type="pres">
      <dgm:prSet presAssocID="{245FF9F6-0029-4FEE-856F-6A0C5248D60D}" presName="parentText" presStyleLbl="node1" presStyleIdx="4" presStyleCnt="7">
        <dgm:presLayoutVars>
          <dgm:chMax val="0"/>
          <dgm:bulletEnabled val="1"/>
        </dgm:presLayoutVars>
      </dgm:prSet>
      <dgm:spPr/>
    </dgm:pt>
    <dgm:pt modelId="{BAB93540-A1E6-401F-8348-664ED2B12C6B}" type="pres">
      <dgm:prSet presAssocID="{245FF9F6-0029-4FEE-856F-6A0C5248D60D}" presName="negativeSpace" presStyleCnt="0"/>
      <dgm:spPr/>
    </dgm:pt>
    <dgm:pt modelId="{0795446A-4A76-4B93-8A63-DE0269E71E11}" type="pres">
      <dgm:prSet presAssocID="{245FF9F6-0029-4FEE-856F-6A0C5248D60D}" presName="childText" presStyleLbl="conFgAcc1" presStyleIdx="4" presStyleCnt="7">
        <dgm:presLayoutVars>
          <dgm:bulletEnabled val="1"/>
        </dgm:presLayoutVars>
      </dgm:prSet>
      <dgm:spPr/>
    </dgm:pt>
    <dgm:pt modelId="{39BCC9D7-E6E9-4D41-B378-62A38F239179}" type="pres">
      <dgm:prSet presAssocID="{456D59A2-A429-424A-8DF0-523DAFFDBE3C}" presName="spaceBetweenRectangles" presStyleCnt="0"/>
      <dgm:spPr/>
    </dgm:pt>
    <dgm:pt modelId="{97BF7042-C085-49C1-BBBA-EE92A844D5FF}" type="pres">
      <dgm:prSet presAssocID="{B849DABE-592A-4C8D-9162-EDC091E225F0}" presName="parentLin" presStyleCnt="0"/>
      <dgm:spPr/>
    </dgm:pt>
    <dgm:pt modelId="{0DBD56A8-3275-4DBF-BF58-DA4D9E28B579}" type="pres">
      <dgm:prSet presAssocID="{B849DABE-592A-4C8D-9162-EDC091E225F0}" presName="parentLeftMargin" presStyleLbl="node1" presStyleIdx="4" presStyleCnt="7"/>
      <dgm:spPr/>
    </dgm:pt>
    <dgm:pt modelId="{F8F79443-71C2-4BFB-B6E6-76CCFDC0C518}" type="pres">
      <dgm:prSet presAssocID="{B849DABE-592A-4C8D-9162-EDC091E225F0}" presName="parentText" presStyleLbl="node1" presStyleIdx="5" presStyleCnt="7">
        <dgm:presLayoutVars>
          <dgm:chMax val="0"/>
          <dgm:bulletEnabled val="1"/>
        </dgm:presLayoutVars>
      </dgm:prSet>
      <dgm:spPr/>
    </dgm:pt>
    <dgm:pt modelId="{01AC7DB0-BAAE-475F-94B9-D063BFDADAF4}" type="pres">
      <dgm:prSet presAssocID="{B849DABE-592A-4C8D-9162-EDC091E225F0}" presName="negativeSpace" presStyleCnt="0"/>
      <dgm:spPr/>
    </dgm:pt>
    <dgm:pt modelId="{DA1DE0B0-0ED5-4C42-A246-7D748EE574B6}" type="pres">
      <dgm:prSet presAssocID="{B849DABE-592A-4C8D-9162-EDC091E225F0}" presName="childText" presStyleLbl="conFgAcc1" presStyleIdx="5" presStyleCnt="7">
        <dgm:presLayoutVars>
          <dgm:bulletEnabled val="1"/>
        </dgm:presLayoutVars>
      </dgm:prSet>
      <dgm:spPr/>
    </dgm:pt>
    <dgm:pt modelId="{CE1B7F4E-4B1E-4540-962C-CFBBC0E8B70B}" type="pres">
      <dgm:prSet presAssocID="{99A59957-20A7-4B71-A750-CFB705E22AB4}" presName="spaceBetweenRectangles" presStyleCnt="0"/>
      <dgm:spPr/>
    </dgm:pt>
    <dgm:pt modelId="{6C3E5A60-FAC4-4CD4-83E1-892022D18213}" type="pres">
      <dgm:prSet presAssocID="{B9A6E5D8-F7EB-4342-A7A5-30AE9EB81F49}" presName="parentLin" presStyleCnt="0"/>
      <dgm:spPr/>
    </dgm:pt>
    <dgm:pt modelId="{0CA4B2BA-D358-4B5A-9516-8B5A21291650}" type="pres">
      <dgm:prSet presAssocID="{B9A6E5D8-F7EB-4342-A7A5-30AE9EB81F49}" presName="parentLeftMargin" presStyleLbl="node1" presStyleIdx="5" presStyleCnt="7"/>
      <dgm:spPr/>
    </dgm:pt>
    <dgm:pt modelId="{4FF913A9-133C-4A71-8FB7-85823156B16D}" type="pres">
      <dgm:prSet presAssocID="{B9A6E5D8-F7EB-4342-A7A5-30AE9EB81F49}" presName="parentText" presStyleLbl="node1" presStyleIdx="6" presStyleCnt="7">
        <dgm:presLayoutVars>
          <dgm:chMax val="0"/>
          <dgm:bulletEnabled val="1"/>
        </dgm:presLayoutVars>
      </dgm:prSet>
      <dgm:spPr/>
    </dgm:pt>
    <dgm:pt modelId="{D3368225-7B4E-4411-8749-D6898AF3FB4B}" type="pres">
      <dgm:prSet presAssocID="{B9A6E5D8-F7EB-4342-A7A5-30AE9EB81F49}" presName="negativeSpace" presStyleCnt="0"/>
      <dgm:spPr/>
    </dgm:pt>
    <dgm:pt modelId="{C5E8FA04-A0B2-4EE5-A9EA-BA55C61BB4AD}" type="pres">
      <dgm:prSet presAssocID="{B9A6E5D8-F7EB-4342-A7A5-30AE9EB81F49}" presName="childText" presStyleLbl="conFgAcc1" presStyleIdx="6" presStyleCnt="7">
        <dgm:presLayoutVars>
          <dgm:bulletEnabled val="1"/>
        </dgm:presLayoutVars>
      </dgm:prSet>
      <dgm:spPr/>
    </dgm:pt>
  </dgm:ptLst>
  <dgm:cxnLst>
    <dgm:cxn modelId="{EC3E522C-00E5-46A5-BFD3-99285BC7204A}" type="presOf" srcId="{245FF9F6-0029-4FEE-856F-6A0C5248D60D}" destId="{B3F33D04-6389-4722-A40F-99A02A964B01}" srcOrd="1" destOrd="0" presId="urn:microsoft.com/office/officeart/2005/8/layout/list1"/>
    <dgm:cxn modelId="{08EBFB2E-D497-426D-B44B-6078DC5ED16D}" type="presOf" srcId="{B849DABE-592A-4C8D-9162-EDC091E225F0}" destId="{F8F79443-71C2-4BFB-B6E6-76CCFDC0C518}" srcOrd="1" destOrd="0" presId="urn:microsoft.com/office/officeart/2005/8/layout/list1"/>
    <dgm:cxn modelId="{29C5BC3C-AC7C-43C8-8652-ECE029888BE9}" type="presOf" srcId="{9C4A8AFE-2BAA-4E82-98BE-DE26C48E9C9A}" destId="{56DD25E7-B8BA-495C-B3BD-6EA7F2E0EB0F}" srcOrd="1" destOrd="0" presId="urn:microsoft.com/office/officeart/2005/8/layout/list1"/>
    <dgm:cxn modelId="{2C56633D-EA4F-4840-8108-48039FCB1B7D}" srcId="{D2EDE7E4-1B0F-4A00-8CB1-5B6F768E9680}" destId="{245FF9F6-0029-4FEE-856F-6A0C5248D60D}" srcOrd="4" destOrd="0" parTransId="{6A32F3BC-BE20-404B-B34B-9AB377F8E856}" sibTransId="{456D59A2-A429-424A-8DF0-523DAFFDBE3C}"/>
    <dgm:cxn modelId="{73103A68-E18B-45C7-9496-0DB712171959}" srcId="{D2EDE7E4-1B0F-4A00-8CB1-5B6F768E9680}" destId="{B849DABE-592A-4C8D-9162-EDC091E225F0}" srcOrd="5" destOrd="0" parTransId="{3B2C9200-C7D6-4F21-B152-AC29C42F00FC}" sibTransId="{99A59957-20A7-4B71-A750-CFB705E22AB4}"/>
    <dgm:cxn modelId="{7D88046A-9CDD-4BD2-AD55-CFAA5FD97299}" type="presOf" srcId="{91EE8527-A850-419B-9C9E-2B0BF495288E}" destId="{57450E23-3BAE-40E3-A3F8-46DCC273BAA3}" srcOrd="0" destOrd="0" presId="urn:microsoft.com/office/officeart/2005/8/layout/list1"/>
    <dgm:cxn modelId="{FBF7AE6E-9741-4B31-B797-7316C155A398}" type="presOf" srcId="{9C4A8AFE-2BAA-4E82-98BE-DE26C48E9C9A}" destId="{81D52CB3-59DE-4CB9-8A70-56A949313B4A}" srcOrd="0" destOrd="0" presId="urn:microsoft.com/office/officeart/2005/8/layout/list1"/>
    <dgm:cxn modelId="{2F0D9A54-E5CB-42D0-9DDF-BC593FCD2B6C}" srcId="{D2EDE7E4-1B0F-4A00-8CB1-5B6F768E9680}" destId="{9C4A8AFE-2BAA-4E82-98BE-DE26C48E9C9A}" srcOrd="0" destOrd="0" parTransId="{C474AE3E-4854-48A6-99A5-0A06AF9A52F7}" sibTransId="{8A87E97C-4210-4E44-9380-3B9A77D27E2C}"/>
    <dgm:cxn modelId="{AD3A827F-93D9-4CB1-AA42-E9346D868369}" srcId="{D2EDE7E4-1B0F-4A00-8CB1-5B6F768E9680}" destId="{91EE8527-A850-419B-9C9E-2B0BF495288E}" srcOrd="2" destOrd="0" parTransId="{77F1EDB8-9D33-4E85-A85A-9C7EB474A587}" sibTransId="{427B6FAC-A5B3-4302-B536-2E05128780B4}"/>
    <dgm:cxn modelId="{B8A71180-6F28-49E1-B1A2-213E7CB28561}" type="presOf" srcId="{B9A6E5D8-F7EB-4342-A7A5-30AE9EB81F49}" destId="{0CA4B2BA-D358-4B5A-9516-8B5A21291650}" srcOrd="0" destOrd="0" presId="urn:microsoft.com/office/officeart/2005/8/layout/list1"/>
    <dgm:cxn modelId="{712A0993-1543-4885-9780-AE9EA805C954}" type="presOf" srcId="{245FF9F6-0029-4FEE-856F-6A0C5248D60D}" destId="{46CC7A36-632E-41E0-9167-59D5C28B9D54}" srcOrd="0" destOrd="0" presId="urn:microsoft.com/office/officeart/2005/8/layout/list1"/>
    <dgm:cxn modelId="{DC7D4595-893F-4465-8105-D6B86D52B4AB}" type="presOf" srcId="{FF8849CF-2AE2-4D81-BC49-FC8ECA8AF8CB}" destId="{D8D6045A-4484-4F8F-9563-C05581B8416C}" srcOrd="0" destOrd="0" presId="urn:microsoft.com/office/officeart/2005/8/layout/list1"/>
    <dgm:cxn modelId="{888D5896-5A9E-4F32-8A1D-5A4CE962CF74}" type="presOf" srcId="{5032FA43-1208-4A8F-BF68-0048464B8D0C}" destId="{5F20F226-D35D-4035-8B7D-E92C67321EB1}" srcOrd="1" destOrd="0" presId="urn:microsoft.com/office/officeart/2005/8/layout/list1"/>
    <dgm:cxn modelId="{385921C0-18B5-4FA9-BDE8-3B5AB9462DDE}" srcId="{D2EDE7E4-1B0F-4A00-8CB1-5B6F768E9680}" destId="{5032FA43-1208-4A8F-BF68-0048464B8D0C}" srcOrd="1" destOrd="0" parTransId="{384F2F2E-ABCC-477E-AAFD-3DD61339A707}" sibTransId="{0D798AA0-570F-473A-9082-3A9410912669}"/>
    <dgm:cxn modelId="{195276C6-0EFE-498E-AE9F-24ECDE308C47}" type="presOf" srcId="{B9A6E5D8-F7EB-4342-A7A5-30AE9EB81F49}" destId="{4FF913A9-133C-4A71-8FB7-85823156B16D}" srcOrd="1" destOrd="0" presId="urn:microsoft.com/office/officeart/2005/8/layout/list1"/>
    <dgm:cxn modelId="{63FA05D5-3482-4060-B272-79C8242218E9}" srcId="{D2EDE7E4-1B0F-4A00-8CB1-5B6F768E9680}" destId="{FF8849CF-2AE2-4D81-BC49-FC8ECA8AF8CB}" srcOrd="3" destOrd="0" parTransId="{E56898CE-3CBC-490B-9B28-A089A6FE2F43}" sibTransId="{B9A109E5-BFAA-4800-88BC-FE9C534EFC8D}"/>
    <dgm:cxn modelId="{03E4DCDC-9BD0-411C-9BB3-28535AFFA6EB}" srcId="{D2EDE7E4-1B0F-4A00-8CB1-5B6F768E9680}" destId="{B9A6E5D8-F7EB-4342-A7A5-30AE9EB81F49}" srcOrd="6" destOrd="0" parTransId="{C7F70C2C-A953-4148-921C-FDFA336E92EC}" sibTransId="{68CCB913-A3FC-44B1-A1F0-6896450AC0EE}"/>
    <dgm:cxn modelId="{C9E6A7E8-2187-40AD-8846-B1FD18F2F4A7}" type="presOf" srcId="{91EE8527-A850-419B-9C9E-2B0BF495288E}" destId="{414889FD-C6E2-41B2-8429-588EB1879FD0}" srcOrd="1" destOrd="0" presId="urn:microsoft.com/office/officeart/2005/8/layout/list1"/>
    <dgm:cxn modelId="{74AFD4EF-EA81-4C81-83F1-A32E02CF271F}" type="presOf" srcId="{B849DABE-592A-4C8D-9162-EDC091E225F0}" destId="{0DBD56A8-3275-4DBF-BF58-DA4D9E28B579}" srcOrd="0" destOrd="0" presId="urn:microsoft.com/office/officeart/2005/8/layout/list1"/>
    <dgm:cxn modelId="{5F3963F0-34A5-4670-9E60-CB6D0D45A169}" type="presOf" srcId="{D2EDE7E4-1B0F-4A00-8CB1-5B6F768E9680}" destId="{83158F2E-B94F-4AEA-B98C-C3E2F31C2E0C}" srcOrd="0" destOrd="0" presId="urn:microsoft.com/office/officeart/2005/8/layout/list1"/>
    <dgm:cxn modelId="{DCE8DAF1-3D47-4303-9A20-32175BE0D463}" type="presOf" srcId="{FF8849CF-2AE2-4D81-BC49-FC8ECA8AF8CB}" destId="{9351C66B-615A-42FE-8851-952D8F011235}" srcOrd="1" destOrd="0" presId="urn:microsoft.com/office/officeart/2005/8/layout/list1"/>
    <dgm:cxn modelId="{38218FF8-94D3-4AF7-9F30-BE3214109997}" type="presOf" srcId="{5032FA43-1208-4A8F-BF68-0048464B8D0C}" destId="{79C1DE79-0486-4941-ABF0-00CB3B29289C}" srcOrd="0" destOrd="0" presId="urn:microsoft.com/office/officeart/2005/8/layout/list1"/>
    <dgm:cxn modelId="{6291B1DE-A1A8-4A2A-A0BC-E899831C8B88}" type="presParOf" srcId="{83158F2E-B94F-4AEA-B98C-C3E2F31C2E0C}" destId="{69BFB6FC-EC92-4203-8B73-592CEF69B007}" srcOrd="0" destOrd="0" presId="urn:microsoft.com/office/officeart/2005/8/layout/list1"/>
    <dgm:cxn modelId="{EEE151A9-8A33-461F-A611-0D3D064683BE}" type="presParOf" srcId="{69BFB6FC-EC92-4203-8B73-592CEF69B007}" destId="{81D52CB3-59DE-4CB9-8A70-56A949313B4A}" srcOrd="0" destOrd="0" presId="urn:microsoft.com/office/officeart/2005/8/layout/list1"/>
    <dgm:cxn modelId="{CE2914EB-30A6-46DF-947A-8E5692417B12}" type="presParOf" srcId="{69BFB6FC-EC92-4203-8B73-592CEF69B007}" destId="{56DD25E7-B8BA-495C-B3BD-6EA7F2E0EB0F}" srcOrd="1" destOrd="0" presId="urn:microsoft.com/office/officeart/2005/8/layout/list1"/>
    <dgm:cxn modelId="{BEC86E83-4672-4F51-AE8C-FEE2E6B719BF}" type="presParOf" srcId="{83158F2E-B94F-4AEA-B98C-C3E2F31C2E0C}" destId="{B988E30D-E003-4E4E-AD7A-FB94E89FEAD7}" srcOrd="1" destOrd="0" presId="urn:microsoft.com/office/officeart/2005/8/layout/list1"/>
    <dgm:cxn modelId="{33C55A41-709F-4D2C-9DC4-6BE657400759}" type="presParOf" srcId="{83158F2E-B94F-4AEA-B98C-C3E2F31C2E0C}" destId="{74D4103A-AF29-496D-A541-69C2E6923257}" srcOrd="2" destOrd="0" presId="urn:microsoft.com/office/officeart/2005/8/layout/list1"/>
    <dgm:cxn modelId="{BAAAB865-9F28-449D-AED0-591640A2868F}" type="presParOf" srcId="{83158F2E-B94F-4AEA-B98C-C3E2F31C2E0C}" destId="{36F252D6-AC73-459D-9069-DEEC0F3761B4}" srcOrd="3" destOrd="0" presId="urn:microsoft.com/office/officeart/2005/8/layout/list1"/>
    <dgm:cxn modelId="{3BD0A478-29EB-4AD5-A1B5-835AB533523F}" type="presParOf" srcId="{83158F2E-B94F-4AEA-B98C-C3E2F31C2E0C}" destId="{2377F41E-CC4D-46B4-8376-6302D05336DE}" srcOrd="4" destOrd="0" presId="urn:microsoft.com/office/officeart/2005/8/layout/list1"/>
    <dgm:cxn modelId="{32148999-38C0-45FC-9461-68E2DF6BFAA3}" type="presParOf" srcId="{2377F41E-CC4D-46B4-8376-6302D05336DE}" destId="{79C1DE79-0486-4941-ABF0-00CB3B29289C}" srcOrd="0" destOrd="0" presId="urn:microsoft.com/office/officeart/2005/8/layout/list1"/>
    <dgm:cxn modelId="{7A96A026-E1F9-44E7-85B9-7EC9D69DF317}" type="presParOf" srcId="{2377F41E-CC4D-46B4-8376-6302D05336DE}" destId="{5F20F226-D35D-4035-8B7D-E92C67321EB1}" srcOrd="1" destOrd="0" presId="urn:microsoft.com/office/officeart/2005/8/layout/list1"/>
    <dgm:cxn modelId="{DEB5B060-A446-452B-8855-4B93FAC4F25A}" type="presParOf" srcId="{83158F2E-B94F-4AEA-B98C-C3E2F31C2E0C}" destId="{F161A035-73BD-4E44-8051-42F0BD27399B}" srcOrd="5" destOrd="0" presId="urn:microsoft.com/office/officeart/2005/8/layout/list1"/>
    <dgm:cxn modelId="{55453F41-AB40-44FC-A552-4E0FA7580EF4}" type="presParOf" srcId="{83158F2E-B94F-4AEA-B98C-C3E2F31C2E0C}" destId="{5B884394-7E84-4F7E-8CDB-CC50327D4358}" srcOrd="6" destOrd="0" presId="urn:microsoft.com/office/officeart/2005/8/layout/list1"/>
    <dgm:cxn modelId="{59D82910-5B37-4231-A474-7DCBE9A7E6B2}" type="presParOf" srcId="{83158F2E-B94F-4AEA-B98C-C3E2F31C2E0C}" destId="{76E97D64-9FFB-46A5-B49F-B85DEC771BD8}" srcOrd="7" destOrd="0" presId="urn:microsoft.com/office/officeart/2005/8/layout/list1"/>
    <dgm:cxn modelId="{69C2E2E4-8A8D-44EB-BEB5-5F9D5C790F93}" type="presParOf" srcId="{83158F2E-B94F-4AEA-B98C-C3E2F31C2E0C}" destId="{04873676-DDE2-47D4-9BC0-D87C2AE7AEDE}" srcOrd="8" destOrd="0" presId="urn:microsoft.com/office/officeart/2005/8/layout/list1"/>
    <dgm:cxn modelId="{B114BE06-B4FC-445A-A2DD-E4B954CEE602}" type="presParOf" srcId="{04873676-DDE2-47D4-9BC0-D87C2AE7AEDE}" destId="{57450E23-3BAE-40E3-A3F8-46DCC273BAA3}" srcOrd="0" destOrd="0" presId="urn:microsoft.com/office/officeart/2005/8/layout/list1"/>
    <dgm:cxn modelId="{448B2ACA-2BE1-4FD8-8BCC-25F0319E06A3}" type="presParOf" srcId="{04873676-DDE2-47D4-9BC0-D87C2AE7AEDE}" destId="{414889FD-C6E2-41B2-8429-588EB1879FD0}" srcOrd="1" destOrd="0" presId="urn:microsoft.com/office/officeart/2005/8/layout/list1"/>
    <dgm:cxn modelId="{9169A997-5498-4F3B-9F98-3053C2A4E62A}" type="presParOf" srcId="{83158F2E-B94F-4AEA-B98C-C3E2F31C2E0C}" destId="{4CF0ECE3-593E-47B8-8316-91A08775613A}" srcOrd="9" destOrd="0" presId="urn:microsoft.com/office/officeart/2005/8/layout/list1"/>
    <dgm:cxn modelId="{2B846F35-485A-4116-B1C0-ED3177579050}" type="presParOf" srcId="{83158F2E-B94F-4AEA-B98C-C3E2F31C2E0C}" destId="{68A94DC1-06D7-404D-BECF-58C7E185547E}" srcOrd="10" destOrd="0" presId="urn:microsoft.com/office/officeart/2005/8/layout/list1"/>
    <dgm:cxn modelId="{92622B00-8A70-4DE0-AF76-7252DCC1E7B3}" type="presParOf" srcId="{83158F2E-B94F-4AEA-B98C-C3E2F31C2E0C}" destId="{8BA6D8A2-1F80-4C12-A779-E908ECEAEAD4}" srcOrd="11" destOrd="0" presId="urn:microsoft.com/office/officeart/2005/8/layout/list1"/>
    <dgm:cxn modelId="{3B4977DD-4EC2-41FC-972C-AF133B78C3D7}" type="presParOf" srcId="{83158F2E-B94F-4AEA-B98C-C3E2F31C2E0C}" destId="{4B36A315-4513-42B6-A79F-9FE94441BEBA}" srcOrd="12" destOrd="0" presId="urn:microsoft.com/office/officeart/2005/8/layout/list1"/>
    <dgm:cxn modelId="{E6CA1BBF-E3BA-4D4C-BEB7-D7145214E776}" type="presParOf" srcId="{4B36A315-4513-42B6-A79F-9FE94441BEBA}" destId="{D8D6045A-4484-4F8F-9563-C05581B8416C}" srcOrd="0" destOrd="0" presId="urn:microsoft.com/office/officeart/2005/8/layout/list1"/>
    <dgm:cxn modelId="{F39D0575-A86B-4F29-82B3-F5FA4FACB549}" type="presParOf" srcId="{4B36A315-4513-42B6-A79F-9FE94441BEBA}" destId="{9351C66B-615A-42FE-8851-952D8F011235}" srcOrd="1" destOrd="0" presId="urn:microsoft.com/office/officeart/2005/8/layout/list1"/>
    <dgm:cxn modelId="{8CDBB463-E67A-4F7B-99B2-55223F7D2D2E}" type="presParOf" srcId="{83158F2E-B94F-4AEA-B98C-C3E2F31C2E0C}" destId="{20A1919C-120E-4B61-998F-E84E3CACD2DB}" srcOrd="13" destOrd="0" presId="urn:microsoft.com/office/officeart/2005/8/layout/list1"/>
    <dgm:cxn modelId="{2696FB02-945F-4786-A654-468D1755A935}" type="presParOf" srcId="{83158F2E-B94F-4AEA-B98C-C3E2F31C2E0C}" destId="{314CE800-51B8-44DB-BF81-8C5540E41945}" srcOrd="14" destOrd="0" presId="urn:microsoft.com/office/officeart/2005/8/layout/list1"/>
    <dgm:cxn modelId="{83942655-3C5C-4A36-8B23-2FF59377AB4D}" type="presParOf" srcId="{83158F2E-B94F-4AEA-B98C-C3E2F31C2E0C}" destId="{9E668BD5-75C9-43B6-8848-1D35B314A94C}" srcOrd="15" destOrd="0" presId="urn:microsoft.com/office/officeart/2005/8/layout/list1"/>
    <dgm:cxn modelId="{7D76A2DE-B454-46E7-9757-6ACFA7EE023A}" type="presParOf" srcId="{83158F2E-B94F-4AEA-B98C-C3E2F31C2E0C}" destId="{AA407C4F-A476-4C7B-833E-64769015909C}" srcOrd="16" destOrd="0" presId="urn:microsoft.com/office/officeart/2005/8/layout/list1"/>
    <dgm:cxn modelId="{A543E89B-0144-4BC0-BDC7-AF4B0A6F2C9C}" type="presParOf" srcId="{AA407C4F-A476-4C7B-833E-64769015909C}" destId="{46CC7A36-632E-41E0-9167-59D5C28B9D54}" srcOrd="0" destOrd="0" presId="urn:microsoft.com/office/officeart/2005/8/layout/list1"/>
    <dgm:cxn modelId="{8149E2F3-45B2-4E33-87DC-7BEC767F42FA}" type="presParOf" srcId="{AA407C4F-A476-4C7B-833E-64769015909C}" destId="{B3F33D04-6389-4722-A40F-99A02A964B01}" srcOrd="1" destOrd="0" presId="urn:microsoft.com/office/officeart/2005/8/layout/list1"/>
    <dgm:cxn modelId="{293DD97A-FE30-4A3C-9811-3BC1B1B627BC}" type="presParOf" srcId="{83158F2E-B94F-4AEA-B98C-C3E2F31C2E0C}" destId="{BAB93540-A1E6-401F-8348-664ED2B12C6B}" srcOrd="17" destOrd="0" presId="urn:microsoft.com/office/officeart/2005/8/layout/list1"/>
    <dgm:cxn modelId="{EA9DEC49-C200-471E-A95B-09AF9599274C}" type="presParOf" srcId="{83158F2E-B94F-4AEA-B98C-C3E2F31C2E0C}" destId="{0795446A-4A76-4B93-8A63-DE0269E71E11}" srcOrd="18" destOrd="0" presId="urn:microsoft.com/office/officeart/2005/8/layout/list1"/>
    <dgm:cxn modelId="{14A367A2-5097-4613-9276-188E23706F87}" type="presParOf" srcId="{83158F2E-B94F-4AEA-B98C-C3E2F31C2E0C}" destId="{39BCC9D7-E6E9-4D41-B378-62A38F239179}" srcOrd="19" destOrd="0" presId="urn:microsoft.com/office/officeart/2005/8/layout/list1"/>
    <dgm:cxn modelId="{B0DFAA3F-4177-49F2-9DE8-1F3CA571A47E}" type="presParOf" srcId="{83158F2E-B94F-4AEA-B98C-C3E2F31C2E0C}" destId="{97BF7042-C085-49C1-BBBA-EE92A844D5FF}" srcOrd="20" destOrd="0" presId="urn:microsoft.com/office/officeart/2005/8/layout/list1"/>
    <dgm:cxn modelId="{DB412F16-7BD1-43AC-8B11-7E7F8E580AE8}" type="presParOf" srcId="{97BF7042-C085-49C1-BBBA-EE92A844D5FF}" destId="{0DBD56A8-3275-4DBF-BF58-DA4D9E28B579}" srcOrd="0" destOrd="0" presId="urn:microsoft.com/office/officeart/2005/8/layout/list1"/>
    <dgm:cxn modelId="{9C456DBC-0114-4459-B261-0C71C354E7ED}" type="presParOf" srcId="{97BF7042-C085-49C1-BBBA-EE92A844D5FF}" destId="{F8F79443-71C2-4BFB-B6E6-76CCFDC0C518}" srcOrd="1" destOrd="0" presId="urn:microsoft.com/office/officeart/2005/8/layout/list1"/>
    <dgm:cxn modelId="{E1E6C576-3084-4470-A626-80B7173A5ABE}" type="presParOf" srcId="{83158F2E-B94F-4AEA-B98C-C3E2F31C2E0C}" destId="{01AC7DB0-BAAE-475F-94B9-D063BFDADAF4}" srcOrd="21" destOrd="0" presId="urn:microsoft.com/office/officeart/2005/8/layout/list1"/>
    <dgm:cxn modelId="{981B0C08-7502-4355-B910-1AE20C05E0EF}" type="presParOf" srcId="{83158F2E-B94F-4AEA-B98C-C3E2F31C2E0C}" destId="{DA1DE0B0-0ED5-4C42-A246-7D748EE574B6}" srcOrd="22" destOrd="0" presId="urn:microsoft.com/office/officeart/2005/8/layout/list1"/>
    <dgm:cxn modelId="{EB3E7FE3-5315-4BEE-91A0-7B5DA56617D1}" type="presParOf" srcId="{83158F2E-B94F-4AEA-B98C-C3E2F31C2E0C}" destId="{CE1B7F4E-4B1E-4540-962C-CFBBC0E8B70B}" srcOrd="23" destOrd="0" presId="urn:microsoft.com/office/officeart/2005/8/layout/list1"/>
    <dgm:cxn modelId="{EA74602C-4D79-47A0-8D9F-B6449CDEE43D}" type="presParOf" srcId="{83158F2E-B94F-4AEA-B98C-C3E2F31C2E0C}" destId="{6C3E5A60-FAC4-4CD4-83E1-892022D18213}" srcOrd="24" destOrd="0" presId="urn:microsoft.com/office/officeart/2005/8/layout/list1"/>
    <dgm:cxn modelId="{A696627D-CE36-487B-A5E4-7E9344996E25}" type="presParOf" srcId="{6C3E5A60-FAC4-4CD4-83E1-892022D18213}" destId="{0CA4B2BA-D358-4B5A-9516-8B5A21291650}" srcOrd="0" destOrd="0" presId="urn:microsoft.com/office/officeart/2005/8/layout/list1"/>
    <dgm:cxn modelId="{49F52EA9-5A06-429B-B3E9-5CE194DFA6B2}" type="presParOf" srcId="{6C3E5A60-FAC4-4CD4-83E1-892022D18213}" destId="{4FF913A9-133C-4A71-8FB7-85823156B16D}" srcOrd="1" destOrd="0" presId="urn:microsoft.com/office/officeart/2005/8/layout/list1"/>
    <dgm:cxn modelId="{620DCA53-CD88-4821-B650-77B12026E92A}" type="presParOf" srcId="{83158F2E-B94F-4AEA-B98C-C3E2F31C2E0C}" destId="{D3368225-7B4E-4411-8749-D6898AF3FB4B}" srcOrd="25" destOrd="0" presId="urn:microsoft.com/office/officeart/2005/8/layout/list1"/>
    <dgm:cxn modelId="{023E79E2-3953-4E69-9DD9-C0ACC4881E4E}" type="presParOf" srcId="{83158F2E-B94F-4AEA-B98C-C3E2F31C2E0C}" destId="{C5E8FA04-A0B2-4EE5-A9EA-BA55C61BB4AD}" srcOrd="2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153727E-5AA0-4C6D-ABBF-34B6E526C1E6}" type="doc">
      <dgm:prSet loTypeId="urn:microsoft.com/office/officeart/2005/8/layout/vProcess5" loCatId="process" qsTypeId="urn:microsoft.com/office/officeart/2005/8/quickstyle/simple2" qsCatId="simple" csTypeId="urn:microsoft.com/office/officeart/2005/8/colors/colorful1" csCatId="colorful"/>
      <dgm:spPr/>
      <dgm:t>
        <a:bodyPr/>
        <a:lstStyle/>
        <a:p>
          <a:endParaRPr lang="en-US"/>
        </a:p>
      </dgm:t>
    </dgm:pt>
    <dgm:pt modelId="{952A3B09-BA49-4D95-95E9-11ED8AC652CB}">
      <dgm:prSet/>
      <dgm:spPr/>
      <dgm:t>
        <a:bodyPr/>
        <a:lstStyle/>
        <a:p>
          <a:r>
            <a:rPr lang="tr-TR"/>
            <a:t>Düzensizlik</a:t>
          </a:r>
          <a:endParaRPr lang="en-US"/>
        </a:p>
      </dgm:t>
    </dgm:pt>
    <dgm:pt modelId="{02CB7000-15B0-4992-97A5-7E696AC15A86}" type="parTrans" cxnId="{6397AAAA-9A3E-4F8F-95F6-37C10FE7A0C1}">
      <dgm:prSet/>
      <dgm:spPr/>
      <dgm:t>
        <a:bodyPr/>
        <a:lstStyle/>
        <a:p>
          <a:endParaRPr lang="en-US"/>
        </a:p>
      </dgm:t>
    </dgm:pt>
    <dgm:pt modelId="{56035D0B-58DB-40B6-B82C-FA03DEF6258F}" type="sibTrans" cxnId="{6397AAAA-9A3E-4F8F-95F6-37C10FE7A0C1}">
      <dgm:prSet/>
      <dgm:spPr/>
      <dgm:t>
        <a:bodyPr/>
        <a:lstStyle/>
        <a:p>
          <a:endParaRPr lang="en-US"/>
        </a:p>
      </dgm:t>
    </dgm:pt>
    <dgm:pt modelId="{37C78B52-E538-4B5C-8D3F-849172DF9336}">
      <dgm:prSet/>
      <dgm:spPr/>
      <dgm:t>
        <a:bodyPr/>
        <a:lstStyle/>
        <a:p>
          <a:r>
            <a:rPr lang="tr-TR"/>
            <a:t>Gecikmeler</a:t>
          </a:r>
          <a:endParaRPr lang="en-US"/>
        </a:p>
      </dgm:t>
    </dgm:pt>
    <dgm:pt modelId="{C00D4236-772B-4F89-9016-CBE0B01705C8}" type="parTrans" cxnId="{0E250B63-B97A-443B-8824-630B05697593}">
      <dgm:prSet/>
      <dgm:spPr/>
      <dgm:t>
        <a:bodyPr/>
        <a:lstStyle/>
        <a:p>
          <a:endParaRPr lang="en-US"/>
        </a:p>
      </dgm:t>
    </dgm:pt>
    <dgm:pt modelId="{B0304754-3012-474C-9FA6-081D1538802A}" type="sibTrans" cxnId="{0E250B63-B97A-443B-8824-630B05697593}">
      <dgm:prSet/>
      <dgm:spPr/>
      <dgm:t>
        <a:bodyPr/>
        <a:lstStyle/>
        <a:p>
          <a:endParaRPr lang="en-US"/>
        </a:p>
      </dgm:t>
    </dgm:pt>
    <dgm:pt modelId="{B1D77C5E-AB2C-42FF-98C8-5F54C07999F9}">
      <dgm:prSet/>
      <dgm:spPr/>
      <dgm:t>
        <a:bodyPr/>
        <a:lstStyle/>
        <a:p>
          <a:r>
            <a:rPr lang="tr-TR"/>
            <a:t>Sürprizler</a:t>
          </a:r>
          <a:endParaRPr lang="en-US"/>
        </a:p>
      </dgm:t>
    </dgm:pt>
    <dgm:pt modelId="{41C1E9A9-540E-4BA5-8787-2AC8116B1104}" type="parTrans" cxnId="{EFC5D61A-FC67-420D-82D9-2DD70E1C5622}">
      <dgm:prSet/>
      <dgm:spPr/>
      <dgm:t>
        <a:bodyPr/>
        <a:lstStyle/>
        <a:p>
          <a:endParaRPr lang="en-US"/>
        </a:p>
      </dgm:t>
    </dgm:pt>
    <dgm:pt modelId="{513F8153-586A-463C-9251-5F89CDCCBA93}" type="sibTrans" cxnId="{EFC5D61A-FC67-420D-82D9-2DD70E1C5622}">
      <dgm:prSet/>
      <dgm:spPr/>
      <dgm:t>
        <a:bodyPr/>
        <a:lstStyle/>
        <a:p>
          <a:endParaRPr lang="en-US"/>
        </a:p>
      </dgm:t>
    </dgm:pt>
    <dgm:pt modelId="{F4FFA660-70A1-4276-8F76-FB4D009B9BE3}">
      <dgm:prSet/>
      <dgm:spPr/>
      <dgm:t>
        <a:bodyPr/>
        <a:lstStyle/>
        <a:p>
          <a:r>
            <a:rPr lang="tr-TR"/>
            <a:t>Aksaklıklar</a:t>
          </a:r>
          <a:endParaRPr lang="en-US"/>
        </a:p>
      </dgm:t>
    </dgm:pt>
    <dgm:pt modelId="{17FD9D54-26DC-43C9-847C-9D370F8122B9}" type="parTrans" cxnId="{F6048E2F-4F1A-4E9A-8230-B264C50C79D0}">
      <dgm:prSet/>
      <dgm:spPr/>
      <dgm:t>
        <a:bodyPr/>
        <a:lstStyle/>
        <a:p>
          <a:endParaRPr lang="en-US"/>
        </a:p>
      </dgm:t>
    </dgm:pt>
    <dgm:pt modelId="{F6445675-692E-46EE-9E1D-16F8581106E6}" type="sibTrans" cxnId="{F6048E2F-4F1A-4E9A-8230-B264C50C79D0}">
      <dgm:prSet/>
      <dgm:spPr/>
      <dgm:t>
        <a:bodyPr/>
        <a:lstStyle/>
        <a:p>
          <a:endParaRPr lang="en-US"/>
        </a:p>
      </dgm:t>
    </dgm:pt>
    <dgm:pt modelId="{196F0C8E-7EA8-4A56-AA61-34E78C7BD205}">
      <dgm:prSet/>
      <dgm:spPr/>
      <dgm:t>
        <a:bodyPr/>
        <a:lstStyle/>
        <a:p>
          <a:r>
            <a:rPr lang="tr-TR"/>
            <a:t>Sosyal medya</a:t>
          </a:r>
          <a:endParaRPr lang="en-US"/>
        </a:p>
      </dgm:t>
    </dgm:pt>
    <dgm:pt modelId="{F08B2E3F-8F59-48CA-982C-0002C68D5EE4}" type="parTrans" cxnId="{014C6CEB-1B55-4ED2-8837-F1F9D88ED717}">
      <dgm:prSet/>
      <dgm:spPr/>
      <dgm:t>
        <a:bodyPr/>
        <a:lstStyle/>
        <a:p>
          <a:endParaRPr lang="en-US"/>
        </a:p>
      </dgm:t>
    </dgm:pt>
    <dgm:pt modelId="{423F2963-242F-413C-99D4-E980ED87752B}" type="sibTrans" cxnId="{014C6CEB-1B55-4ED2-8837-F1F9D88ED717}">
      <dgm:prSet/>
      <dgm:spPr/>
      <dgm:t>
        <a:bodyPr/>
        <a:lstStyle/>
        <a:p>
          <a:endParaRPr lang="en-US"/>
        </a:p>
      </dgm:t>
    </dgm:pt>
    <dgm:pt modelId="{79C33930-118E-4193-9EA7-7D269C5BB245}" type="pres">
      <dgm:prSet presAssocID="{5153727E-5AA0-4C6D-ABBF-34B6E526C1E6}" presName="outerComposite" presStyleCnt="0">
        <dgm:presLayoutVars>
          <dgm:chMax val="5"/>
          <dgm:dir/>
          <dgm:resizeHandles val="exact"/>
        </dgm:presLayoutVars>
      </dgm:prSet>
      <dgm:spPr/>
    </dgm:pt>
    <dgm:pt modelId="{37A1FF40-0CD5-4115-8AFB-56A5C51354A7}" type="pres">
      <dgm:prSet presAssocID="{5153727E-5AA0-4C6D-ABBF-34B6E526C1E6}" presName="dummyMaxCanvas" presStyleCnt="0">
        <dgm:presLayoutVars/>
      </dgm:prSet>
      <dgm:spPr/>
    </dgm:pt>
    <dgm:pt modelId="{A5F702A7-5B52-48A3-AC0E-14263536F73C}" type="pres">
      <dgm:prSet presAssocID="{5153727E-5AA0-4C6D-ABBF-34B6E526C1E6}" presName="FiveNodes_1" presStyleLbl="node1" presStyleIdx="0" presStyleCnt="5">
        <dgm:presLayoutVars>
          <dgm:bulletEnabled val="1"/>
        </dgm:presLayoutVars>
      </dgm:prSet>
      <dgm:spPr/>
    </dgm:pt>
    <dgm:pt modelId="{2997A573-F64D-4964-932B-37FB6420ECB3}" type="pres">
      <dgm:prSet presAssocID="{5153727E-5AA0-4C6D-ABBF-34B6E526C1E6}" presName="FiveNodes_2" presStyleLbl="node1" presStyleIdx="1" presStyleCnt="5">
        <dgm:presLayoutVars>
          <dgm:bulletEnabled val="1"/>
        </dgm:presLayoutVars>
      </dgm:prSet>
      <dgm:spPr/>
    </dgm:pt>
    <dgm:pt modelId="{F384F9AC-5CF9-477F-92C9-8F501ADFB17E}" type="pres">
      <dgm:prSet presAssocID="{5153727E-5AA0-4C6D-ABBF-34B6E526C1E6}" presName="FiveNodes_3" presStyleLbl="node1" presStyleIdx="2" presStyleCnt="5">
        <dgm:presLayoutVars>
          <dgm:bulletEnabled val="1"/>
        </dgm:presLayoutVars>
      </dgm:prSet>
      <dgm:spPr/>
    </dgm:pt>
    <dgm:pt modelId="{3B864BDF-79C0-4716-8397-CF7B68293337}" type="pres">
      <dgm:prSet presAssocID="{5153727E-5AA0-4C6D-ABBF-34B6E526C1E6}" presName="FiveNodes_4" presStyleLbl="node1" presStyleIdx="3" presStyleCnt="5">
        <dgm:presLayoutVars>
          <dgm:bulletEnabled val="1"/>
        </dgm:presLayoutVars>
      </dgm:prSet>
      <dgm:spPr/>
    </dgm:pt>
    <dgm:pt modelId="{D30D8818-E3DA-4AF9-A212-BD14F2BB181D}" type="pres">
      <dgm:prSet presAssocID="{5153727E-5AA0-4C6D-ABBF-34B6E526C1E6}" presName="FiveNodes_5" presStyleLbl="node1" presStyleIdx="4" presStyleCnt="5">
        <dgm:presLayoutVars>
          <dgm:bulletEnabled val="1"/>
        </dgm:presLayoutVars>
      </dgm:prSet>
      <dgm:spPr/>
    </dgm:pt>
    <dgm:pt modelId="{CB71F34C-1006-494F-8546-C3623E458A8B}" type="pres">
      <dgm:prSet presAssocID="{5153727E-5AA0-4C6D-ABBF-34B6E526C1E6}" presName="FiveConn_1-2" presStyleLbl="fgAccFollowNode1" presStyleIdx="0" presStyleCnt="4">
        <dgm:presLayoutVars>
          <dgm:bulletEnabled val="1"/>
        </dgm:presLayoutVars>
      </dgm:prSet>
      <dgm:spPr/>
    </dgm:pt>
    <dgm:pt modelId="{F309B7BA-C3B4-4410-926E-CA8F1A91A59F}" type="pres">
      <dgm:prSet presAssocID="{5153727E-5AA0-4C6D-ABBF-34B6E526C1E6}" presName="FiveConn_2-3" presStyleLbl="fgAccFollowNode1" presStyleIdx="1" presStyleCnt="4">
        <dgm:presLayoutVars>
          <dgm:bulletEnabled val="1"/>
        </dgm:presLayoutVars>
      </dgm:prSet>
      <dgm:spPr/>
    </dgm:pt>
    <dgm:pt modelId="{85D3DC53-C30F-4798-8D6C-DC9B3652204A}" type="pres">
      <dgm:prSet presAssocID="{5153727E-5AA0-4C6D-ABBF-34B6E526C1E6}" presName="FiveConn_3-4" presStyleLbl="fgAccFollowNode1" presStyleIdx="2" presStyleCnt="4">
        <dgm:presLayoutVars>
          <dgm:bulletEnabled val="1"/>
        </dgm:presLayoutVars>
      </dgm:prSet>
      <dgm:spPr/>
    </dgm:pt>
    <dgm:pt modelId="{EB0CC16C-A7F4-4353-BF45-DEF115F9080F}" type="pres">
      <dgm:prSet presAssocID="{5153727E-5AA0-4C6D-ABBF-34B6E526C1E6}" presName="FiveConn_4-5" presStyleLbl="fgAccFollowNode1" presStyleIdx="3" presStyleCnt="4">
        <dgm:presLayoutVars>
          <dgm:bulletEnabled val="1"/>
        </dgm:presLayoutVars>
      </dgm:prSet>
      <dgm:spPr/>
    </dgm:pt>
    <dgm:pt modelId="{CD37DDE9-6E0D-44B7-B49B-58BE929606A3}" type="pres">
      <dgm:prSet presAssocID="{5153727E-5AA0-4C6D-ABBF-34B6E526C1E6}" presName="FiveNodes_1_text" presStyleLbl="node1" presStyleIdx="4" presStyleCnt="5">
        <dgm:presLayoutVars>
          <dgm:bulletEnabled val="1"/>
        </dgm:presLayoutVars>
      </dgm:prSet>
      <dgm:spPr/>
    </dgm:pt>
    <dgm:pt modelId="{365E61A3-C322-4009-A681-F088CAB1CB22}" type="pres">
      <dgm:prSet presAssocID="{5153727E-5AA0-4C6D-ABBF-34B6E526C1E6}" presName="FiveNodes_2_text" presStyleLbl="node1" presStyleIdx="4" presStyleCnt="5">
        <dgm:presLayoutVars>
          <dgm:bulletEnabled val="1"/>
        </dgm:presLayoutVars>
      </dgm:prSet>
      <dgm:spPr/>
    </dgm:pt>
    <dgm:pt modelId="{3C3603F2-208B-4AC7-8BC1-D25CE44247E4}" type="pres">
      <dgm:prSet presAssocID="{5153727E-5AA0-4C6D-ABBF-34B6E526C1E6}" presName="FiveNodes_3_text" presStyleLbl="node1" presStyleIdx="4" presStyleCnt="5">
        <dgm:presLayoutVars>
          <dgm:bulletEnabled val="1"/>
        </dgm:presLayoutVars>
      </dgm:prSet>
      <dgm:spPr/>
    </dgm:pt>
    <dgm:pt modelId="{0F52FE99-75A8-4483-B1E4-574FD93602EE}" type="pres">
      <dgm:prSet presAssocID="{5153727E-5AA0-4C6D-ABBF-34B6E526C1E6}" presName="FiveNodes_4_text" presStyleLbl="node1" presStyleIdx="4" presStyleCnt="5">
        <dgm:presLayoutVars>
          <dgm:bulletEnabled val="1"/>
        </dgm:presLayoutVars>
      </dgm:prSet>
      <dgm:spPr/>
    </dgm:pt>
    <dgm:pt modelId="{740495A4-1DFD-4165-A620-C261A4B54F7D}" type="pres">
      <dgm:prSet presAssocID="{5153727E-5AA0-4C6D-ABBF-34B6E526C1E6}" presName="FiveNodes_5_text" presStyleLbl="node1" presStyleIdx="4" presStyleCnt="5">
        <dgm:presLayoutVars>
          <dgm:bulletEnabled val="1"/>
        </dgm:presLayoutVars>
      </dgm:prSet>
      <dgm:spPr/>
    </dgm:pt>
  </dgm:ptLst>
  <dgm:cxnLst>
    <dgm:cxn modelId="{63A95A0E-32AC-4C2D-999E-6660172CD662}" type="presOf" srcId="{F4FFA660-70A1-4276-8F76-FB4D009B9BE3}" destId="{0F52FE99-75A8-4483-B1E4-574FD93602EE}" srcOrd="1" destOrd="0" presId="urn:microsoft.com/office/officeart/2005/8/layout/vProcess5"/>
    <dgm:cxn modelId="{EFC5D61A-FC67-420D-82D9-2DD70E1C5622}" srcId="{5153727E-5AA0-4C6D-ABBF-34B6E526C1E6}" destId="{B1D77C5E-AB2C-42FF-98C8-5F54C07999F9}" srcOrd="2" destOrd="0" parTransId="{41C1E9A9-540E-4BA5-8787-2AC8116B1104}" sibTransId="{513F8153-586A-463C-9251-5F89CDCCBA93}"/>
    <dgm:cxn modelId="{F6048E2F-4F1A-4E9A-8230-B264C50C79D0}" srcId="{5153727E-5AA0-4C6D-ABBF-34B6E526C1E6}" destId="{F4FFA660-70A1-4276-8F76-FB4D009B9BE3}" srcOrd="3" destOrd="0" parTransId="{17FD9D54-26DC-43C9-847C-9D370F8122B9}" sibTransId="{F6445675-692E-46EE-9E1D-16F8581106E6}"/>
    <dgm:cxn modelId="{8CC24E5D-E23C-44A4-A7DF-595BF8B83B6A}" type="presOf" srcId="{37C78B52-E538-4B5C-8D3F-849172DF9336}" destId="{2997A573-F64D-4964-932B-37FB6420ECB3}" srcOrd="0" destOrd="0" presId="urn:microsoft.com/office/officeart/2005/8/layout/vProcess5"/>
    <dgm:cxn modelId="{0E250B63-B97A-443B-8824-630B05697593}" srcId="{5153727E-5AA0-4C6D-ABBF-34B6E526C1E6}" destId="{37C78B52-E538-4B5C-8D3F-849172DF9336}" srcOrd="1" destOrd="0" parTransId="{C00D4236-772B-4F89-9016-CBE0B01705C8}" sibTransId="{B0304754-3012-474C-9FA6-081D1538802A}"/>
    <dgm:cxn modelId="{147A0248-FD3E-4D10-BB64-FE9B4EE7D9CF}" type="presOf" srcId="{F4FFA660-70A1-4276-8F76-FB4D009B9BE3}" destId="{3B864BDF-79C0-4716-8397-CF7B68293337}" srcOrd="0" destOrd="0" presId="urn:microsoft.com/office/officeart/2005/8/layout/vProcess5"/>
    <dgm:cxn modelId="{4F98714A-3451-4639-AE6C-C4B1EE8BB821}" type="presOf" srcId="{56035D0B-58DB-40B6-B82C-FA03DEF6258F}" destId="{CB71F34C-1006-494F-8546-C3623E458A8B}" srcOrd="0" destOrd="0" presId="urn:microsoft.com/office/officeart/2005/8/layout/vProcess5"/>
    <dgm:cxn modelId="{05B31F76-5A87-44AC-B429-74666624408D}" type="presOf" srcId="{37C78B52-E538-4B5C-8D3F-849172DF9336}" destId="{365E61A3-C322-4009-A681-F088CAB1CB22}" srcOrd="1" destOrd="0" presId="urn:microsoft.com/office/officeart/2005/8/layout/vProcess5"/>
    <dgm:cxn modelId="{80F6E280-218E-4787-87D0-F47AFFD9F1AC}" type="presOf" srcId="{952A3B09-BA49-4D95-95E9-11ED8AC652CB}" destId="{CD37DDE9-6E0D-44B7-B49B-58BE929606A3}" srcOrd="1" destOrd="0" presId="urn:microsoft.com/office/officeart/2005/8/layout/vProcess5"/>
    <dgm:cxn modelId="{5CC02381-BFF7-496F-AFE5-931AB895F622}" type="presOf" srcId="{F6445675-692E-46EE-9E1D-16F8581106E6}" destId="{EB0CC16C-A7F4-4353-BF45-DEF115F9080F}" srcOrd="0" destOrd="0" presId="urn:microsoft.com/office/officeart/2005/8/layout/vProcess5"/>
    <dgm:cxn modelId="{EB793988-6905-44B1-B5E5-3C02BC8769F7}" type="presOf" srcId="{B1D77C5E-AB2C-42FF-98C8-5F54C07999F9}" destId="{F384F9AC-5CF9-477F-92C9-8F501ADFB17E}" srcOrd="0" destOrd="0" presId="urn:microsoft.com/office/officeart/2005/8/layout/vProcess5"/>
    <dgm:cxn modelId="{ACA60099-0188-4C60-B182-EBEDB084E29C}" type="presOf" srcId="{952A3B09-BA49-4D95-95E9-11ED8AC652CB}" destId="{A5F702A7-5B52-48A3-AC0E-14263536F73C}" srcOrd="0" destOrd="0" presId="urn:microsoft.com/office/officeart/2005/8/layout/vProcess5"/>
    <dgm:cxn modelId="{261B559D-A1FA-43E3-87CD-2F4F89DB6FDF}" type="presOf" srcId="{5153727E-5AA0-4C6D-ABBF-34B6E526C1E6}" destId="{79C33930-118E-4193-9EA7-7D269C5BB245}" srcOrd="0" destOrd="0" presId="urn:microsoft.com/office/officeart/2005/8/layout/vProcess5"/>
    <dgm:cxn modelId="{6397AAAA-9A3E-4F8F-95F6-37C10FE7A0C1}" srcId="{5153727E-5AA0-4C6D-ABBF-34B6E526C1E6}" destId="{952A3B09-BA49-4D95-95E9-11ED8AC652CB}" srcOrd="0" destOrd="0" parTransId="{02CB7000-15B0-4992-97A5-7E696AC15A86}" sibTransId="{56035D0B-58DB-40B6-B82C-FA03DEF6258F}"/>
    <dgm:cxn modelId="{84225EB7-C2D0-46F1-9D43-06D48878322D}" type="presOf" srcId="{196F0C8E-7EA8-4A56-AA61-34E78C7BD205}" destId="{D30D8818-E3DA-4AF9-A212-BD14F2BB181D}" srcOrd="0" destOrd="0" presId="urn:microsoft.com/office/officeart/2005/8/layout/vProcess5"/>
    <dgm:cxn modelId="{B39752B8-9E17-4CD2-BBF5-0DA37E778229}" type="presOf" srcId="{B0304754-3012-474C-9FA6-081D1538802A}" destId="{F309B7BA-C3B4-4410-926E-CA8F1A91A59F}" srcOrd="0" destOrd="0" presId="urn:microsoft.com/office/officeart/2005/8/layout/vProcess5"/>
    <dgm:cxn modelId="{4D0874DB-D6F5-4D82-A487-9FAEA34792DF}" type="presOf" srcId="{196F0C8E-7EA8-4A56-AA61-34E78C7BD205}" destId="{740495A4-1DFD-4165-A620-C261A4B54F7D}" srcOrd="1" destOrd="0" presId="urn:microsoft.com/office/officeart/2005/8/layout/vProcess5"/>
    <dgm:cxn modelId="{014C6CEB-1B55-4ED2-8837-F1F9D88ED717}" srcId="{5153727E-5AA0-4C6D-ABBF-34B6E526C1E6}" destId="{196F0C8E-7EA8-4A56-AA61-34E78C7BD205}" srcOrd="4" destOrd="0" parTransId="{F08B2E3F-8F59-48CA-982C-0002C68D5EE4}" sibTransId="{423F2963-242F-413C-99D4-E980ED87752B}"/>
    <dgm:cxn modelId="{9D58DFF7-06B8-45E1-B2AE-75AD000C8632}" type="presOf" srcId="{513F8153-586A-463C-9251-5F89CDCCBA93}" destId="{85D3DC53-C30F-4798-8D6C-DC9B3652204A}" srcOrd="0" destOrd="0" presId="urn:microsoft.com/office/officeart/2005/8/layout/vProcess5"/>
    <dgm:cxn modelId="{9230ECFF-6C0F-48ED-B837-E2FAB108372F}" type="presOf" srcId="{B1D77C5E-AB2C-42FF-98C8-5F54C07999F9}" destId="{3C3603F2-208B-4AC7-8BC1-D25CE44247E4}" srcOrd="1" destOrd="0" presId="urn:microsoft.com/office/officeart/2005/8/layout/vProcess5"/>
    <dgm:cxn modelId="{CA1FB91E-1788-49A5-9385-210C792CF127}" type="presParOf" srcId="{79C33930-118E-4193-9EA7-7D269C5BB245}" destId="{37A1FF40-0CD5-4115-8AFB-56A5C51354A7}" srcOrd="0" destOrd="0" presId="urn:microsoft.com/office/officeart/2005/8/layout/vProcess5"/>
    <dgm:cxn modelId="{0F74D278-B36D-4346-8CD6-F7A79A920E18}" type="presParOf" srcId="{79C33930-118E-4193-9EA7-7D269C5BB245}" destId="{A5F702A7-5B52-48A3-AC0E-14263536F73C}" srcOrd="1" destOrd="0" presId="urn:microsoft.com/office/officeart/2005/8/layout/vProcess5"/>
    <dgm:cxn modelId="{7813F194-EB35-4E95-AFD9-879DC7A7BF82}" type="presParOf" srcId="{79C33930-118E-4193-9EA7-7D269C5BB245}" destId="{2997A573-F64D-4964-932B-37FB6420ECB3}" srcOrd="2" destOrd="0" presId="urn:microsoft.com/office/officeart/2005/8/layout/vProcess5"/>
    <dgm:cxn modelId="{1953E876-10CD-4992-809A-69347C015D3F}" type="presParOf" srcId="{79C33930-118E-4193-9EA7-7D269C5BB245}" destId="{F384F9AC-5CF9-477F-92C9-8F501ADFB17E}" srcOrd="3" destOrd="0" presId="urn:microsoft.com/office/officeart/2005/8/layout/vProcess5"/>
    <dgm:cxn modelId="{90CE39F0-3C74-42B8-AE90-2DF6B708E8C1}" type="presParOf" srcId="{79C33930-118E-4193-9EA7-7D269C5BB245}" destId="{3B864BDF-79C0-4716-8397-CF7B68293337}" srcOrd="4" destOrd="0" presId="urn:microsoft.com/office/officeart/2005/8/layout/vProcess5"/>
    <dgm:cxn modelId="{7DBB2839-3429-406F-A6A8-226E4C9A0F2B}" type="presParOf" srcId="{79C33930-118E-4193-9EA7-7D269C5BB245}" destId="{D30D8818-E3DA-4AF9-A212-BD14F2BB181D}" srcOrd="5" destOrd="0" presId="urn:microsoft.com/office/officeart/2005/8/layout/vProcess5"/>
    <dgm:cxn modelId="{065464D8-8AFA-4B68-8221-77EFE66BBC18}" type="presParOf" srcId="{79C33930-118E-4193-9EA7-7D269C5BB245}" destId="{CB71F34C-1006-494F-8546-C3623E458A8B}" srcOrd="6" destOrd="0" presId="urn:microsoft.com/office/officeart/2005/8/layout/vProcess5"/>
    <dgm:cxn modelId="{2CD1B76C-2A47-4434-8980-C2D0A99090CB}" type="presParOf" srcId="{79C33930-118E-4193-9EA7-7D269C5BB245}" destId="{F309B7BA-C3B4-4410-926E-CA8F1A91A59F}" srcOrd="7" destOrd="0" presId="urn:microsoft.com/office/officeart/2005/8/layout/vProcess5"/>
    <dgm:cxn modelId="{097D7A6E-872A-4C1D-B453-3EE703313271}" type="presParOf" srcId="{79C33930-118E-4193-9EA7-7D269C5BB245}" destId="{85D3DC53-C30F-4798-8D6C-DC9B3652204A}" srcOrd="8" destOrd="0" presId="urn:microsoft.com/office/officeart/2005/8/layout/vProcess5"/>
    <dgm:cxn modelId="{250E0765-F900-45CB-9819-C9E9AC640ECA}" type="presParOf" srcId="{79C33930-118E-4193-9EA7-7D269C5BB245}" destId="{EB0CC16C-A7F4-4353-BF45-DEF115F9080F}" srcOrd="9" destOrd="0" presId="urn:microsoft.com/office/officeart/2005/8/layout/vProcess5"/>
    <dgm:cxn modelId="{3A34627A-9071-4F75-8AB0-47BD88DD752F}" type="presParOf" srcId="{79C33930-118E-4193-9EA7-7D269C5BB245}" destId="{CD37DDE9-6E0D-44B7-B49B-58BE929606A3}" srcOrd="10" destOrd="0" presId="urn:microsoft.com/office/officeart/2005/8/layout/vProcess5"/>
    <dgm:cxn modelId="{AF0C1C41-7475-4EB9-A430-33B6306E1182}" type="presParOf" srcId="{79C33930-118E-4193-9EA7-7D269C5BB245}" destId="{365E61A3-C322-4009-A681-F088CAB1CB22}" srcOrd="11" destOrd="0" presId="urn:microsoft.com/office/officeart/2005/8/layout/vProcess5"/>
    <dgm:cxn modelId="{CDF113BD-C0BA-47B7-B4C8-6E4AED072AC7}" type="presParOf" srcId="{79C33930-118E-4193-9EA7-7D269C5BB245}" destId="{3C3603F2-208B-4AC7-8BC1-D25CE44247E4}" srcOrd="12" destOrd="0" presId="urn:microsoft.com/office/officeart/2005/8/layout/vProcess5"/>
    <dgm:cxn modelId="{16CD09D0-E41C-47D7-B2C1-5F91ED9A63BC}" type="presParOf" srcId="{79C33930-118E-4193-9EA7-7D269C5BB245}" destId="{0F52FE99-75A8-4483-B1E4-574FD93602EE}" srcOrd="13" destOrd="0" presId="urn:microsoft.com/office/officeart/2005/8/layout/vProcess5"/>
    <dgm:cxn modelId="{AE8992F3-3DBA-49D2-B976-FA57BB9ADB10}" type="presParOf" srcId="{79C33930-118E-4193-9EA7-7D269C5BB245}" destId="{740495A4-1DFD-4165-A620-C261A4B54F7D}"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BA74664-16DB-4EED-A088-AF9380BF4FF2}" type="doc">
      <dgm:prSet loTypeId="urn:microsoft.com/office/officeart/2016/7/layout/LinearBlockProcessNumbered" loCatId="process" qsTypeId="urn:microsoft.com/office/officeart/2005/8/quickstyle/simple2" qsCatId="simple" csTypeId="urn:microsoft.com/office/officeart/2005/8/colors/colorful5" csCatId="colorful" phldr="1"/>
      <dgm:spPr/>
      <dgm:t>
        <a:bodyPr/>
        <a:lstStyle/>
        <a:p>
          <a:endParaRPr lang="en-US"/>
        </a:p>
      </dgm:t>
    </dgm:pt>
    <dgm:pt modelId="{038FABEE-A754-4156-8395-616C162AF368}">
      <dgm:prSet/>
      <dgm:spPr/>
      <dgm:t>
        <a:bodyPr/>
        <a:lstStyle/>
        <a:p>
          <a:r>
            <a:rPr lang="tr-TR"/>
            <a:t>• Ya bahane buluyor ya da öfkelenip strese giriyoruz.</a:t>
          </a:r>
          <a:endParaRPr lang="en-US"/>
        </a:p>
      </dgm:t>
    </dgm:pt>
    <dgm:pt modelId="{A8364AD4-0236-42F6-85B0-6413B1F600CB}" type="parTrans" cxnId="{10E9CC48-E3BB-4DFB-969D-F1C73505EDC3}">
      <dgm:prSet/>
      <dgm:spPr/>
      <dgm:t>
        <a:bodyPr/>
        <a:lstStyle/>
        <a:p>
          <a:endParaRPr lang="en-US"/>
        </a:p>
      </dgm:t>
    </dgm:pt>
    <dgm:pt modelId="{1230D9C4-F366-4773-B952-55909BE30F80}" type="sibTrans" cxnId="{10E9CC48-E3BB-4DFB-969D-F1C73505EDC3}">
      <dgm:prSet phldrT="01"/>
      <dgm:spPr/>
      <dgm:t>
        <a:bodyPr/>
        <a:lstStyle/>
        <a:p>
          <a:endParaRPr lang="en-US" dirty="0"/>
        </a:p>
      </dgm:t>
    </dgm:pt>
    <dgm:pt modelId="{79DA5C35-C38B-466C-9D42-CD6E35FD8BB3}">
      <dgm:prSet/>
      <dgm:spPr/>
      <dgm:t>
        <a:bodyPr/>
        <a:lstStyle/>
        <a:p>
          <a:r>
            <a:rPr lang="tr-TR" dirty="0"/>
            <a:t>• Kendimizi yenileyemiyoruz. Her günümüz birbirinin aynısı oluyor. </a:t>
          </a:r>
          <a:endParaRPr lang="en-US" dirty="0"/>
        </a:p>
      </dgm:t>
    </dgm:pt>
    <dgm:pt modelId="{0814F3FD-9E5E-459C-9E90-DF00AD2B5B90}" type="parTrans" cxnId="{F65DAF11-9DF4-48C5-84EA-55B45E4958B3}">
      <dgm:prSet/>
      <dgm:spPr/>
      <dgm:t>
        <a:bodyPr/>
        <a:lstStyle/>
        <a:p>
          <a:endParaRPr lang="en-US"/>
        </a:p>
      </dgm:t>
    </dgm:pt>
    <dgm:pt modelId="{657D9A74-7E09-44C1-96FF-E6855E8C9EE1}" type="sibTrans" cxnId="{F65DAF11-9DF4-48C5-84EA-55B45E4958B3}">
      <dgm:prSet phldrT="02"/>
      <dgm:spPr/>
      <dgm:t>
        <a:bodyPr/>
        <a:lstStyle/>
        <a:p>
          <a:endParaRPr lang="en-US" dirty="0"/>
        </a:p>
      </dgm:t>
    </dgm:pt>
    <dgm:pt modelId="{BCCE0580-6B25-4BE7-90C2-DED046674770}">
      <dgm:prSet/>
      <dgm:spPr/>
      <dgm:t>
        <a:bodyPr/>
        <a:lstStyle/>
        <a:p>
          <a:r>
            <a:rPr lang="tr-TR" dirty="0"/>
            <a:t>• Başkalarına zamanı yönetebildikleri için hayranlık duyuyoruz, bir süre sonra kendimize olan saygımızı yitirmeye başlıyoruz. </a:t>
          </a:r>
          <a:endParaRPr lang="en-US" dirty="0"/>
        </a:p>
      </dgm:t>
    </dgm:pt>
    <dgm:pt modelId="{22F6EA4C-CE29-47E7-A399-8D9D3A6BAA50}" type="parTrans" cxnId="{1A914423-A1DA-4968-A069-A22F8DE3392F}">
      <dgm:prSet/>
      <dgm:spPr/>
      <dgm:t>
        <a:bodyPr/>
        <a:lstStyle/>
        <a:p>
          <a:endParaRPr lang="en-US"/>
        </a:p>
      </dgm:t>
    </dgm:pt>
    <dgm:pt modelId="{46B44104-9EBC-40E1-942F-0A82E39ED9A6}" type="sibTrans" cxnId="{1A914423-A1DA-4968-A069-A22F8DE3392F}">
      <dgm:prSet phldrT="03"/>
      <dgm:spPr/>
      <dgm:t>
        <a:bodyPr/>
        <a:lstStyle/>
        <a:p>
          <a:endParaRPr lang="en-US" dirty="0"/>
        </a:p>
      </dgm:t>
    </dgm:pt>
    <dgm:pt modelId="{BF7F8B77-E14D-48E9-94F9-B2AC98DD7761}" type="pres">
      <dgm:prSet presAssocID="{BBA74664-16DB-4EED-A088-AF9380BF4FF2}" presName="Name0" presStyleCnt="0">
        <dgm:presLayoutVars>
          <dgm:animLvl val="lvl"/>
          <dgm:resizeHandles val="exact"/>
        </dgm:presLayoutVars>
      </dgm:prSet>
      <dgm:spPr/>
    </dgm:pt>
    <dgm:pt modelId="{A76D99FC-D234-46FE-9265-D3ABA806A014}" type="pres">
      <dgm:prSet presAssocID="{038FABEE-A754-4156-8395-616C162AF368}" presName="compositeNode" presStyleCnt="0">
        <dgm:presLayoutVars>
          <dgm:bulletEnabled val="1"/>
        </dgm:presLayoutVars>
      </dgm:prSet>
      <dgm:spPr/>
    </dgm:pt>
    <dgm:pt modelId="{3E31DE03-A21E-4B1E-8502-59526293740A}" type="pres">
      <dgm:prSet presAssocID="{038FABEE-A754-4156-8395-616C162AF368}" presName="bgRect" presStyleLbl="alignNode1" presStyleIdx="0" presStyleCnt="3"/>
      <dgm:spPr>
        <a:prstGeom prst="flowChartAlternateProcess">
          <a:avLst/>
        </a:prstGeom>
      </dgm:spPr>
    </dgm:pt>
    <dgm:pt modelId="{84470F60-BA74-401E-9501-4230752C71A3}" type="pres">
      <dgm:prSet presAssocID="{1230D9C4-F366-4773-B952-55909BE30F80}" presName="sibTransNodeRect" presStyleLbl="alignNode1" presStyleIdx="0" presStyleCnt="3">
        <dgm:presLayoutVars>
          <dgm:chMax val="0"/>
          <dgm:bulletEnabled val="1"/>
        </dgm:presLayoutVars>
      </dgm:prSet>
      <dgm:spPr/>
    </dgm:pt>
    <dgm:pt modelId="{BC1AF29B-B964-48FE-9FE3-CB7086252EBA}" type="pres">
      <dgm:prSet presAssocID="{038FABEE-A754-4156-8395-616C162AF368}" presName="nodeRect" presStyleLbl="alignNode1" presStyleIdx="0" presStyleCnt="3">
        <dgm:presLayoutVars>
          <dgm:bulletEnabled val="1"/>
        </dgm:presLayoutVars>
      </dgm:prSet>
      <dgm:spPr/>
    </dgm:pt>
    <dgm:pt modelId="{038DCACE-C1F0-4DEA-8EEF-7492D014F73F}" type="pres">
      <dgm:prSet presAssocID="{1230D9C4-F366-4773-B952-55909BE30F80}" presName="sibTrans" presStyleCnt="0"/>
      <dgm:spPr/>
    </dgm:pt>
    <dgm:pt modelId="{7E7514B9-644E-4FB7-918A-EBFBC9C24653}" type="pres">
      <dgm:prSet presAssocID="{79DA5C35-C38B-466C-9D42-CD6E35FD8BB3}" presName="compositeNode" presStyleCnt="0">
        <dgm:presLayoutVars>
          <dgm:bulletEnabled val="1"/>
        </dgm:presLayoutVars>
      </dgm:prSet>
      <dgm:spPr/>
    </dgm:pt>
    <dgm:pt modelId="{D8A21BF3-CA8D-4920-86E6-43B97574089C}" type="pres">
      <dgm:prSet presAssocID="{79DA5C35-C38B-466C-9D42-CD6E35FD8BB3}" presName="bgRect" presStyleLbl="alignNode1" presStyleIdx="1" presStyleCnt="3"/>
      <dgm:spPr>
        <a:prstGeom prst="flowChartAlternateProcess">
          <a:avLst/>
        </a:prstGeom>
      </dgm:spPr>
    </dgm:pt>
    <dgm:pt modelId="{AD317421-6D67-4B09-8133-692679324E70}" type="pres">
      <dgm:prSet presAssocID="{657D9A74-7E09-44C1-96FF-E6855E8C9EE1}" presName="sibTransNodeRect" presStyleLbl="alignNode1" presStyleIdx="1" presStyleCnt="3">
        <dgm:presLayoutVars>
          <dgm:chMax val="0"/>
          <dgm:bulletEnabled val="1"/>
        </dgm:presLayoutVars>
      </dgm:prSet>
      <dgm:spPr/>
    </dgm:pt>
    <dgm:pt modelId="{59474268-BE6D-491C-8F94-FCF997CC2F2C}" type="pres">
      <dgm:prSet presAssocID="{79DA5C35-C38B-466C-9D42-CD6E35FD8BB3}" presName="nodeRect" presStyleLbl="alignNode1" presStyleIdx="1" presStyleCnt="3">
        <dgm:presLayoutVars>
          <dgm:bulletEnabled val="1"/>
        </dgm:presLayoutVars>
      </dgm:prSet>
      <dgm:spPr/>
    </dgm:pt>
    <dgm:pt modelId="{627F23DD-51BB-49D0-B38E-F3664E633687}" type="pres">
      <dgm:prSet presAssocID="{657D9A74-7E09-44C1-96FF-E6855E8C9EE1}" presName="sibTrans" presStyleCnt="0"/>
      <dgm:spPr/>
    </dgm:pt>
    <dgm:pt modelId="{2BC7B250-8033-4199-9E8C-952DF020F0AF}" type="pres">
      <dgm:prSet presAssocID="{BCCE0580-6B25-4BE7-90C2-DED046674770}" presName="compositeNode" presStyleCnt="0">
        <dgm:presLayoutVars>
          <dgm:bulletEnabled val="1"/>
        </dgm:presLayoutVars>
      </dgm:prSet>
      <dgm:spPr/>
    </dgm:pt>
    <dgm:pt modelId="{E01D43CB-6727-4E21-A5D5-7C0B86DED8B5}" type="pres">
      <dgm:prSet presAssocID="{BCCE0580-6B25-4BE7-90C2-DED046674770}" presName="bgRect" presStyleLbl="alignNode1" presStyleIdx="2" presStyleCnt="3"/>
      <dgm:spPr>
        <a:prstGeom prst="flowChartAlternateProcess">
          <a:avLst/>
        </a:prstGeom>
      </dgm:spPr>
    </dgm:pt>
    <dgm:pt modelId="{F4859385-0948-44AB-A8CD-1802BA93D0A3}" type="pres">
      <dgm:prSet presAssocID="{46B44104-9EBC-40E1-942F-0A82E39ED9A6}" presName="sibTransNodeRect" presStyleLbl="alignNode1" presStyleIdx="2" presStyleCnt="3">
        <dgm:presLayoutVars>
          <dgm:chMax val="0"/>
          <dgm:bulletEnabled val="1"/>
        </dgm:presLayoutVars>
      </dgm:prSet>
      <dgm:spPr/>
    </dgm:pt>
    <dgm:pt modelId="{EBB8F559-C12E-46FE-9EFC-4E10614C48B2}" type="pres">
      <dgm:prSet presAssocID="{BCCE0580-6B25-4BE7-90C2-DED046674770}" presName="nodeRect" presStyleLbl="alignNode1" presStyleIdx="2" presStyleCnt="3">
        <dgm:presLayoutVars>
          <dgm:bulletEnabled val="1"/>
        </dgm:presLayoutVars>
      </dgm:prSet>
      <dgm:spPr/>
    </dgm:pt>
  </dgm:ptLst>
  <dgm:cxnLst>
    <dgm:cxn modelId="{F65DAF11-9DF4-48C5-84EA-55B45E4958B3}" srcId="{BBA74664-16DB-4EED-A088-AF9380BF4FF2}" destId="{79DA5C35-C38B-466C-9D42-CD6E35FD8BB3}" srcOrd="1" destOrd="0" parTransId="{0814F3FD-9E5E-459C-9E90-DF00AD2B5B90}" sibTransId="{657D9A74-7E09-44C1-96FF-E6855E8C9EE1}"/>
    <dgm:cxn modelId="{1A914423-A1DA-4968-A069-A22F8DE3392F}" srcId="{BBA74664-16DB-4EED-A088-AF9380BF4FF2}" destId="{BCCE0580-6B25-4BE7-90C2-DED046674770}" srcOrd="2" destOrd="0" parTransId="{22F6EA4C-CE29-47E7-A399-8D9D3A6BAA50}" sibTransId="{46B44104-9EBC-40E1-942F-0A82E39ED9A6}"/>
    <dgm:cxn modelId="{10E9CC48-E3BB-4DFB-969D-F1C73505EDC3}" srcId="{BBA74664-16DB-4EED-A088-AF9380BF4FF2}" destId="{038FABEE-A754-4156-8395-616C162AF368}" srcOrd="0" destOrd="0" parTransId="{A8364AD4-0236-42F6-85B0-6413B1F600CB}" sibTransId="{1230D9C4-F366-4773-B952-55909BE30F80}"/>
    <dgm:cxn modelId="{4447BE75-CC8E-4F87-8B9B-99DE238D9108}" type="presOf" srcId="{46B44104-9EBC-40E1-942F-0A82E39ED9A6}" destId="{F4859385-0948-44AB-A8CD-1802BA93D0A3}" srcOrd="0" destOrd="0" presId="urn:microsoft.com/office/officeart/2016/7/layout/LinearBlockProcessNumbered"/>
    <dgm:cxn modelId="{EA717C76-7113-4EA6-908F-3DBDD3E1418D}" type="presOf" srcId="{038FABEE-A754-4156-8395-616C162AF368}" destId="{BC1AF29B-B964-48FE-9FE3-CB7086252EBA}" srcOrd="1" destOrd="0" presId="urn:microsoft.com/office/officeart/2016/7/layout/LinearBlockProcessNumbered"/>
    <dgm:cxn modelId="{BBD26E86-D10C-4E01-8482-16B7C5027304}" type="presOf" srcId="{BCCE0580-6B25-4BE7-90C2-DED046674770}" destId="{EBB8F559-C12E-46FE-9EFC-4E10614C48B2}" srcOrd="1" destOrd="0" presId="urn:microsoft.com/office/officeart/2016/7/layout/LinearBlockProcessNumbered"/>
    <dgm:cxn modelId="{BF79D194-386C-4DB4-BBFF-F822254F5837}" type="presOf" srcId="{BBA74664-16DB-4EED-A088-AF9380BF4FF2}" destId="{BF7F8B77-E14D-48E9-94F9-B2AC98DD7761}" srcOrd="0" destOrd="0" presId="urn:microsoft.com/office/officeart/2016/7/layout/LinearBlockProcessNumbered"/>
    <dgm:cxn modelId="{66CA49C7-ED08-443A-9AC1-B92F26D62760}" type="presOf" srcId="{657D9A74-7E09-44C1-96FF-E6855E8C9EE1}" destId="{AD317421-6D67-4B09-8133-692679324E70}" srcOrd="0" destOrd="0" presId="urn:microsoft.com/office/officeart/2016/7/layout/LinearBlockProcessNumbered"/>
    <dgm:cxn modelId="{00A29BD2-84F0-49FF-AC90-D300F85668B4}" type="presOf" srcId="{BCCE0580-6B25-4BE7-90C2-DED046674770}" destId="{E01D43CB-6727-4E21-A5D5-7C0B86DED8B5}" srcOrd="0" destOrd="0" presId="urn:microsoft.com/office/officeart/2016/7/layout/LinearBlockProcessNumbered"/>
    <dgm:cxn modelId="{A17DFAE4-00D6-4F96-935D-DF5C17FE4BEE}" type="presOf" srcId="{79DA5C35-C38B-466C-9D42-CD6E35FD8BB3}" destId="{D8A21BF3-CA8D-4920-86E6-43B97574089C}" srcOrd="0" destOrd="0" presId="urn:microsoft.com/office/officeart/2016/7/layout/LinearBlockProcessNumbered"/>
    <dgm:cxn modelId="{BC3C55F1-8FBE-435A-B985-812B23E281A6}" type="presOf" srcId="{1230D9C4-F366-4773-B952-55909BE30F80}" destId="{84470F60-BA74-401E-9501-4230752C71A3}" srcOrd="0" destOrd="0" presId="urn:microsoft.com/office/officeart/2016/7/layout/LinearBlockProcessNumbered"/>
    <dgm:cxn modelId="{1EEF10F4-B846-4098-ADCF-D1654424AAD1}" type="presOf" srcId="{79DA5C35-C38B-466C-9D42-CD6E35FD8BB3}" destId="{59474268-BE6D-491C-8F94-FCF997CC2F2C}" srcOrd="1" destOrd="0" presId="urn:microsoft.com/office/officeart/2016/7/layout/LinearBlockProcessNumbered"/>
    <dgm:cxn modelId="{896749F5-EEDC-43C8-A786-D3F3987E257A}" type="presOf" srcId="{038FABEE-A754-4156-8395-616C162AF368}" destId="{3E31DE03-A21E-4B1E-8502-59526293740A}" srcOrd="0" destOrd="0" presId="urn:microsoft.com/office/officeart/2016/7/layout/LinearBlockProcessNumbered"/>
    <dgm:cxn modelId="{6C04C280-91F4-444B-9D7C-DC1A66296BB8}" type="presParOf" srcId="{BF7F8B77-E14D-48E9-94F9-B2AC98DD7761}" destId="{A76D99FC-D234-46FE-9265-D3ABA806A014}" srcOrd="0" destOrd="0" presId="urn:microsoft.com/office/officeart/2016/7/layout/LinearBlockProcessNumbered"/>
    <dgm:cxn modelId="{CA3BB295-4EE4-48F8-A48E-3FE14B31EFE5}" type="presParOf" srcId="{A76D99FC-D234-46FE-9265-D3ABA806A014}" destId="{3E31DE03-A21E-4B1E-8502-59526293740A}" srcOrd="0" destOrd="0" presId="urn:microsoft.com/office/officeart/2016/7/layout/LinearBlockProcessNumbered"/>
    <dgm:cxn modelId="{1CBDEE7E-6A17-4853-A3D0-539B59B235D8}" type="presParOf" srcId="{A76D99FC-D234-46FE-9265-D3ABA806A014}" destId="{84470F60-BA74-401E-9501-4230752C71A3}" srcOrd="1" destOrd="0" presId="urn:microsoft.com/office/officeart/2016/7/layout/LinearBlockProcessNumbered"/>
    <dgm:cxn modelId="{DA521879-03EB-4E94-B18F-3DCF46505F81}" type="presParOf" srcId="{A76D99FC-D234-46FE-9265-D3ABA806A014}" destId="{BC1AF29B-B964-48FE-9FE3-CB7086252EBA}" srcOrd="2" destOrd="0" presId="urn:microsoft.com/office/officeart/2016/7/layout/LinearBlockProcessNumbered"/>
    <dgm:cxn modelId="{B951E2E8-6139-4F07-8406-CD71B33232DF}" type="presParOf" srcId="{BF7F8B77-E14D-48E9-94F9-B2AC98DD7761}" destId="{038DCACE-C1F0-4DEA-8EEF-7492D014F73F}" srcOrd="1" destOrd="0" presId="urn:microsoft.com/office/officeart/2016/7/layout/LinearBlockProcessNumbered"/>
    <dgm:cxn modelId="{0048F385-C637-49CD-A917-F5FFA22A64E5}" type="presParOf" srcId="{BF7F8B77-E14D-48E9-94F9-B2AC98DD7761}" destId="{7E7514B9-644E-4FB7-918A-EBFBC9C24653}" srcOrd="2" destOrd="0" presId="urn:microsoft.com/office/officeart/2016/7/layout/LinearBlockProcessNumbered"/>
    <dgm:cxn modelId="{7C5C6BCE-E50A-48CC-92B6-19E5D3618D3A}" type="presParOf" srcId="{7E7514B9-644E-4FB7-918A-EBFBC9C24653}" destId="{D8A21BF3-CA8D-4920-86E6-43B97574089C}" srcOrd="0" destOrd="0" presId="urn:microsoft.com/office/officeart/2016/7/layout/LinearBlockProcessNumbered"/>
    <dgm:cxn modelId="{5EE5B751-9C6C-4C68-851E-C569966B4105}" type="presParOf" srcId="{7E7514B9-644E-4FB7-918A-EBFBC9C24653}" destId="{AD317421-6D67-4B09-8133-692679324E70}" srcOrd="1" destOrd="0" presId="urn:microsoft.com/office/officeart/2016/7/layout/LinearBlockProcessNumbered"/>
    <dgm:cxn modelId="{1AC76132-E21A-44AC-9F80-E1294F886FBC}" type="presParOf" srcId="{7E7514B9-644E-4FB7-918A-EBFBC9C24653}" destId="{59474268-BE6D-491C-8F94-FCF997CC2F2C}" srcOrd="2" destOrd="0" presId="urn:microsoft.com/office/officeart/2016/7/layout/LinearBlockProcessNumbered"/>
    <dgm:cxn modelId="{EC52D12E-6F49-4ED6-AF78-0794E2DD5D69}" type="presParOf" srcId="{BF7F8B77-E14D-48E9-94F9-B2AC98DD7761}" destId="{627F23DD-51BB-49D0-B38E-F3664E633687}" srcOrd="3" destOrd="0" presId="urn:microsoft.com/office/officeart/2016/7/layout/LinearBlockProcessNumbered"/>
    <dgm:cxn modelId="{D7558F50-DC1A-4F06-9620-36A22B31A6DA}" type="presParOf" srcId="{BF7F8B77-E14D-48E9-94F9-B2AC98DD7761}" destId="{2BC7B250-8033-4199-9E8C-952DF020F0AF}" srcOrd="4" destOrd="0" presId="urn:microsoft.com/office/officeart/2016/7/layout/LinearBlockProcessNumbered"/>
    <dgm:cxn modelId="{1E02A2BF-50D7-40C8-8FBA-292FDC2A092F}" type="presParOf" srcId="{2BC7B250-8033-4199-9E8C-952DF020F0AF}" destId="{E01D43CB-6727-4E21-A5D5-7C0B86DED8B5}" srcOrd="0" destOrd="0" presId="urn:microsoft.com/office/officeart/2016/7/layout/LinearBlockProcessNumbered"/>
    <dgm:cxn modelId="{D448FF72-54B3-43DD-8405-72159D9066BF}" type="presParOf" srcId="{2BC7B250-8033-4199-9E8C-952DF020F0AF}" destId="{F4859385-0948-44AB-A8CD-1802BA93D0A3}" srcOrd="1" destOrd="0" presId="urn:microsoft.com/office/officeart/2016/7/layout/LinearBlockProcessNumbered"/>
    <dgm:cxn modelId="{596DA31B-A057-4E7C-B926-780A21B2F4CE}" type="presParOf" srcId="{2BC7B250-8033-4199-9E8C-952DF020F0AF}" destId="{EBB8F559-C12E-46FE-9EFC-4E10614C48B2}" srcOrd="2" destOrd="0" presId="urn:microsoft.com/office/officeart/2016/7/layout/LinearBlock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7F1C720-79F2-41FE-8698-CFBEC17D319F}" type="doc">
      <dgm:prSet loTypeId="urn:microsoft.com/office/officeart/2018/5/layout/IconCircleLabelList" loCatId="icon" qsTypeId="urn:microsoft.com/office/officeart/2005/8/quickstyle/simple1" qsCatId="simple" csTypeId="urn:microsoft.com/office/officeart/2018/5/colors/Iconchunking_neutralbg_colorful5" csCatId="colorful" phldr="1"/>
      <dgm:spPr/>
      <dgm:t>
        <a:bodyPr/>
        <a:lstStyle/>
        <a:p>
          <a:endParaRPr lang="en-US"/>
        </a:p>
      </dgm:t>
    </dgm:pt>
    <dgm:pt modelId="{316CA5F7-6B53-403F-BD0E-F831EB2DBB0E}">
      <dgm:prSet custT="1"/>
      <dgm:spPr/>
      <dgm:t>
        <a:bodyPr/>
        <a:lstStyle/>
        <a:p>
          <a:pPr>
            <a:defRPr cap="all"/>
          </a:pPr>
          <a:r>
            <a:rPr lang="tr-TR" sz="2400" cap="none" dirty="0"/>
            <a:t> Günün Herhangi Bir Anında Kendinize Şu Soruyu Sorun </a:t>
          </a:r>
          <a:endParaRPr lang="en-US" sz="2400" cap="none" dirty="0"/>
        </a:p>
      </dgm:t>
    </dgm:pt>
    <dgm:pt modelId="{A4125F4E-5183-4767-9B37-694C8FAB5F79}" type="parTrans" cxnId="{984A56DB-DE75-4A51-93A1-8246F869BBF7}">
      <dgm:prSet/>
      <dgm:spPr/>
      <dgm:t>
        <a:bodyPr/>
        <a:lstStyle/>
        <a:p>
          <a:endParaRPr lang="en-US"/>
        </a:p>
      </dgm:t>
    </dgm:pt>
    <dgm:pt modelId="{05255CF3-A1BE-4B19-A900-D844F1FA4A6B}" type="sibTrans" cxnId="{984A56DB-DE75-4A51-93A1-8246F869BBF7}">
      <dgm:prSet/>
      <dgm:spPr/>
      <dgm:t>
        <a:bodyPr/>
        <a:lstStyle/>
        <a:p>
          <a:endParaRPr lang="en-US"/>
        </a:p>
      </dgm:t>
    </dgm:pt>
    <dgm:pt modelId="{C0F31A6A-F1E0-48DE-893F-04130AA8A670}">
      <dgm:prSet custT="1"/>
      <dgm:spPr/>
      <dgm:t>
        <a:bodyPr/>
        <a:lstStyle/>
        <a:p>
          <a:pPr>
            <a:defRPr cap="all"/>
          </a:pPr>
          <a:r>
            <a:rPr lang="tr-TR" sz="2800" cap="none" dirty="0"/>
            <a:t> «Şu Anda Ne Yapıyorum?» </a:t>
          </a:r>
          <a:endParaRPr lang="en-US" sz="2800" dirty="0"/>
        </a:p>
      </dgm:t>
    </dgm:pt>
    <dgm:pt modelId="{33C1E2A9-8D3E-4E22-963A-EF8737CD907D}" type="parTrans" cxnId="{1F341BD5-FAF5-417C-8E90-43DB33358FF7}">
      <dgm:prSet/>
      <dgm:spPr/>
      <dgm:t>
        <a:bodyPr/>
        <a:lstStyle/>
        <a:p>
          <a:endParaRPr lang="en-US"/>
        </a:p>
      </dgm:t>
    </dgm:pt>
    <dgm:pt modelId="{DAC38A96-504E-481C-BA2C-CC52C535FA82}" type="sibTrans" cxnId="{1F341BD5-FAF5-417C-8E90-43DB33358FF7}">
      <dgm:prSet/>
      <dgm:spPr/>
      <dgm:t>
        <a:bodyPr/>
        <a:lstStyle/>
        <a:p>
          <a:endParaRPr lang="en-US"/>
        </a:p>
      </dgm:t>
    </dgm:pt>
    <dgm:pt modelId="{A380D5FA-522B-4FFA-B609-E8787471BEE0}">
      <dgm:prSet custT="1"/>
      <dgm:spPr/>
      <dgm:t>
        <a:bodyPr/>
        <a:lstStyle/>
        <a:p>
          <a:pPr>
            <a:defRPr cap="all"/>
          </a:pPr>
          <a:r>
            <a:rPr lang="tr-TR" sz="2000" cap="none" dirty="0"/>
            <a:t>Bu Soruya Verdiğiniz Yanıt Çerçevesinde Zamanı Boşa Harcayıp Harcamadığınızı Değerlendirin. </a:t>
          </a:r>
          <a:endParaRPr lang="en-US" sz="2000" cap="none" dirty="0"/>
        </a:p>
      </dgm:t>
    </dgm:pt>
    <dgm:pt modelId="{0DAD3621-A7AF-4505-B8B9-1456827C5F23}" type="parTrans" cxnId="{311CF369-D27C-4B68-9BC6-B74B4B9C7B7F}">
      <dgm:prSet/>
      <dgm:spPr/>
      <dgm:t>
        <a:bodyPr/>
        <a:lstStyle/>
        <a:p>
          <a:endParaRPr lang="en-US"/>
        </a:p>
      </dgm:t>
    </dgm:pt>
    <dgm:pt modelId="{3D8DF904-6660-40E3-A484-4CE6E33F3E92}" type="sibTrans" cxnId="{311CF369-D27C-4B68-9BC6-B74B4B9C7B7F}">
      <dgm:prSet/>
      <dgm:spPr/>
      <dgm:t>
        <a:bodyPr/>
        <a:lstStyle/>
        <a:p>
          <a:endParaRPr lang="en-US"/>
        </a:p>
      </dgm:t>
    </dgm:pt>
    <dgm:pt modelId="{96DC3683-CCCD-46C7-B037-554101D0F1C8}">
      <dgm:prSet custT="1"/>
      <dgm:spPr/>
      <dgm:t>
        <a:bodyPr/>
        <a:lstStyle/>
        <a:p>
          <a:pPr>
            <a:defRPr cap="all"/>
          </a:pPr>
          <a:r>
            <a:rPr lang="tr-TR" sz="2400" cap="none" dirty="0"/>
            <a:t> Sonrada Şu Soruyu Sorun</a:t>
          </a:r>
          <a:r>
            <a:rPr lang="tr-TR" sz="2000" cap="none" dirty="0"/>
            <a:t>: </a:t>
          </a:r>
          <a:endParaRPr lang="en-US" sz="2000" cap="none" dirty="0"/>
        </a:p>
      </dgm:t>
    </dgm:pt>
    <dgm:pt modelId="{52A24F5C-1B00-44A7-935B-3D7BFF9B45E0}" type="parTrans" cxnId="{7C1714F5-FB4F-4246-8ABF-4BFEA094A4C5}">
      <dgm:prSet/>
      <dgm:spPr/>
      <dgm:t>
        <a:bodyPr/>
        <a:lstStyle/>
        <a:p>
          <a:endParaRPr lang="en-US"/>
        </a:p>
      </dgm:t>
    </dgm:pt>
    <dgm:pt modelId="{DF6FB52D-0855-4AA3-A6DA-E5B6836FBB90}" type="sibTrans" cxnId="{7C1714F5-FB4F-4246-8ABF-4BFEA094A4C5}">
      <dgm:prSet/>
      <dgm:spPr/>
      <dgm:t>
        <a:bodyPr/>
        <a:lstStyle/>
        <a:p>
          <a:endParaRPr lang="en-US"/>
        </a:p>
      </dgm:t>
    </dgm:pt>
    <dgm:pt modelId="{E79B6D87-68D0-4A4E-B7B1-AC609C8F7C47}">
      <dgm:prSet custT="1"/>
      <dgm:spPr/>
      <dgm:t>
        <a:bodyPr/>
        <a:lstStyle/>
        <a:p>
          <a:pPr>
            <a:defRPr cap="all"/>
          </a:pPr>
          <a:r>
            <a:rPr lang="tr-TR" sz="2400" cap="none" dirty="0"/>
            <a:t>«Zamanımı En İyi Nasıl Değerlendirebilirim?»</a:t>
          </a:r>
          <a:endParaRPr lang="en-US" sz="2400" dirty="0"/>
        </a:p>
      </dgm:t>
    </dgm:pt>
    <dgm:pt modelId="{D1BD59A4-62B0-4B2E-B3D3-E79CE9925D41}" type="parTrans" cxnId="{C5BB88E3-E2BC-4FBE-922A-CA4F9BFBE1A7}">
      <dgm:prSet/>
      <dgm:spPr/>
      <dgm:t>
        <a:bodyPr/>
        <a:lstStyle/>
        <a:p>
          <a:endParaRPr lang="en-US"/>
        </a:p>
      </dgm:t>
    </dgm:pt>
    <dgm:pt modelId="{CAE7CE82-4F87-4F41-AB7F-D210B31D85DD}" type="sibTrans" cxnId="{C5BB88E3-E2BC-4FBE-922A-CA4F9BFBE1A7}">
      <dgm:prSet/>
      <dgm:spPr/>
      <dgm:t>
        <a:bodyPr/>
        <a:lstStyle/>
        <a:p>
          <a:endParaRPr lang="en-US"/>
        </a:p>
      </dgm:t>
    </dgm:pt>
    <dgm:pt modelId="{F2DAAE89-9D77-4794-BB8F-FDC72D990739}" type="pres">
      <dgm:prSet presAssocID="{F7F1C720-79F2-41FE-8698-CFBEC17D319F}" presName="root" presStyleCnt="0">
        <dgm:presLayoutVars>
          <dgm:dir/>
          <dgm:resizeHandles val="exact"/>
        </dgm:presLayoutVars>
      </dgm:prSet>
      <dgm:spPr/>
    </dgm:pt>
    <dgm:pt modelId="{6AA0FB75-8314-4399-BF34-E4068D29D0E7}" type="pres">
      <dgm:prSet presAssocID="{316CA5F7-6B53-403F-BD0E-F831EB2DBB0E}" presName="compNode" presStyleCnt="0"/>
      <dgm:spPr/>
    </dgm:pt>
    <dgm:pt modelId="{9F4F2398-CF00-4657-903C-8129B980AA2C}" type="pres">
      <dgm:prSet presAssocID="{316CA5F7-6B53-403F-BD0E-F831EB2DBB0E}" presName="iconBgRect" presStyleLbl="bgShp" presStyleIdx="0" presStyleCnt="5"/>
      <dgm:spPr/>
    </dgm:pt>
    <dgm:pt modelId="{AB5C3CB1-9190-4182-B094-0410F3CD49C4}" type="pres">
      <dgm:prSet presAssocID="{316CA5F7-6B53-403F-BD0E-F831EB2DBB0E}"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lp"/>
        </a:ext>
      </dgm:extLst>
    </dgm:pt>
    <dgm:pt modelId="{1CF4C8D4-9EFA-479D-9CB9-03D85F4C08E5}" type="pres">
      <dgm:prSet presAssocID="{316CA5F7-6B53-403F-BD0E-F831EB2DBB0E}" presName="spaceRect" presStyleCnt="0"/>
      <dgm:spPr/>
    </dgm:pt>
    <dgm:pt modelId="{2CAF7DD9-ECB9-4CC9-A8CC-334B37503551}" type="pres">
      <dgm:prSet presAssocID="{316CA5F7-6B53-403F-BD0E-F831EB2DBB0E}" presName="textRect" presStyleLbl="revTx" presStyleIdx="0" presStyleCnt="5">
        <dgm:presLayoutVars>
          <dgm:chMax val="1"/>
          <dgm:chPref val="1"/>
        </dgm:presLayoutVars>
      </dgm:prSet>
      <dgm:spPr/>
    </dgm:pt>
    <dgm:pt modelId="{FC8ABA21-A3A3-4CA9-B9FB-F221E35A7B68}" type="pres">
      <dgm:prSet presAssocID="{05255CF3-A1BE-4B19-A900-D844F1FA4A6B}" presName="sibTrans" presStyleCnt="0"/>
      <dgm:spPr/>
    </dgm:pt>
    <dgm:pt modelId="{5E242969-DEA3-4F7D-B485-35E4DF105426}" type="pres">
      <dgm:prSet presAssocID="{C0F31A6A-F1E0-48DE-893F-04130AA8A670}" presName="compNode" presStyleCnt="0"/>
      <dgm:spPr/>
    </dgm:pt>
    <dgm:pt modelId="{1C93825D-E6B3-4BD5-88C1-B77C35FBA62E}" type="pres">
      <dgm:prSet presAssocID="{C0F31A6A-F1E0-48DE-893F-04130AA8A670}" presName="iconBgRect" presStyleLbl="bgShp" presStyleIdx="1" presStyleCnt="5"/>
      <dgm:spPr/>
    </dgm:pt>
    <dgm:pt modelId="{2617EF0D-C2EE-457D-BF7E-483874BE2669}" type="pres">
      <dgm:prSet presAssocID="{C0F31A6A-F1E0-48DE-893F-04130AA8A670}"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Group of People"/>
        </a:ext>
      </dgm:extLst>
    </dgm:pt>
    <dgm:pt modelId="{EF09A988-F433-4CF4-B8DA-9ACC6419C505}" type="pres">
      <dgm:prSet presAssocID="{C0F31A6A-F1E0-48DE-893F-04130AA8A670}" presName="spaceRect" presStyleCnt="0"/>
      <dgm:spPr/>
    </dgm:pt>
    <dgm:pt modelId="{CD133566-4364-44D3-A526-24C8006A9C37}" type="pres">
      <dgm:prSet presAssocID="{C0F31A6A-F1E0-48DE-893F-04130AA8A670}" presName="textRect" presStyleLbl="revTx" presStyleIdx="1" presStyleCnt="5">
        <dgm:presLayoutVars>
          <dgm:chMax val="1"/>
          <dgm:chPref val="1"/>
        </dgm:presLayoutVars>
      </dgm:prSet>
      <dgm:spPr/>
    </dgm:pt>
    <dgm:pt modelId="{6835C4AA-48DC-45D3-80D7-4E833B3D5BCB}" type="pres">
      <dgm:prSet presAssocID="{DAC38A96-504E-481C-BA2C-CC52C535FA82}" presName="sibTrans" presStyleCnt="0"/>
      <dgm:spPr/>
    </dgm:pt>
    <dgm:pt modelId="{0A9F9653-FD5B-47F1-91AE-9776E439B141}" type="pres">
      <dgm:prSet presAssocID="{A380D5FA-522B-4FFA-B609-E8787471BEE0}" presName="compNode" presStyleCnt="0"/>
      <dgm:spPr/>
    </dgm:pt>
    <dgm:pt modelId="{4B210C41-D0EC-4FA1-85A1-FC58D1E103EB}" type="pres">
      <dgm:prSet presAssocID="{A380D5FA-522B-4FFA-B609-E8787471BEE0}" presName="iconBgRect" presStyleLbl="bgShp" presStyleIdx="2" presStyleCnt="5"/>
      <dgm:spPr/>
    </dgm:pt>
    <dgm:pt modelId="{3BF571A4-F0C0-4D1D-8F7C-59BDEF5592ED}" type="pres">
      <dgm:prSet presAssocID="{A380D5FA-522B-4FFA-B609-E8787471BEE0}" presName="iconRect" presStyleLbl="node1" presStyleIdx="2" presStyleCnt="5"/>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Çalar saat düz dolguyla"/>
        </a:ext>
      </dgm:extLst>
    </dgm:pt>
    <dgm:pt modelId="{3DBD26DC-4EDC-4921-B8A0-03704794BAC4}" type="pres">
      <dgm:prSet presAssocID="{A380D5FA-522B-4FFA-B609-E8787471BEE0}" presName="spaceRect" presStyleCnt="0"/>
      <dgm:spPr/>
    </dgm:pt>
    <dgm:pt modelId="{A4822989-A4B9-4A73-BDD1-9A6AE2AF79CE}" type="pres">
      <dgm:prSet presAssocID="{A380D5FA-522B-4FFA-B609-E8787471BEE0}" presName="textRect" presStyleLbl="revTx" presStyleIdx="2" presStyleCnt="5" custScaleX="125363">
        <dgm:presLayoutVars>
          <dgm:chMax val="1"/>
          <dgm:chPref val="1"/>
        </dgm:presLayoutVars>
      </dgm:prSet>
      <dgm:spPr/>
    </dgm:pt>
    <dgm:pt modelId="{E34E9B6F-E77B-4459-A3FA-4884F1E51560}" type="pres">
      <dgm:prSet presAssocID="{3D8DF904-6660-40E3-A484-4CE6E33F3E92}" presName="sibTrans" presStyleCnt="0"/>
      <dgm:spPr/>
    </dgm:pt>
    <dgm:pt modelId="{8ED2DB09-5AD0-419F-823F-E1CF432CFBFD}" type="pres">
      <dgm:prSet presAssocID="{96DC3683-CCCD-46C7-B037-554101D0F1C8}" presName="compNode" presStyleCnt="0"/>
      <dgm:spPr/>
    </dgm:pt>
    <dgm:pt modelId="{BA7CF01A-BC51-44D3-8AE1-4B1E9DF9AF84}" type="pres">
      <dgm:prSet presAssocID="{96DC3683-CCCD-46C7-B037-554101D0F1C8}" presName="iconBgRect" presStyleLbl="bgShp" presStyleIdx="3" presStyleCnt="5"/>
      <dgm:spPr/>
    </dgm:pt>
    <dgm:pt modelId="{2A8D774C-7007-4D12-86DB-47195A2CD802}" type="pres">
      <dgm:prSet presAssocID="{96DC3683-CCCD-46C7-B037-554101D0F1C8}" presName="iconRect" presStyleLbl="node1" presStyleIdx="3" presStyleCnt="5"/>
      <dgm:spPr>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a:noFill/>
        </a:ln>
      </dgm:spPr>
      <dgm:extLst>
        <a:ext uri="{E40237B7-FDA0-4F09-8148-C483321AD2D9}">
          <dgm14:cNvPr xmlns:dgm14="http://schemas.microsoft.com/office/drawing/2010/diagram" id="0" name="" descr="Yapay zeka düz dolguyla"/>
        </a:ext>
      </dgm:extLst>
    </dgm:pt>
    <dgm:pt modelId="{E176CEDE-830D-4776-9D7B-DBA9871087AB}" type="pres">
      <dgm:prSet presAssocID="{96DC3683-CCCD-46C7-B037-554101D0F1C8}" presName="spaceRect" presStyleCnt="0"/>
      <dgm:spPr/>
    </dgm:pt>
    <dgm:pt modelId="{1975E539-D1DC-4DF3-8ABB-16F88D441FD4}" type="pres">
      <dgm:prSet presAssocID="{96DC3683-CCCD-46C7-B037-554101D0F1C8}" presName="textRect" presStyleLbl="revTx" presStyleIdx="3" presStyleCnt="5">
        <dgm:presLayoutVars>
          <dgm:chMax val="1"/>
          <dgm:chPref val="1"/>
        </dgm:presLayoutVars>
      </dgm:prSet>
      <dgm:spPr/>
    </dgm:pt>
    <dgm:pt modelId="{39C72C69-4CCF-4D94-9A68-A0608E2854FC}" type="pres">
      <dgm:prSet presAssocID="{DF6FB52D-0855-4AA3-A6DA-E5B6836FBB90}" presName="sibTrans" presStyleCnt="0"/>
      <dgm:spPr/>
    </dgm:pt>
    <dgm:pt modelId="{300906E9-FEDE-4F8B-8496-B2BD0770C839}" type="pres">
      <dgm:prSet presAssocID="{E79B6D87-68D0-4A4E-B7B1-AC609C8F7C47}" presName="compNode" presStyleCnt="0"/>
      <dgm:spPr/>
    </dgm:pt>
    <dgm:pt modelId="{3432583D-6B81-4063-9289-2CD6C7717341}" type="pres">
      <dgm:prSet presAssocID="{E79B6D87-68D0-4A4E-B7B1-AC609C8F7C47}" presName="iconBgRect" presStyleLbl="bgShp" presStyleIdx="4" presStyleCnt="5"/>
      <dgm:spPr/>
    </dgm:pt>
    <dgm:pt modelId="{99D9154E-3AC8-41A8-B897-20B67B96138C}" type="pres">
      <dgm:prSet presAssocID="{E79B6D87-68D0-4A4E-B7B1-AC609C8F7C47}"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Thumbs Up Sign"/>
        </a:ext>
      </dgm:extLst>
    </dgm:pt>
    <dgm:pt modelId="{DD8E6CA4-36B2-47AE-8E50-EAB7647A879E}" type="pres">
      <dgm:prSet presAssocID="{E79B6D87-68D0-4A4E-B7B1-AC609C8F7C47}" presName="spaceRect" presStyleCnt="0"/>
      <dgm:spPr/>
    </dgm:pt>
    <dgm:pt modelId="{F79F48C1-EBD6-4FDE-A52E-FD9A79DF5B72}" type="pres">
      <dgm:prSet presAssocID="{E79B6D87-68D0-4A4E-B7B1-AC609C8F7C47}" presName="textRect" presStyleLbl="revTx" presStyleIdx="4" presStyleCnt="5">
        <dgm:presLayoutVars>
          <dgm:chMax val="1"/>
          <dgm:chPref val="1"/>
        </dgm:presLayoutVars>
      </dgm:prSet>
      <dgm:spPr/>
    </dgm:pt>
  </dgm:ptLst>
  <dgm:cxnLst>
    <dgm:cxn modelId="{B9042714-D9A6-4028-A9D2-4F9D4612FAA0}" type="presOf" srcId="{C0F31A6A-F1E0-48DE-893F-04130AA8A670}" destId="{CD133566-4364-44D3-A526-24C8006A9C37}" srcOrd="0" destOrd="0" presId="urn:microsoft.com/office/officeart/2018/5/layout/IconCircleLabelList"/>
    <dgm:cxn modelId="{A5569C28-2D7B-48F8-8A71-8784C7C2EAF8}" type="presOf" srcId="{A380D5FA-522B-4FFA-B609-E8787471BEE0}" destId="{A4822989-A4B9-4A73-BDD1-9A6AE2AF79CE}" srcOrd="0" destOrd="0" presId="urn:microsoft.com/office/officeart/2018/5/layout/IconCircleLabelList"/>
    <dgm:cxn modelId="{311CF369-D27C-4B68-9BC6-B74B4B9C7B7F}" srcId="{F7F1C720-79F2-41FE-8698-CFBEC17D319F}" destId="{A380D5FA-522B-4FFA-B609-E8787471BEE0}" srcOrd="2" destOrd="0" parTransId="{0DAD3621-A7AF-4505-B8B9-1456827C5F23}" sibTransId="{3D8DF904-6660-40E3-A484-4CE6E33F3E92}"/>
    <dgm:cxn modelId="{04623C73-C6F7-469A-BC0A-531B79E2C042}" type="presOf" srcId="{F7F1C720-79F2-41FE-8698-CFBEC17D319F}" destId="{F2DAAE89-9D77-4794-BB8F-FDC72D990739}" srcOrd="0" destOrd="0" presId="urn:microsoft.com/office/officeart/2018/5/layout/IconCircleLabelList"/>
    <dgm:cxn modelId="{630308AE-37F2-4986-993A-254AB9E44A68}" type="presOf" srcId="{E79B6D87-68D0-4A4E-B7B1-AC609C8F7C47}" destId="{F79F48C1-EBD6-4FDE-A52E-FD9A79DF5B72}" srcOrd="0" destOrd="0" presId="urn:microsoft.com/office/officeart/2018/5/layout/IconCircleLabelList"/>
    <dgm:cxn modelId="{1B36CBCD-BD35-4DCB-BF3B-1B2629C1C533}" type="presOf" srcId="{316CA5F7-6B53-403F-BD0E-F831EB2DBB0E}" destId="{2CAF7DD9-ECB9-4CC9-A8CC-334B37503551}" srcOrd="0" destOrd="0" presId="urn:microsoft.com/office/officeart/2018/5/layout/IconCircleLabelList"/>
    <dgm:cxn modelId="{1F341BD5-FAF5-417C-8E90-43DB33358FF7}" srcId="{F7F1C720-79F2-41FE-8698-CFBEC17D319F}" destId="{C0F31A6A-F1E0-48DE-893F-04130AA8A670}" srcOrd="1" destOrd="0" parTransId="{33C1E2A9-8D3E-4E22-963A-EF8737CD907D}" sibTransId="{DAC38A96-504E-481C-BA2C-CC52C535FA82}"/>
    <dgm:cxn modelId="{462B25D8-8B3D-4D42-97E7-DD9C77780338}" type="presOf" srcId="{96DC3683-CCCD-46C7-B037-554101D0F1C8}" destId="{1975E539-D1DC-4DF3-8ABB-16F88D441FD4}" srcOrd="0" destOrd="0" presId="urn:microsoft.com/office/officeart/2018/5/layout/IconCircleLabelList"/>
    <dgm:cxn modelId="{984A56DB-DE75-4A51-93A1-8246F869BBF7}" srcId="{F7F1C720-79F2-41FE-8698-CFBEC17D319F}" destId="{316CA5F7-6B53-403F-BD0E-F831EB2DBB0E}" srcOrd="0" destOrd="0" parTransId="{A4125F4E-5183-4767-9B37-694C8FAB5F79}" sibTransId="{05255CF3-A1BE-4B19-A900-D844F1FA4A6B}"/>
    <dgm:cxn modelId="{C5BB88E3-E2BC-4FBE-922A-CA4F9BFBE1A7}" srcId="{F7F1C720-79F2-41FE-8698-CFBEC17D319F}" destId="{E79B6D87-68D0-4A4E-B7B1-AC609C8F7C47}" srcOrd="4" destOrd="0" parTransId="{D1BD59A4-62B0-4B2E-B3D3-E79CE9925D41}" sibTransId="{CAE7CE82-4F87-4F41-AB7F-D210B31D85DD}"/>
    <dgm:cxn modelId="{7C1714F5-FB4F-4246-8ABF-4BFEA094A4C5}" srcId="{F7F1C720-79F2-41FE-8698-CFBEC17D319F}" destId="{96DC3683-CCCD-46C7-B037-554101D0F1C8}" srcOrd="3" destOrd="0" parTransId="{52A24F5C-1B00-44A7-935B-3D7BFF9B45E0}" sibTransId="{DF6FB52D-0855-4AA3-A6DA-E5B6836FBB90}"/>
    <dgm:cxn modelId="{28FF9B75-DE79-4BEE-BCB7-E6FC14E3AF2C}" type="presParOf" srcId="{F2DAAE89-9D77-4794-BB8F-FDC72D990739}" destId="{6AA0FB75-8314-4399-BF34-E4068D29D0E7}" srcOrd="0" destOrd="0" presId="urn:microsoft.com/office/officeart/2018/5/layout/IconCircleLabelList"/>
    <dgm:cxn modelId="{3AF569A7-C246-402C-AA41-69461E44381E}" type="presParOf" srcId="{6AA0FB75-8314-4399-BF34-E4068D29D0E7}" destId="{9F4F2398-CF00-4657-903C-8129B980AA2C}" srcOrd="0" destOrd="0" presId="urn:microsoft.com/office/officeart/2018/5/layout/IconCircleLabelList"/>
    <dgm:cxn modelId="{E0A80FF1-39EE-4C01-9F0C-D51A24484FE2}" type="presParOf" srcId="{6AA0FB75-8314-4399-BF34-E4068D29D0E7}" destId="{AB5C3CB1-9190-4182-B094-0410F3CD49C4}" srcOrd="1" destOrd="0" presId="urn:microsoft.com/office/officeart/2018/5/layout/IconCircleLabelList"/>
    <dgm:cxn modelId="{60F43317-7C63-4CEC-8427-4CDB99A30DBD}" type="presParOf" srcId="{6AA0FB75-8314-4399-BF34-E4068D29D0E7}" destId="{1CF4C8D4-9EFA-479D-9CB9-03D85F4C08E5}" srcOrd="2" destOrd="0" presId="urn:microsoft.com/office/officeart/2018/5/layout/IconCircleLabelList"/>
    <dgm:cxn modelId="{EA48A422-875A-4CC1-8C95-C3CFBEDDF51B}" type="presParOf" srcId="{6AA0FB75-8314-4399-BF34-E4068D29D0E7}" destId="{2CAF7DD9-ECB9-4CC9-A8CC-334B37503551}" srcOrd="3" destOrd="0" presId="urn:microsoft.com/office/officeart/2018/5/layout/IconCircleLabelList"/>
    <dgm:cxn modelId="{09215614-A74F-4321-AF28-ACDEE3217D9A}" type="presParOf" srcId="{F2DAAE89-9D77-4794-BB8F-FDC72D990739}" destId="{FC8ABA21-A3A3-4CA9-B9FB-F221E35A7B68}" srcOrd="1" destOrd="0" presId="urn:microsoft.com/office/officeart/2018/5/layout/IconCircleLabelList"/>
    <dgm:cxn modelId="{987F5FFE-38E1-4798-909A-6C355118E842}" type="presParOf" srcId="{F2DAAE89-9D77-4794-BB8F-FDC72D990739}" destId="{5E242969-DEA3-4F7D-B485-35E4DF105426}" srcOrd="2" destOrd="0" presId="urn:microsoft.com/office/officeart/2018/5/layout/IconCircleLabelList"/>
    <dgm:cxn modelId="{FF4ED3C9-5A1C-49D6-BF81-FE09BE60564B}" type="presParOf" srcId="{5E242969-DEA3-4F7D-B485-35E4DF105426}" destId="{1C93825D-E6B3-4BD5-88C1-B77C35FBA62E}" srcOrd="0" destOrd="0" presId="urn:microsoft.com/office/officeart/2018/5/layout/IconCircleLabelList"/>
    <dgm:cxn modelId="{B559DD2C-7F09-4185-AC4E-38C6BEA1449E}" type="presParOf" srcId="{5E242969-DEA3-4F7D-B485-35E4DF105426}" destId="{2617EF0D-C2EE-457D-BF7E-483874BE2669}" srcOrd="1" destOrd="0" presId="urn:microsoft.com/office/officeart/2018/5/layout/IconCircleLabelList"/>
    <dgm:cxn modelId="{D8D78ECF-9D94-4C92-88A2-BBCC28F674A6}" type="presParOf" srcId="{5E242969-DEA3-4F7D-B485-35E4DF105426}" destId="{EF09A988-F433-4CF4-B8DA-9ACC6419C505}" srcOrd="2" destOrd="0" presId="urn:microsoft.com/office/officeart/2018/5/layout/IconCircleLabelList"/>
    <dgm:cxn modelId="{B5DBBAEB-DC59-484C-A028-335FAC7803AD}" type="presParOf" srcId="{5E242969-DEA3-4F7D-B485-35E4DF105426}" destId="{CD133566-4364-44D3-A526-24C8006A9C37}" srcOrd="3" destOrd="0" presId="urn:microsoft.com/office/officeart/2018/5/layout/IconCircleLabelList"/>
    <dgm:cxn modelId="{20202B60-D114-432C-AE2B-DD2417317E93}" type="presParOf" srcId="{F2DAAE89-9D77-4794-BB8F-FDC72D990739}" destId="{6835C4AA-48DC-45D3-80D7-4E833B3D5BCB}" srcOrd="3" destOrd="0" presId="urn:microsoft.com/office/officeart/2018/5/layout/IconCircleLabelList"/>
    <dgm:cxn modelId="{2F7B3E9D-F5D1-4754-8428-53F254037137}" type="presParOf" srcId="{F2DAAE89-9D77-4794-BB8F-FDC72D990739}" destId="{0A9F9653-FD5B-47F1-91AE-9776E439B141}" srcOrd="4" destOrd="0" presId="urn:microsoft.com/office/officeart/2018/5/layout/IconCircleLabelList"/>
    <dgm:cxn modelId="{626395FD-A70F-4535-B4BD-C371CFEADEC7}" type="presParOf" srcId="{0A9F9653-FD5B-47F1-91AE-9776E439B141}" destId="{4B210C41-D0EC-4FA1-85A1-FC58D1E103EB}" srcOrd="0" destOrd="0" presId="urn:microsoft.com/office/officeart/2018/5/layout/IconCircleLabelList"/>
    <dgm:cxn modelId="{7FA689CD-FB2D-40B8-9D72-20A6732FD5B2}" type="presParOf" srcId="{0A9F9653-FD5B-47F1-91AE-9776E439B141}" destId="{3BF571A4-F0C0-4D1D-8F7C-59BDEF5592ED}" srcOrd="1" destOrd="0" presId="urn:microsoft.com/office/officeart/2018/5/layout/IconCircleLabelList"/>
    <dgm:cxn modelId="{37C03DC9-986C-4A00-8C2D-F75AE8E6B83A}" type="presParOf" srcId="{0A9F9653-FD5B-47F1-91AE-9776E439B141}" destId="{3DBD26DC-4EDC-4921-B8A0-03704794BAC4}" srcOrd="2" destOrd="0" presId="urn:microsoft.com/office/officeart/2018/5/layout/IconCircleLabelList"/>
    <dgm:cxn modelId="{48802499-A9AD-4AFB-83B4-93D36B5A0E3B}" type="presParOf" srcId="{0A9F9653-FD5B-47F1-91AE-9776E439B141}" destId="{A4822989-A4B9-4A73-BDD1-9A6AE2AF79CE}" srcOrd="3" destOrd="0" presId="urn:microsoft.com/office/officeart/2018/5/layout/IconCircleLabelList"/>
    <dgm:cxn modelId="{75909BAB-54E0-4B48-A679-843A9BCB3D82}" type="presParOf" srcId="{F2DAAE89-9D77-4794-BB8F-FDC72D990739}" destId="{E34E9B6F-E77B-4459-A3FA-4884F1E51560}" srcOrd="5" destOrd="0" presId="urn:microsoft.com/office/officeart/2018/5/layout/IconCircleLabelList"/>
    <dgm:cxn modelId="{4330651B-7696-4CD0-889C-F9BF182F01E5}" type="presParOf" srcId="{F2DAAE89-9D77-4794-BB8F-FDC72D990739}" destId="{8ED2DB09-5AD0-419F-823F-E1CF432CFBFD}" srcOrd="6" destOrd="0" presId="urn:microsoft.com/office/officeart/2018/5/layout/IconCircleLabelList"/>
    <dgm:cxn modelId="{6D1B51C1-2752-4EF3-8136-EC0E6727CCA2}" type="presParOf" srcId="{8ED2DB09-5AD0-419F-823F-E1CF432CFBFD}" destId="{BA7CF01A-BC51-44D3-8AE1-4B1E9DF9AF84}" srcOrd="0" destOrd="0" presId="urn:microsoft.com/office/officeart/2018/5/layout/IconCircleLabelList"/>
    <dgm:cxn modelId="{9DD78DFD-1A44-4552-95F9-02AB2938DFE4}" type="presParOf" srcId="{8ED2DB09-5AD0-419F-823F-E1CF432CFBFD}" destId="{2A8D774C-7007-4D12-86DB-47195A2CD802}" srcOrd="1" destOrd="0" presId="urn:microsoft.com/office/officeart/2018/5/layout/IconCircleLabelList"/>
    <dgm:cxn modelId="{E4493C11-3ABE-4654-879A-FDAA385E9C50}" type="presParOf" srcId="{8ED2DB09-5AD0-419F-823F-E1CF432CFBFD}" destId="{E176CEDE-830D-4776-9D7B-DBA9871087AB}" srcOrd="2" destOrd="0" presId="urn:microsoft.com/office/officeart/2018/5/layout/IconCircleLabelList"/>
    <dgm:cxn modelId="{4055F119-67D3-411E-9AAD-9D8AD4BA04B2}" type="presParOf" srcId="{8ED2DB09-5AD0-419F-823F-E1CF432CFBFD}" destId="{1975E539-D1DC-4DF3-8ABB-16F88D441FD4}" srcOrd="3" destOrd="0" presId="urn:microsoft.com/office/officeart/2018/5/layout/IconCircleLabelList"/>
    <dgm:cxn modelId="{149430B6-523C-4500-9BF3-D523E52F1559}" type="presParOf" srcId="{F2DAAE89-9D77-4794-BB8F-FDC72D990739}" destId="{39C72C69-4CCF-4D94-9A68-A0608E2854FC}" srcOrd="7" destOrd="0" presId="urn:microsoft.com/office/officeart/2018/5/layout/IconCircleLabelList"/>
    <dgm:cxn modelId="{736F2B43-5F9C-4FE6-A862-16E36762D076}" type="presParOf" srcId="{F2DAAE89-9D77-4794-BB8F-FDC72D990739}" destId="{300906E9-FEDE-4F8B-8496-B2BD0770C839}" srcOrd="8" destOrd="0" presId="urn:microsoft.com/office/officeart/2018/5/layout/IconCircleLabelList"/>
    <dgm:cxn modelId="{143E6F61-6734-46B7-8EF2-CF499711C215}" type="presParOf" srcId="{300906E9-FEDE-4F8B-8496-B2BD0770C839}" destId="{3432583D-6B81-4063-9289-2CD6C7717341}" srcOrd="0" destOrd="0" presId="urn:microsoft.com/office/officeart/2018/5/layout/IconCircleLabelList"/>
    <dgm:cxn modelId="{7E50C760-11DA-4BEB-B7ED-7F2DBD76F9F9}" type="presParOf" srcId="{300906E9-FEDE-4F8B-8496-B2BD0770C839}" destId="{99D9154E-3AC8-41A8-B897-20B67B96138C}" srcOrd="1" destOrd="0" presId="urn:microsoft.com/office/officeart/2018/5/layout/IconCircleLabelList"/>
    <dgm:cxn modelId="{98257776-161B-4A8C-89E1-4B97D8E3333E}" type="presParOf" srcId="{300906E9-FEDE-4F8B-8496-B2BD0770C839}" destId="{DD8E6CA4-36B2-47AE-8E50-EAB7647A879E}" srcOrd="2" destOrd="0" presId="urn:microsoft.com/office/officeart/2018/5/layout/IconCircleLabelList"/>
    <dgm:cxn modelId="{7AC2B543-B868-432A-8B01-C423097B59D2}" type="presParOf" srcId="{300906E9-FEDE-4F8B-8496-B2BD0770C839}" destId="{F79F48C1-EBD6-4FDE-A52E-FD9A79DF5B72}"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78A75CC-BA7F-4A0D-B384-40E2476C71B5}" type="doc">
      <dgm:prSet loTypeId="urn:microsoft.com/office/officeart/2005/8/layout/hierarchy1" loCatId="hierarchy" qsTypeId="urn:microsoft.com/office/officeart/2005/8/quickstyle/simple2" qsCatId="simple" csTypeId="urn:microsoft.com/office/officeart/2005/8/colors/accent1_2" csCatId="accent1"/>
      <dgm:spPr/>
      <dgm:t>
        <a:bodyPr/>
        <a:lstStyle/>
        <a:p>
          <a:endParaRPr lang="en-US"/>
        </a:p>
      </dgm:t>
    </dgm:pt>
    <dgm:pt modelId="{D64FF095-179D-4B06-9E40-89466C6E122E}">
      <dgm:prSet/>
      <dgm:spPr/>
      <dgm:t>
        <a:bodyPr/>
        <a:lstStyle/>
        <a:p>
          <a:r>
            <a:rPr lang="tr-TR"/>
            <a:t>ZAMAN ÇİZELGELERİ</a:t>
          </a:r>
          <a:endParaRPr lang="en-US"/>
        </a:p>
      </dgm:t>
    </dgm:pt>
    <dgm:pt modelId="{3D064828-287F-40CC-8724-BA91F006A90E}" type="parTrans" cxnId="{75A7ED4E-BB2E-4841-B47D-07C0F39092BC}">
      <dgm:prSet/>
      <dgm:spPr/>
      <dgm:t>
        <a:bodyPr/>
        <a:lstStyle/>
        <a:p>
          <a:endParaRPr lang="en-US"/>
        </a:p>
      </dgm:t>
    </dgm:pt>
    <dgm:pt modelId="{1CF6F3B1-A317-4957-A61E-BFADDEF8AE5D}" type="sibTrans" cxnId="{75A7ED4E-BB2E-4841-B47D-07C0F39092BC}">
      <dgm:prSet/>
      <dgm:spPr/>
      <dgm:t>
        <a:bodyPr/>
        <a:lstStyle/>
        <a:p>
          <a:endParaRPr lang="en-US"/>
        </a:p>
      </dgm:t>
    </dgm:pt>
    <dgm:pt modelId="{BA058972-7FE5-4162-A068-CD7CA48A6903}">
      <dgm:prSet/>
      <dgm:spPr/>
      <dgm:t>
        <a:bodyPr/>
        <a:lstStyle/>
        <a:p>
          <a:r>
            <a:rPr lang="tr-TR"/>
            <a:t>ÖNCELİKLENDİRME</a:t>
          </a:r>
          <a:endParaRPr lang="en-US"/>
        </a:p>
      </dgm:t>
    </dgm:pt>
    <dgm:pt modelId="{943CC238-9C76-468E-875A-21F5CAE6DE0C}" type="parTrans" cxnId="{BDFAE428-6FA0-45C0-B8EF-5FB8AF0240CA}">
      <dgm:prSet/>
      <dgm:spPr/>
      <dgm:t>
        <a:bodyPr/>
        <a:lstStyle/>
        <a:p>
          <a:endParaRPr lang="en-US"/>
        </a:p>
      </dgm:t>
    </dgm:pt>
    <dgm:pt modelId="{FD31A92B-1C19-4424-909F-83146E1802A2}" type="sibTrans" cxnId="{BDFAE428-6FA0-45C0-B8EF-5FB8AF0240CA}">
      <dgm:prSet/>
      <dgm:spPr/>
      <dgm:t>
        <a:bodyPr/>
        <a:lstStyle/>
        <a:p>
          <a:endParaRPr lang="en-US"/>
        </a:p>
      </dgm:t>
    </dgm:pt>
    <dgm:pt modelId="{F63881FD-8C80-464C-A6DF-86516C4D5FC0}" type="pres">
      <dgm:prSet presAssocID="{F78A75CC-BA7F-4A0D-B384-40E2476C71B5}" presName="hierChild1" presStyleCnt="0">
        <dgm:presLayoutVars>
          <dgm:chPref val="1"/>
          <dgm:dir/>
          <dgm:animOne val="branch"/>
          <dgm:animLvl val="lvl"/>
          <dgm:resizeHandles/>
        </dgm:presLayoutVars>
      </dgm:prSet>
      <dgm:spPr/>
    </dgm:pt>
    <dgm:pt modelId="{88A8FE21-5C8C-4679-AC91-7D6BA885695F}" type="pres">
      <dgm:prSet presAssocID="{D64FF095-179D-4B06-9E40-89466C6E122E}" presName="hierRoot1" presStyleCnt="0"/>
      <dgm:spPr/>
    </dgm:pt>
    <dgm:pt modelId="{C543A928-A306-46F5-B7F1-D59082B06D30}" type="pres">
      <dgm:prSet presAssocID="{D64FF095-179D-4B06-9E40-89466C6E122E}" presName="composite" presStyleCnt="0"/>
      <dgm:spPr/>
    </dgm:pt>
    <dgm:pt modelId="{7F28714F-127A-469E-825B-82895C3D1182}" type="pres">
      <dgm:prSet presAssocID="{D64FF095-179D-4B06-9E40-89466C6E122E}" presName="background" presStyleLbl="node0" presStyleIdx="0" presStyleCnt="2"/>
      <dgm:spPr/>
    </dgm:pt>
    <dgm:pt modelId="{23D71DBB-E3F8-4C9C-A5AA-14E35EA96F98}" type="pres">
      <dgm:prSet presAssocID="{D64FF095-179D-4B06-9E40-89466C6E122E}" presName="text" presStyleLbl="fgAcc0" presStyleIdx="0" presStyleCnt="2">
        <dgm:presLayoutVars>
          <dgm:chPref val="3"/>
        </dgm:presLayoutVars>
      </dgm:prSet>
      <dgm:spPr/>
    </dgm:pt>
    <dgm:pt modelId="{6F91E026-FBA2-4BE9-857F-EC3B14BAB077}" type="pres">
      <dgm:prSet presAssocID="{D64FF095-179D-4B06-9E40-89466C6E122E}" presName="hierChild2" presStyleCnt="0"/>
      <dgm:spPr/>
    </dgm:pt>
    <dgm:pt modelId="{08536591-5EE6-4FD3-85CE-04B985F60B3E}" type="pres">
      <dgm:prSet presAssocID="{BA058972-7FE5-4162-A068-CD7CA48A6903}" presName="hierRoot1" presStyleCnt="0"/>
      <dgm:spPr/>
    </dgm:pt>
    <dgm:pt modelId="{2DED6C42-030C-4C22-BD36-A39C2C06240D}" type="pres">
      <dgm:prSet presAssocID="{BA058972-7FE5-4162-A068-CD7CA48A6903}" presName="composite" presStyleCnt="0"/>
      <dgm:spPr/>
    </dgm:pt>
    <dgm:pt modelId="{F224E1A9-0FA1-445F-9D18-E9DC41457CBB}" type="pres">
      <dgm:prSet presAssocID="{BA058972-7FE5-4162-A068-CD7CA48A6903}" presName="background" presStyleLbl="node0" presStyleIdx="1" presStyleCnt="2"/>
      <dgm:spPr/>
    </dgm:pt>
    <dgm:pt modelId="{1F0799A9-5DE1-48C8-8BD7-DF216BB21BA9}" type="pres">
      <dgm:prSet presAssocID="{BA058972-7FE5-4162-A068-CD7CA48A6903}" presName="text" presStyleLbl="fgAcc0" presStyleIdx="1" presStyleCnt="2">
        <dgm:presLayoutVars>
          <dgm:chPref val="3"/>
        </dgm:presLayoutVars>
      </dgm:prSet>
      <dgm:spPr/>
    </dgm:pt>
    <dgm:pt modelId="{42C0BE74-CB26-4D35-B06B-DDF727FED847}" type="pres">
      <dgm:prSet presAssocID="{BA058972-7FE5-4162-A068-CD7CA48A6903}" presName="hierChild2" presStyleCnt="0"/>
      <dgm:spPr/>
    </dgm:pt>
  </dgm:ptLst>
  <dgm:cxnLst>
    <dgm:cxn modelId="{BDFAE428-6FA0-45C0-B8EF-5FB8AF0240CA}" srcId="{F78A75CC-BA7F-4A0D-B384-40E2476C71B5}" destId="{BA058972-7FE5-4162-A068-CD7CA48A6903}" srcOrd="1" destOrd="0" parTransId="{943CC238-9C76-468E-875A-21F5CAE6DE0C}" sibTransId="{FD31A92B-1C19-4424-909F-83146E1802A2}"/>
    <dgm:cxn modelId="{040ED34C-7F86-44B3-B822-5EE9643A38E8}" type="presOf" srcId="{BA058972-7FE5-4162-A068-CD7CA48A6903}" destId="{1F0799A9-5DE1-48C8-8BD7-DF216BB21BA9}" srcOrd="0" destOrd="0" presId="urn:microsoft.com/office/officeart/2005/8/layout/hierarchy1"/>
    <dgm:cxn modelId="{75A7ED4E-BB2E-4841-B47D-07C0F39092BC}" srcId="{F78A75CC-BA7F-4A0D-B384-40E2476C71B5}" destId="{D64FF095-179D-4B06-9E40-89466C6E122E}" srcOrd="0" destOrd="0" parTransId="{3D064828-287F-40CC-8724-BA91F006A90E}" sibTransId="{1CF6F3B1-A317-4957-A61E-BFADDEF8AE5D}"/>
    <dgm:cxn modelId="{D1C861A0-FEC9-4BC6-AA77-213580BA7107}" type="presOf" srcId="{F78A75CC-BA7F-4A0D-B384-40E2476C71B5}" destId="{F63881FD-8C80-464C-A6DF-86516C4D5FC0}" srcOrd="0" destOrd="0" presId="urn:microsoft.com/office/officeart/2005/8/layout/hierarchy1"/>
    <dgm:cxn modelId="{22C63FC2-19ED-4312-B2B6-AD97CF88A84F}" type="presOf" srcId="{D64FF095-179D-4B06-9E40-89466C6E122E}" destId="{23D71DBB-E3F8-4C9C-A5AA-14E35EA96F98}" srcOrd="0" destOrd="0" presId="urn:microsoft.com/office/officeart/2005/8/layout/hierarchy1"/>
    <dgm:cxn modelId="{602AD2F6-5C48-497D-85F9-B9B7782D877B}" type="presParOf" srcId="{F63881FD-8C80-464C-A6DF-86516C4D5FC0}" destId="{88A8FE21-5C8C-4679-AC91-7D6BA885695F}" srcOrd="0" destOrd="0" presId="urn:microsoft.com/office/officeart/2005/8/layout/hierarchy1"/>
    <dgm:cxn modelId="{AE9DF43E-633F-47B5-B994-E0D591C648F4}" type="presParOf" srcId="{88A8FE21-5C8C-4679-AC91-7D6BA885695F}" destId="{C543A928-A306-46F5-B7F1-D59082B06D30}" srcOrd="0" destOrd="0" presId="urn:microsoft.com/office/officeart/2005/8/layout/hierarchy1"/>
    <dgm:cxn modelId="{E0C0EC8E-37DC-4091-9ABC-57C8CA121EE4}" type="presParOf" srcId="{C543A928-A306-46F5-B7F1-D59082B06D30}" destId="{7F28714F-127A-469E-825B-82895C3D1182}" srcOrd="0" destOrd="0" presId="urn:microsoft.com/office/officeart/2005/8/layout/hierarchy1"/>
    <dgm:cxn modelId="{03F6EB40-1906-4007-86A7-6945F339D146}" type="presParOf" srcId="{C543A928-A306-46F5-B7F1-D59082B06D30}" destId="{23D71DBB-E3F8-4C9C-A5AA-14E35EA96F98}" srcOrd="1" destOrd="0" presId="urn:microsoft.com/office/officeart/2005/8/layout/hierarchy1"/>
    <dgm:cxn modelId="{1BC1FBD0-4D30-4C0D-815A-D2997C23FE98}" type="presParOf" srcId="{88A8FE21-5C8C-4679-AC91-7D6BA885695F}" destId="{6F91E026-FBA2-4BE9-857F-EC3B14BAB077}" srcOrd="1" destOrd="0" presId="urn:microsoft.com/office/officeart/2005/8/layout/hierarchy1"/>
    <dgm:cxn modelId="{3F761EFF-BE78-4743-87CF-C13D9EFB105B}" type="presParOf" srcId="{F63881FD-8C80-464C-A6DF-86516C4D5FC0}" destId="{08536591-5EE6-4FD3-85CE-04B985F60B3E}" srcOrd="1" destOrd="0" presId="urn:microsoft.com/office/officeart/2005/8/layout/hierarchy1"/>
    <dgm:cxn modelId="{208A52D0-1BB5-4A26-A053-E7F9A29EB45A}" type="presParOf" srcId="{08536591-5EE6-4FD3-85CE-04B985F60B3E}" destId="{2DED6C42-030C-4C22-BD36-A39C2C06240D}" srcOrd="0" destOrd="0" presId="urn:microsoft.com/office/officeart/2005/8/layout/hierarchy1"/>
    <dgm:cxn modelId="{2576C9CA-C6B7-43A9-B948-E78B7BE5573B}" type="presParOf" srcId="{2DED6C42-030C-4C22-BD36-A39C2C06240D}" destId="{F224E1A9-0FA1-445F-9D18-E9DC41457CBB}" srcOrd="0" destOrd="0" presId="urn:microsoft.com/office/officeart/2005/8/layout/hierarchy1"/>
    <dgm:cxn modelId="{300D908B-94FD-45CD-A8F4-0F1E921AFC3E}" type="presParOf" srcId="{2DED6C42-030C-4C22-BD36-A39C2C06240D}" destId="{1F0799A9-5DE1-48C8-8BD7-DF216BB21BA9}" srcOrd="1" destOrd="0" presId="urn:microsoft.com/office/officeart/2005/8/layout/hierarchy1"/>
    <dgm:cxn modelId="{0267892C-5873-4F7D-924E-B9735BD92370}" type="presParOf" srcId="{08536591-5EE6-4FD3-85CE-04B985F60B3E}" destId="{42C0BE74-CB26-4D35-B06B-DDF727FED847}"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0B264ED-C2AF-4690-B744-E1B4E85D569F}" type="doc">
      <dgm:prSet loTypeId="urn:microsoft.com/office/officeart/2005/8/layout/default" loCatId="list" qsTypeId="urn:microsoft.com/office/officeart/2005/8/quickstyle/simple2" qsCatId="simple" csTypeId="urn:microsoft.com/office/officeart/2005/8/colors/colorful1" csCatId="colorful"/>
      <dgm:spPr/>
      <dgm:t>
        <a:bodyPr/>
        <a:lstStyle/>
        <a:p>
          <a:endParaRPr lang="en-US"/>
        </a:p>
      </dgm:t>
    </dgm:pt>
    <dgm:pt modelId="{66E3BC21-646D-443D-9DDD-E9A3AFC60235}">
      <dgm:prSet/>
      <dgm:spPr/>
      <dgm:t>
        <a:bodyPr/>
        <a:lstStyle/>
        <a:p>
          <a:r>
            <a:rPr lang="tr-TR"/>
            <a:t>Bitirme tarihini belirleyin.</a:t>
          </a:r>
          <a:endParaRPr lang="en-US"/>
        </a:p>
      </dgm:t>
    </dgm:pt>
    <dgm:pt modelId="{4F26D803-5AF4-457C-8F1C-6F91DFFA7EA1}" type="parTrans" cxnId="{C1CCCC37-D5E8-401D-9DA4-C4BAA003FE6C}">
      <dgm:prSet/>
      <dgm:spPr/>
      <dgm:t>
        <a:bodyPr/>
        <a:lstStyle/>
        <a:p>
          <a:endParaRPr lang="en-US"/>
        </a:p>
      </dgm:t>
    </dgm:pt>
    <dgm:pt modelId="{F7AF2BB2-2A88-439F-8360-B6784BB4ED7E}" type="sibTrans" cxnId="{C1CCCC37-D5E8-401D-9DA4-C4BAA003FE6C}">
      <dgm:prSet/>
      <dgm:spPr/>
      <dgm:t>
        <a:bodyPr/>
        <a:lstStyle/>
        <a:p>
          <a:endParaRPr lang="en-US"/>
        </a:p>
      </dgm:t>
    </dgm:pt>
    <dgm:pt modelId="{49263344-C6E9-4DC6-B278-A88A76BBFEFE}">
      <dgm:prSet/>
      <dgm:spPr/>
      <dgm:t>
        <a:bodyPr/>
        <a:lstStyle/>
        <a:p>
          <a:r>
            <a:rPr lang="tr-TR"/>
            <a:t>İlk önce sıkıcı olan işi yapın.</a:t>
          </a:r>
          <a:endParaRPr lang="en-US"/>
        </a:p>
      </dgm:t>
    </dgm:pt>
    <dgm:pt modelId="{4F772FF3-9737-4A6B-97AD-84BC28379676}" type="parTrans" cxnId="{A7A37F41-59AA-4008-BDCB-AD631CD27A48}">
      <dgm:prSet/>
      <dgm:spPr/>
      <dgm:t>
        <a:bodyPr/>
        <a:lstStyle/>
        <a:p>
          <a:endParaRPr lang="en-US"/>
        </a:p>
      </dgm:t>
    </dgm:pt>
    <dgm:pt modelId="{0744C7AC-0EFC-4F32-88AF-04C82579CF44}" type="sibTrans" cxnId="{A7A37F41-59AA-4008-BDCB-AD631CD27A48}">
      <dgm:prSet/>
      <dgm:spPr/>
      <dgm:t>
        <a:bodyPr/>
        <a:lstStyle/>
        <a:p>
          <a:endParaRPr lang="en-US"/>
        </a:p>
      </dgm:t>
    </dgm:pt>
    <dgm:pt modelId="{A928DD29-87EA-4A23-BCE9-03996C0F1806}">
      <dgm:prSet/>
      <dgm:spPr/>
      <dgm:t>
        <a:bodyPr/>
        <a:lstStyle/>
        <a:p>
          <a:r>
            <a:rPr lang="tr-TR"/>
            <a:t>Şimdi yapın!</a:t>
          </a:r>
          <a:endParaRPr lang="en-US"/>
        </a:p>
      </dgm:t>
    </dgm:pt>
    <dgm:pt modelId="{D7D840E0-E25C-4CC7-9852-DE9836B91B57}" type="parTrans" cxnId="{C37BF15A-2C30-4B5A-A780-8A13EBF3598A}">
      <dgm:prSet/>
      <dgm:spPr/>
      <dgm:t>
        <a:bodyPr/>
        <a:lstStyle/>
        <a:p>
          <a:endParaRPr lang="en-US"/>
        </a:p>
      </dgm:t>
    </dgm:pt>
    <dgm:pt modelId="{0D536EC9-5465-4B2B-A130-207175A117C3}" type="sibTrans" cxnId="{C37BF15A-2C30-4B5A-A780-8A13EBF3598A}">
      <dgm:prSet/>
      <dgm:spPr/>
      <dgm:t>
        <a:bodyPr/>
        <a:lstStyle/>
        <a:p>
          <a:endParaRPr lang="en-US"/>
        </a:p>
      </dgm:t>
    </dgm:pt>
    <dgm:pt modelId="{DB585BF2-FAF6-4FE1-92DA-61D125CE7474}">
      <dgm:prSet/>
      <dgm:spPr/>
      <dgm:t>
        <a:bodyPr/>
        <a:lstStyle/>
        <a:p>
          <a:r>
            <a:rPr lang="tr-TR"/>
            <a:t>Ödüllendirme sistemi kurun.</a:t>
          </a:r>
          <a:endParaRPr lang="en-US"/>
        </a:p>
      </dgm:t>
    </dgm:pt>
    <dgm:pt modelId="{9E994EBB-F8B5-4A6A-B85E-99C2B2D584BD}" type="parTrans" cxnId="{CE462EEF-B15F-4F3D-A1F8-9E41B84C225E}">
      <dgm:prSet/>
      <dgm:spPr/>
      <dgm:t>
        <a:bodyPr/>
        <a:lstStyle/>
        <a:p>
          <a:endParaRPr lang="en-US"/>
        </a:p>
      </dgm:t>
    </dgm:pt>
    <dgm:pt modelId="{54021856-F71A-45AD-B1BE-8D8B6CD0E62F}" type="sibTrans" cxnId="{CE462EEF-B15F-4F3D-A1F8-9E41B84C225E}">
      <dgm:prSet/>
      <dgm:spPr/>
      <dgm:t>
        <a:bodyPr/>
        <a:lstStyle/>
        <a:p>
          <a:endParaRPr lang="en-US"/>
        </a:p>
      </dgm:t>
    </dgm:pt>
    <dgm:pt modelId="{8B252B5D-8841-410A-87DD-D405240B5D64}">
      <dgm:prSet/>
      <dgm:spPr/>
      <dgm:t>
        <a:bodyPr/>
        <a:lstStyle/>
        <a:p>
          <a:r>
            <a:rPr lang="tr-TR"/>
            <a:t>İşleri küçük bölümlere ayırın.</a:t>
          </a:r>
          <a:endParaRPr lang="en-US"/>
        </a:p>
      </dgm:t>
    </dgm:pt>
    <dgm:pt modelId="{62C6B5A8-1517-4B0D-AB81-5FA2902B5E76}" type="parTrans" cxnId="{52E03A4C-18D2-406D-93F1-01DECD6DB594}">
      <dgm:prSet/>
      <dgm:spPr/>
      <dgm:t>
        <a:bodyPr/>
        <a:lstStyle/>
        <a:p>
          <a:endParaRPr lang="en-US"/>
        </a:p>
      </dgm:t>
    </dgm:pt>
    <dgm:pt modelId="{0A6DF511-A16A-4433-A262-155BFA816210}" type="sibTrans" cxnId="{52E03A4C-18D2-406D-93F1-01DECD6DB594}">
      <dgm:prSet/>
      <dgm:spPr/>
      <dgm:t>
        <a:bodyPr/>
        <a:lstStyle/>
        <a:p>
          <a:endParaRPr lang="en-US"/>
        </a:p>
      </dgm:t>
    </dgm:pt>
    <dgm:pt modelId="{F456DA22-CCAB-4987-A605-E5AF565B337D}">
      <dgm:prSet/>
      <dgm:spPr/>
      <dgm:t>
        <a:bodyPr/>
        <a:lstStyle/>
        <a:p>
          <a:r>
            <a:rPr lang="tr-TR"/>
            <a:t>Sizi uyaracak biriyle anlaşın.</a:t>
          </a:r>
          <a:endParaRPr lang="en-US"/>
        </a:p>
      </dgm:t>
    </dgm:pt>
    <dgm:pt modelId="{14FE7EE6-0483-4703-AB16-CC12D53BD53D}" type="parTrans" cxnId="{3AABC1AA-0B33-4B1F-9AF4-17B0C573318D}">
      <dgm:prSet/>
      <dgm:spPr/>
      <dgm:t>
        <a:bodyPr/>
        <a:lstStyle/>
        <a:p>
          <a:endParaRPr lang="en-US"/>
        </a:p>
      </dgm:t>
    </dgm:pt>
    <dgm:pt modelId="{4334143A-C8A5-4D04-9D06-B8C14F2BB7DA}" type="sibTrans" cxnId="{3AABC1AA-0B33-4B1F-9AF4-17B0C573318D}">
      <dgm:prSet/>
      <dgm:spPr/>
      <dgm:t>
        <a:bodyPr/>
        <a:lstStyle/>
        <a:p>
          <a:endParaRPr lang="en-US"/>
        </a:p>
      </dgm:t>
    </dgm:pt>
    <dgm:pt modelId="{3A11C2A1-289C-4037-A701-0128C002AF94}">
      <dgm:prSet/>
      <dgm:spPr/>
      <dgm:t>
        <a:bodyPr/>
        <a:lstStyle/>
        <a:p>
          <a:r>
            <a:rPr lang="tr-TR"/>
            <a:t>Elinizi oyalacak işleri paslayın.</a:t>
          </a:r>
          <a:endParaRPr lang="en-US"/>
        </a:p>
      </dgm:t>
    </dgm:pt>
    <dgm:pt modelId="{6AA26BC3-8F02-4A74-9BC6-BD69E3DC58B3}" type="parTrans" cxnId="{F614C05D-54DA-4F8B-B4F6-1A449F498A8A}">
      <dgm:prSet/>
      <dgm:spPr/>
      <dgm:t>
        <a:bodyPr/>
        <a:lstStyle/>
        <a:p>
          <a:endParaRPr lang="en-US"/>
        </a:p>
      </dgm:t>
    </dgm:pt>
    <dgm:pt modelId="{EB420E0D-B4C5-42B6-B467-EC17A11B5278}" type="sibTrans" cxnId="{F614C05D-54DA-4F8B-B4F6-1A449F498A8A}">
      <dgm:prSet/>
      <dgm:spPr/>
      <dgm:t>
        <a:bodyPr/>
        <a:lstStyle/>
        <a:p>
          <a:endParaRPr lang="en-US"/>
        </a:p>
      </dgm:t>
    </dgm:pt>
    <dgm:pt modelId="{3C4348BF-3FA7-4A94-955C-7A888973291B}">
      <dgm:prSet/>
      <dgm:spPr/>
      <dgm:t>
        <a:bodyPr/>
        <a:lstStyle/>
        <a:p>
          <a:r>
            <a:rPr lang="tr-TR"/>
            <a:t>Çözüm odaklı olun.</a:t>
          </a:r>
          <a:endParaRPr lang="en-US"/>
        </a:p>
      </dgm:t>
    </dgm:pt>
    <dgm:pt modelId="{B570EF25-83F5-4A6D-8628-D459FADBB93C}" type="parTrans" cxnId="{B3F1D557-68C0-4BF3-9222-63BF8663B393}">
      <dgm:prSet/>
      <dgm:spPr/>
      <dgm:t>
        <a:bodyPr/>
        <a:lstStyle/>
        <a:p>
          <a:endParaRPr lang="en-US"/>
        </a:p>
      </dgm:t>
    </dgm:pt>
    <dgm:pt modelId="{3A5B8DA8-51D8-4FA2-98E8-3A95B206C46C}" type="sibTrans" cxnId="{B3F1D557-68C0-4BF3-9222-63BF8663B393}">
      <dgm:prSet/>
      <dgm:spPr/>
      <dgm:t>
        <a:bodyPr/>
        <a:lstStyle/>
        <a:p>
          <a:endParaRPr lang="en-US"/>
        </a:p>
      </dgm:t>
    </dgm:pt>
    <dgm:pt modelId="{19C9C260-EC51-4421-AF39-69A986C9BE0A}" type="pres">
      <dgm:prSet presAssocID="{50B264ED-C2AF-4690-B744-E1B4E85D569F}" presName="diagram" presStyleCnt="0">
        <dgm:presLayoutVars>
          <dgm:dir/>
          <dgm:resizeHandles val="exact"/>
        </dgm:presLayoutVars>
      </dgm:prSet>
      <dgm:spPr/>
    </dgm:pt>
    <dgm:pt modelId="{DBF5AA5C-5408-4762-827C-8DED33342D6F}" type="pres">
      <dgm:prSet presAssocID="{66E3BC21-646D-443D-9DDD-E9A3AFC60235}" presName="node" presStyleLbl="node1" presStyleIdx="0" presStyleCnt="8">
        <dgm:presLayoutVars>
          <dgm:bulletEnabled val="1"/>
        </dgm:presLayoutVars>
      </dgm:prSet>
      <dgm:spPr/>
    </dgm:pt>
    <dgm:pt modelId="{118CB3F8-E7C2-46AA-A060-02F6F242A4A2}" type="pres">
      <dgm:prSet presAssocID="{F7AF2BB2-2A88-439F-8360-B6784BB4ED7E}" presName="sibTrans" presStyleCnt="0"/>
      <dgm:spPr/>
    </dgm:pt>
    <dgm:pt modelId="{C0BB85DD-1EAA-4852-96B3-09CA90E547E4}" type="pres">
      <dgm:prSet presAssocID="{49263344-C6E9-4DC6-B278-A88A76BBFEFE}" presName="node" presStyleLbl="node1" presStyleIdx="1" presStyleCnt="8">
        <dgm:presLayoutVars>
          <dgm:bulletEnabled val="1"/>
        </dgm:presLayoutVars>
      </dgm:prSet>
      <dgm:spPr/>
    </dgm:pt>
    <dgm:pt modelId="{B6A8EDC8-C6F8-4AE4-9786-E7C67BA09E50}" type="pres">
      <dgm:prSet presAssocID="{0744C7AC-0EFC-4F32-88AF-04C82579CF44}" presName="sibTrans" presStyleCnt="0"/>
      <dgm:spPr/>
    </dgm:pt>
    <dgm:pt modelId="{4817CBEF-BDD5-41F2-AF23-E432C66A8096}" type="pres">
      <dgm:prSet presAssocID="{A928DD29-87EA-4A23-BCE9-03996C0F1806}" presName="node" presStyleLbl="node1" presStyleIdx="2" presStyleCnt="8">
        <dgm:presLayoutVars>
          <dgm:bulletEnabled val="1"/>
        </dgm:presLayoutVars>
      </dgm:prSet>
      <dgm:spPr/>
    </dgm:pt>
    <dgm:pt modelId="{3D1BB6A9-B2BD-4B48-9F93-7E19A7EC86C6}" type="pres">
      <dgm:prSet presAssocID="{0D536EC9-5465-4B2B-A130-207175A117C3}" presName="sibTrans" presStyleCnt="0"/>
      <dgm:spPr/>
    </dgm:pt>
    <dgm:pt modelId="{CAC77B38-868E-40CD-A70F-CE0B2FD6D50C}" type="pres">
      <dgm:prSet presAssocID="{DB585BF2-FAF6-4FE1-92DA-61D125CE7474}" presName="node" presStyleLbl="node1" presStyleIdx="3" presStyleCnt="8">
        <dgm:presLayoutVars>
          <dgm:bulletEnabled val="1"/>
        </dgm:presLayoutVars>
      </dgm:prSet>
      <dgm:spPr/>
    </dgm:pt>
    <dgm:pt modelId="{22BBC93E-F68F-4C48-B156-49C2CA4A49DC}" type="pres">
      <dgm:prSet presAssocID="{54021856-F71A-45AD-B1BE-8D8B6CD0E62F}" presName="sibTrans" presStyleCnt="0"/>
      <dgm:spPr/>
    </dgm:pt>
    <dgm:pt modelId="{23DD9B4E-69D3-44A2-9697-7D257CC88B5C}" type="pres">
      <dgm:prSet presAssocID="{8B252B5D-8841-410A-87DD-D405240B5D64}" presName="node" presStyleLbl="node1" presStyleIdx="4" presStyleCnt="8">
        <dgm:presLayoutVars>
          <dgm:bulletEnabled val="1"/>
        </dgm:presLayoutVars>
      </dgm:prSet>
      <dgm:spPr/>
    </dgm:pt>
    <dgm:pt modelId="{ABB43E2D-B7B2-489A-A8BA-3E06DCF25488}" type="pres">
      <dgm:prSet presAssocID="{0A6DF511-A16A-4433-A262-155BFA816210}" presName="sibTrans" presStyleCnt="0"/>
      <dgm:spPr/>
    </dgm:pt>
    <dgm:pt modelId="{EE634C95-45C9-4444-AF82-9B58D5E8207E}" type="pres">
      <dgm:prSet presAssocID="{F456DA22-CCAB-4987-A605-E5AF565B337D}" presName="node" presStyleLbl="node1" presStyleIdx="5" presStyleCnt="8">
        <dgm:presLayoutVars>
          <dgm:bulletEnabled val="1"/>
        </dgm:presLayoutVars>
      </dgm:prSet>
      <dgm:spPr/>
    </dgm:pt>
    <dgm:pt modelId="{2E8CAF3E-BA28-4B4F-8007-CAEB12465E31}" type="pres">
      <dgm:prSet presAssocID="{4334143A-C8A5-4D04-9D06-B8C14F2BB7DA}" presName="sibTrans" presStyleCnt="0"/>
      <dgm:spPr/>
    </dgm:pt>
    <dgm:pt modelId="{D85C05BF-0EA8-465E-B9DD-A36F8A357FDE}" type="pres">
      <dgm:prSet presAssocID="{3A11C2A1-289C-4037-A701-0128C002AF94}" presName="node" presStyleLbl="node1" presStyleIdx="6" presStyleCnt="8">
        <dgm:presLayoutVars>
          <dgm:bulletEnabled val="1"/>
        </dgm:presLayoutVars>
      </dgm:prSet>
      <dgm:spPr/>
    </dgm:pt>
    <dgm:pt modelId="{EA418F95-5A31-4D76-93E7-A04D08DBBF40}" type="pres">
      <dgm:prSet presAssocID="{EB420E0D-B4C5-42B6-B467-EC17A11B5278}" presName="sibTrans" presStyleCnt="0"/>
      <dgm:spPr/>
    </dgm:pt>
    <dgm:pt modelId="{0C62C2F7-69B1-4062-A5E6-7D5798981839}" type="pres">
      <dgm:prSet presAssocID="{3C4348BF-3FA7-4A94-955C-7A888973291B}" presName="node" presStyleLbl="node1" presStyleIdx="7" presStyleCnt="8">
        <dgm:presLayoutVars>
          <dgm:bulletEnabled val="1"/>
        </dgm:presLayoutVars>
      </dgm:prSet>
      <dgm:spPr/>
    </dgm:pt>
  </dgm:ptLst>
  <dgm:cxnLst>
    <dgm:cxn modelId="{56126801-B33B-4951-B470-C12E1F9489D3}" type="presOf" srcId="{49263344-C6E9-4DC6-B278-A88A76BBFEFE}" destId="{C0BB85DD-1EAA-4852-96B3-09CA90E547E4}" srcOrd="0" destOrd="0" presId="urn:microsoft.com/office/officeart/2005/8/layout/default"/>
    <dgm:cxn modelId="{FAC6C409-74AE-4404-87CC-A1D0AEF7A2C0}" type="presOf" srcId="{DB585BF2-FAF6-4FE1-92DA-61D125CE7474}" destId="{CAC77B38-868E-40CD-A70F-CE0B2FD6D50C}" srcOrd="0" destOrd="0" presId="urn:microsoft.com/office/officeart/2005/8/layout/default"/>
    <dgm:cxn modelId="{1281FD0D-F875-4A84-99FF-4E3E1E5B8E0E}" type="presOf" srcId="{F456DA22-CCAB-4987-A605-E5AF565B337D}" destId="{EE634C95-45C9-4444-AF82-9B58D5E8207E}" srcOrd="0" destOrd="0" presId="urn:microsoft.com/office/officeart/2005/8/layout/default"/>
    <dgm:cxn modelId="{63BEB415-6FDF-4AF1-B069-3C181D58C891}" type="presOf" srcId="{3C4348BF-3FA7-4A94-955C-7A888973291B}" destId="{0C62C2F7-69B1-4062-A5E6-7D5798981839}" srcOrd="0" destOrd="0" presId="urn:microsoft.com/office/officeart/2005/8/layout/default"/>
    <dgm:cxn modelId="{C1CCCC37-D5E8-401D-9DA4-C4BAA003FE6C}" srcId="{50B264ED-C2AF-4690-B744-E1B4E85D569F}" destId="{66E3BC21-646D-443D-9DDD-E9A3AFC60235}" srcOrd="0" destOrd="0" parTransId="{4F26D803-5AF4-457C-8F1C-6F91DFFA7EA1}" sibTransId="{F7AF2BB2-2A88-439F-8360-B6784BB4ED7E}"/>
    <dgm:cxn modelId="{02D9A840-1A1C-4FF3-84CB-E5BE5DA90BE0}" type="presOf" srcId="{A928DD29-87EA-4A23-BCE9-03996C0F1806}" destId="{4817CBEF-BDD5-41F2-AF23-E432C66A8096}" srcOrd="0" destOrd="0" presId="urn:microsoft.com/office/officeart/2005/8/layout/default"/>
    <dgm:cxn modelId="{F614C05D-54DA-4F8B-B4F6-1A449F498A8A}" srcId="{50B264ED-C2AF-4690-B744-E1B4E85D569F}" destId="{3A11C2A1-289C-4037-A701-0128C002AF94}" srcOrd="6" destOrd="0" parTransId="{6AA26BC3-8F02-4A74-9BC6-BD69E3DC58B3}" sibTransId="{EB420E0D-B4C5-42B6-B467-EC17A11B5278}"/>
    <dgm:cxn modelId="{C4FBCE5F-37FC-4712-9ED9-F1D718DD3AF3}" type="presOf" srcId="{66E3BC21-646D-443D-9DDD-E9A3AFC60235}" destId="{DBF5AA5C-5408-4762-827C-8DED33342D6F}" srcOrd="0" destOrd="0" presId="urn:microsoft.com/office/officeart/2005/8/layout/default"/>
    <dgm:cxn modelId="{A7A37F41-59AA-4008-BDCB-AD631CD27A48}" srcId="{50B264ED-C2AF-4690-B744-E1B4E85D569F}" destId="{49263344-C6E9-4DC6-B278-A88A76BBFEFE}" srcOrd="1" destOrd="0" parTransId="{4F772FF3-9737-4A6B-97AD-84BC28379676}" sibTransId="{0744C7AC-0EFC-4F32-88AF-04C82579CF44}"/>
    <dgm:cxn modelId="{52E03A4C-18D2-406D-93F1-01DECD6DB594}" srcId="{50B264ED-C2AF-4690-B744-E1B4E85D569F}" destId="{8B252B5D-8841-410A-87DD-D405240B5D64}" srcOrd="4" destOrd="0" parTransId="{62C6B5A8-1517-4B0D-AB81-5FA2902B5E76}" sibTransId="{0A6DF511-A16A-4433-A262-155BFA816210}"/>
    <dgm:cxn modelId="{BD360756-468F-44E4-BA67-0356D928BAB1}" type="presOf" srcId="{8B252B5D-8841-410A-87DD-D405240B5D64}" destId="{23DD9B4E-69D3-44A2-9697-7D257CC88B5C}" srcOrd="0" destOrd="0" presId="urn:microsoft.com/office/officeart/2005/8/layout/default"/>
    <dgm:cxn modelId="{B3F1D557-68C0-4BF3-9222-63BF8663B393}" srcId="{50B264ED-C2AF-4690-B744-E1B4E85D569F}" destId="{3C4348BF-3FA7-4A94-955C-7A888973291B}" srcOrd="7" destOrd="0" parTransId="{B570EF25-83F5-4A6D-8628-D459FADBB93C}" sibTransId="{3A5B8DA8-51D8-4FA2-98E8-3A95B206C46C}"/>
    <dgm:cxn modelId="{C37BF15A-2C30-4B5A-A780-8A13EBF3598A}" srcId="{50B264ED-C2AF-4690-B744-E1B4E85D569F}" destId="{A928DD29-87EA-4A23-BCE9-03996C0F1806}" srcOrd="2" destOrd="0" parTransId="{D7D840E0-E25C-4CC7-9852-DE9836B91B57}" sibTransId="{0D536EC9-5465-4B2B-A130-207175A117C3}"/>
    <dgm:cxn modelId="{3AABC1AA-0B33-4B1F-9AF4-17B0C573318D}" srcId="{50B264ED-C2AF-4690-B744-E1B4E85D569F}" destId="{F456DA22-CCAB-4987-A605-E5AF565B337D}" srcOrd="5" destOrd="0" parTransId="{14FE7EE6-0483-4703-AB16-CC12D53BD53D}" sibTransId="{4334143A-C8A5-4D04-9D06-B8C14F2BB7DA}"/>
    <dgm:cxn modelId="{98F75FE0-EDD2-4F61-9743-FBE8921AAE8C}" type="presOf" srcId="{3A11C2A1-289C-4037-A701-0128C002AF94}" destId="{D85C05BF-0EA8-465E-B9DD-A36F8A357FDE}" srcOrd="0" destOrd="0" presId="urn:microsoft.com/office/officeart/2005/8/layout/default"/>
    <dgm:cxn modelId="{36612EEF-3A29-4BF2-B937-C7A54F9D4D3D}" type="presOf" srcId="{50B264ED-C2AF-4690-B744-E1B4E85D569F}" destId="{19C9C260-EC51-4421-AF39-69A986C9BE0A}" srcOrd="0" destOrd="0" presId="urn:microsoft.com/office/officeart/2005/8/layout/default"/>
    <dgm:cxn modelId="{CE462EEF-B15F-4F3D-A1F8-9E41B84C225E}" srcId="{50B264ED-C2AF-4690-B744-E1B4E85D569F}" destId="{DB585BF2-FAF6-4FE1-92DA-61D125CE7474}" srcOrd="3" destOrd="0" parTransId="{9E994EBB-F8B5-4A6A-B85E-99C2B2D584BD}" sibTransId="{54021856-F71A-45AD-B1BE-8D8B6CD0E62F}"/>
    <dgm:cxn modelId="{81283003-0EAD-4B9D-8EC6-681F62695341}" type="presParOf" srcId="{19C9C260-EC51-4421-AF39-69A986C9BE0A}" destId="{DBF5AA5C-5408-4762-827C-8DED33342D6F}" srcOrd="0" destOrd="0" presId="urn:microsoft.com/office/officeart/2005/8/layout/default"/>
    <dgm:cxn modelId="{1D7D033B-ACCE-4D87-894C-E35DB37F8250}" type="presParOf" srcId="{19C9C260-EC51-4421-AF39-69A986C9BE0A}" destId="{118CB3F8-E7C2-46AA-A060-02F6F242A4A2}" srcOrd="1" destOrd="0" presId="urn:microsoft.com/office/officeart/2005/8/layout/default"/>
    <dgm:cxn modelId="{3C89EB4C-692F-4DA6-942C-891278DE6EA1}" type="presParOf" srcId="{19C9C260-EC51-4421-AF39-69A986C9BE0A}" destId="{C0BB85DD-1EAA-4852-96B3-09CA90E547E4}" srcOrd="2" destOrd="0" presId="urn:microsoft.com/office/officeart/2005/8/layout/default"/>
    <dgm:cxn modelId="{ADCBB83A-10F0-4AD1-9FB4-AD62837ED10A}" type="presParOf" srcId="{19C9C260-EC51-4421-AF39-69A986C9BE0A}" destId="{B6A8EDC8-C6F8-4AE4-9786-E7C67BA09E50}" srcOrd="3" destOrd="0" presId="urn:microsoft.com/office/officeart/2005/8/layout/default"/>
    <dgm:cxn modelId="{DF160371-D7F5-4BA4-97A9-72120CEAEC26}" type="presParOf" srcId="{19C9C260-EC51-4421-AF39-69A986C9BE0A}" destId="{4817CBEF-BDD5-41F2-AF23-E432C66A8096}" srcOrd="4" destOrd="0" presId="urn:microsoft.com/office/officeart/2005/8/layout/default"/>
    <dgm:cxn modelId="{3F9D83CE-AFD1-46E0-A648-D6DB3F78B6B2}" type="presParOf" srcId="{19C9C260-EC51-4421-AF39-69A986C9BE0A}" destId="{3D1BB6A9-B2BD-4B48-9F93-7E19A7EC86C6}" srcOrd="5" destOrd="0" presId="urn:microsoft.com/office/officeart/2005/8/layout/default"/>
    <dgm:cxn modelId="{1F2FCD7D-6383-4973-BA7E-85DD7287B0FB}" type="presParOf" srcId="{19C9C260-EC51-4421-AF39-69A986C9BE0A}" destId="{CAC77B38-868E-40CD-A70F-CE0B2FD6D50C}" srcOrd="6" destOrd="0" presId="urn:microsoft.com/office/officeart/2005/8/layout/default"/>
    <dgm:cxn modelId="{8E28FF0D-1B9B-4BD1-AF93-E8EEABFDFC17}" type="presParOf" srcId="{19C9C260-EC51-4421-AF39-69A986C9BE0A}" destId="{22BBC93E-F68F-4C48-B156-49C2CA4A49DC}" srcOrd="7" destOrd="0" presId="urn:microsoft.com/office/officeart/2005/8/layout/default"/>
    <dgm:cxn modelId="{13C61753-2EE4-4AC4-BEE6-7F0D94063AA5}" type="presParOf" srcId="{19C9C260-EC51-4421-AF39-69A986C9BE0A}" destId="{23DD9B4E-69D3-44A2-9697-7D257CC88B5C}" srcOrd="8" destOrd="0" presId="urn:microsoft.com/office/officeart/2005/8/layout/default"/>
    <dgm:cxn modelId="{6B8C69B6-6AB7-4809-A698-1F7F5C9FCD07}" type="presParOf" srcId="{19C9C260-EC51-4421-AF39-69A986C9BE0A}" destId="{ABB43E2D-B7B2-489A-A8BA-3E06DCF25488}" srcOrd="9" destOrd="0" presId="urn:microsoft.com/office/officeart/2005/8/layout/default"/>
    <dgm:cxn modelId="{A54C76FF-A732-4ECB-A0FB-B5245914162F}" type="presParOf" srcId="{19C9C260-EC51-4421-AF39-69A986C9BE0A}" destId="{EE634C95-45C9-4444-AF82-9B58D5E8207E}" srcOrd="10" destOrd="0" presId="urn:microsoft.com/office/officeart/2005/8/layout/default"/>
    <dgm:cxn modelId="{A761D0C1-6E22-4B7C-895A-C4C11502DD97}" type="presParOf" srcId="{19C9C260-EC51-4421-AF39-69A986C9BE0A}" destId="{2E8CAF3E-BA28-4B4F-8007-CAEB12465E31}" srcOrd="11" destOrd="0" presId="urn:microsoft.com/office/officeart/2005/8/layout/default"/>
    <dgm:cxn modelId="{60572FAC-FE20-4828-9A00-ED20515144D0}" type="presParOf" srcId="{19C9C260-EC51-4421-AF39-69A986C9BE0A}" destId="{D85C05BF-0EA8-465E-B9DD-A36F8A357FDE}" srcOrd="12" destOrd="0" presId="urn:microsoft.com/office/officeart/2005/8/layout/default"/>
    <dgm:cxn modelId="{BE58B085-B737-4F0A-913C-EA666EB79003}" type="presParOf" srcId="{19C9C260-EC51-4421-AF39-69A986C9BE0A}" destId="{EA418F95-5A31-4D76-93E7-A04D08DBBF40}" srcOrd="13" destOrd="0" presId="urn:microsoft.com/office/officeart/2005/8/layout/default"/>
    <dgm:cxn modelId="{7B862870-2447-40E8-94BF-C03E4E69B4E9}" type="presParOf" srcId="{19C9C260-EC51-4421-AF39-69A986C9BE0A}" destId="{0C62C2F7-69B1-4062-A5E6-7D5798981839}"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C96132-F387-429D-9A2D-AA28AE0D3D58}">
      <dsp:nvSpPr>
        <dsp:cNvPr id="0" name=""/>
        <dsp:cNvSpPr/>
      </dsp:nvSpPr>
      <dsp:spPr>
        <a:xfrm>
          <a:off x="1778279" y="520619"/>
          <a:ext cx="1944000" cy="1944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76ACB51-1D12-4B58-9F43-7852DF8DDD5D}">
      <dsp:nvSpPr>
        <dsp:cNvPr id="0" name=""/>
        <dsp:cNvSpPr/>
      </dsp:nvSpPr>
      <dsp:spPr>
        <a:xfrm>
          <a:off x="590279" y="2934848"/>
          <a:ext cx="432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tr-TR" sz="1600" b="1" kern="1200"/>
            <a:t>Zaman yönetiminin amacı, bireylerin ve öğrencilerin zamanlarını etkili ve verimli şekilde kullanmalarını sağlamaktır.</a:t>
          </a:r>
          <a:endParaRPr lang="en-US" sz="1600" b="1" kern="1200"/>
        </a:p>
      </dsp:txBody>
      <dsp:txXfrm>
        <a:off x="590279" y="2934848"/>
        <a:ext cx="4320000" cy="720000"/>
      </dsp:txXfrm>
    </dsp:sp>
    <dsp:sp modelId="{B80B5C55-D018-4F6E-9807-D502905EA950}">
      <dsp:nvSpPr>
        <dsp:cNvPr id="0" name=""/>
        <dsp:cNvSpPr/>
      </dsp:nvSpPr>
      <dsp:spPr>
        <a:xfrm>
          <a:off x="6854279" y="520619"/>
          <a:ext cx="1944000" cy="1944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A04A27D-6727-4278-A0A4-024D4D8414DD}">
      <dsp:nvSpPr>
        <dsp:cNvPr id="0" name=""/>
        <dsp:cNvSpPr/>
      </dsp:nvSpPr>
      <dsp:spPr>
        <a:xfrm>
          <a:off x="5666279" y="2934848"/>
          <a:ext cx="432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90000"/>
            </a:lnSpc>
            <a:spcBef>
              <a:spcPct val="0"/>
            </a:spcBef>
            <a:spcAft>
              <a:spcPct val="35000"/>
            </a:spcAft>
            <a:buNone/>
          </a:pPr>
          <a:r>
            <a:rPr lang="tr-TR" sz="1600" b="1" kern="1200"/>
            <a:t>Zamanı yönetimi, planlama/karar verme, uygulama ve denetleme süreçlerinden oluşan daimi bir döngüdür.</a:t>
          </a:r>
          <a:endParaRPr lang="en-US" sz="1600" b="1" kern="1200"/>
        </a:p>
      </dsp:txBody>
      <dsp:txXfrm>
        <a:off x="5666279" y="2934848"/>
        <a:ext cx="4320000" cy="72000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60D4F8-DB8D-41E1-A232-A239E56E4422}">
      <dsp:nvSpPr>
        <dsp:cNvPr id="0" name=""/>
        <dsp:cNvSpPr/>
      </dsp:nvSpPr>
      <dsp:spPr>
        <a:xfrm>
          <a:off x="0" y="509"/>
          <a:ext cx="10576558" cy="1192699"/>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29109EC-CFA5-481D-AFBD-437AF5030EB0}">
      <dsp:nvSpPr>
        <dsp:cNvPr id="0" name=""/>
        <dsp:cNvSpPr/>
      </dsp:nvSpPr>
      <dsp:spPr>
        <a:xfrm>
          <a:off x="360791" y="268867"/>
          <a:ext cx="655984" cy="65598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3C78626-CA35-415F-A9CE-46577A4DD013}">
      <dsp:nvSpPr>
        <dsp:cNvPr id="0" name=""/>
        <dsp:cNvSpPr/>
      </dsp:nvSpPr>
      <dsp:spPr>
        <a:xfrm>
          <a:off x="1377568" y="509"/>
          <a:ext cx="9198989" cy="11926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227" tIns="126227" rIns="126227" bIns="126227" numCol="1" spcCol="1270" anchor="ctr" anchorCtr="0">
          <a:noAutofit/>
        </a:bodyPr>
        <a:lstStyle/>
        <a:p>
          <a:pPr marL="0" lvl="0" indent="0" algn="l" defTabSz="1111250">
            <a:lnSpc>
              <a:spcPct val="100000"/>
            </a:lnSpc>
            <a:spcBef>
              <a:spcPct val="0"/>
            </a:spcBef>
            <a:spcAft>
              <a:spcPct val="35000"/>
            </a:spcAft>
            <a:buNone/>
          </a:pPr>
          <a:r>
            <a:rPr lang="tr-TR" sz="2500" kern="1200" dirty="0"/>
            <a:t>• 25 dakika çalışma 5 dakika ara </a:t>
          </a:r>
          <a:r>
            <a:rPr lang="tr-TR" sz="2500" kern="1200" dirty="0" err="1"/>
            <a:t>peryodları</a:t>
          </a:r>
          <a:r>
            <a:rPr lang="tr-TR" sz="2500" kern="1200" dirty="0"/>
            <a:t> şeklinde giden bir çalışma tekniğidir.</a:t>
          </a:r>
          <a:endParaRPr lang="en-US" sz="2500" kern="1200" dirty="0"/>
        </a:p>
      </dsp:txBody>
      <dsp:txXfrm>
        <a:off x="1377568" y="509"/>
        <a:ext cx="9198989" cy="1192699"/>
      </dsp:txXfrm>
    </dsp:sp>
    <dsp:sp modelId="{CDBB15A7-F225-4DA8-8116-210CD7D26A69}">
      <dsp:nvSpPr>
        <dsp:cNvPr id="0" name=""/>
        <dsp:cNvSpPr/>
      </dsp:nvSpPr>
      <dsp:spPr>
        <a:xfrm>
          <a:off x="0" y="1491384"/>
          <a:ext cx="10576558" cy="1192699"/>
        </a:xfrm>
        <a:prstGeom prst="roundRect">
          <a:avLst>
            <a:gd name="adj" fmla="val 10000"/>
          </a:avLst>
        </a:prstGeom>
        <a:solidFill>
          <a:schemeClr val="accent3">
            <a:lumMod val="75000"/>
          </a:schemeClr>
        </a:solidFill>
        <a:ln>
          <a:noFill/>
        </a:ln>
        <a:effectLst/>
      </dsp:spPr>
      <dsp:style>
        <a:lnRef idx="0">
          <a:scrgbClr r="0" g="0" b="0"/>
        </a:lnRef>
        <a:fillRef idx="1">
          <a:scrgbClr r="0" g="0" b="0"/>
        </a:fillRef>
        <a:effectRef idx="0">
          <a:scrgbClr r="0" g="0" b="0"/>
        </a:effectRef>
        <a:fontRef idx="minor"/>
      </dsp:style>
    </dsp:sp>
    <dsp:sp modelId="{2144EEE6-C3F9-4B81-BE24-BF5BAE0CF7ED}">
      <dsp:nvSpPr>
        <dsp:cNvPr id="0" name=""/>
        <dsp:cNvSpPr/>
      </dsp:nvSpPr>
      <dsp:spPr>
        <a:xfrm>
          <a:off x="360791" y="1759741"/>
          <a:ext cx="655984" cy="65598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43BD63A-69F5-490F-8FB9-23C15E26D890}">
      <dsp:nvSpPr>
        <dsp:cNvPr id="0" name=""/>
        <dsp:cNvSpPr/>
      </dsp:nvSpPr>
      <dsp:spPr>
        <a:xfrm>
          <a:off x="1377568" y="1491384"/>
          <a:ext cx="9198989" cy="11926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227" tIns="126227" rIns="126227" bIns="126227" numCol="1" spcCol="1270" anchor="ctr" anchorCtr="0">
          <a:noAutofit/>
        </a:bodyPr>
        <a:lstStyle/>
        <a:p>
          <a:pPr marL="0" lvl="0" indent="0" algn="l" defTabSz="1111250">
            <a:lnSpc>
              <a:spcPct val="100000"/>
            </a:lnSpc>
            <a:spcBef>
              <a:spcPct val="0"/>
            </a:spcBef>
            <a:spcAft>
              <a:spcPct val="35000"/>
            </a:spcAft>
            <a:buNone/>
          </a:pPr>
          <a:r>
            <a:rPr lang="tr-TR" sz="2500" kern="1200" dirty="0"/>
            <a:t>• Toplamda 4 </a:t>
          </a:r>
          <a:r>
            <a:rPr lang="tr-TR" sz="2500" kern="1200" dirty="0" err="1"/>
            <a:t>pomodoro</a:t>
          </a:r>
          <a:r>
            <a:rPr lang="tr-TR" sz="2500" kern="1200" dirty="0"/>
            <a:t> tamamlandığında, yani 2 saat sonunda 25-30 dakikalık uzun bir mola verilir.</a:t>
          </a:r>
          <a:endParaRPr lang="en-US" sz="2500" kern="1200" dirty="0"/>
        </a:p>
      </dsp:txBody>
      <dsp:txXfrm>
        <a:off x="1377568" y="1491384"/>
        <a:ext cx="9198989" cy="1192699"/>
      </dsp:txXfrm>
    </dsp:sp>
    <dsp:sp modelId="{B66D6B0B-E2E5-452D-ACE2-7FCBF7DF59F9}">
      <dsp:nvSpPr>
        <dsp:cNvPr id="0" name=""/>
        <dsp:cNvSpPr/>
      </dsp:nvSpPr>
      <dsp:spPr>
        <a:xfrm>
          <a:off x="0" y="2982258"/>
          <a:ext cx="10576558" cy="1192699"/>
        </a:xfrm>
        <a:prstGeom prst="roundRect">
          <a:avLst>
            <a:gd name="adj" fmla="val 10000"/>
          </a:avLst>
        </a:prstGeom>
        <a:solidFill>
          <a:schemeClr val="accent1">
            <a:lumMod val="75000"/>
          </a:schemeClr>
        </a:solidFill>
        <a:ln>
          <a:noFill/>
        </a:ln>
        <a:effectLst/>
      </dsp:spPr>
      <dsp:style>
        <a:lnRef idx="0">
          <a:scrgbClr r="0" g="0" b="0"/>
        </a:lnRef>
        <a:fillRef idx="1">
          <a:scrgbClr r="0" g="0" b="0"/>
        </a:fillRef>
        <a:effectRef idx="0">
          <a:scrgbClr r="0" g="0" b="0"/>
        </a:effectRef>
        <a:fontRef idx="minor"/>
      </dsp:style>
    </dsp:sp>
    <dsp:sp modelId="{62AA0EBB-E935-47EA-926B-0770322BBA4C}">
      <dsp:nvSpPr>
        <dsp:cNvPr id="0" name=""/>
        <dsp:cNvSpPr/>
      </dsp:nvSpPr>
      <dsp:spPr>
        <a:xfrm>
          <a:off x="360791" y="3250616"/>
          <a:ext cx="655984" cy="65598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5755D5F-1650-4038-A69C-7A623A347B53}">
      <dsp:nvSpPr>
        <dsp:cNvPr id="0" name=""/>
        <dsp:cNvSpPr/>
      </dsp:nvSpPr>
      <dsp:spPr>
        <a:xfrm>
          <a:off x="1377568" y="2982258"/>
          <a:ext cx="9198989" cy="11926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227" tIns="126227" rIns="126227" bIns="126227" numCol="1" spcCol="1270" anchor="ctr" anchorCtr="0">
          <a:noAutofit/>
        </a:bodyPr>
        <a:lstStyle/>
        <a:p>
          <a:pPr marL="0" lvl="0" indent="0" algn="l" defTabSz="1111250">
            <a:lnSpc>
              <a:spcPct val="100000"/>
            </a:lnSpc>
            <a:spcBef>
              <a:spcPct val="0"/>
            </a:spcBef>
            <a:spcAft>
              <a:spcPct val="35000"/>
            </a:spcAft>
            <a:buNone/>
          </a:pPr>
          <a:r>
            <a:rPr lang="tr-TR" sz="2500" kern="1200" dirty="0"/>
            <a:t>• Olayın kilit noktası şu: Asla ama asla 25 dakikalık seanslar boyunca bir şeyin dikkatinizi dağıtmasına izin verilmiyor</a:t>
          </a:r>
          <a:endParaRPr lang="en-US" sz="2500" kern="1200" dirty="0"/>
        </a:p>
      </dsp:txBody>
      <dsp:txXfrm>
        <a:off x="1377568" y="2982258"/>
        <a:ext cx="9198989" cy="1192699"/>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F06C38-A552-4F16-AF5A-9C66D040FE00}">
      <dsp:nvSpPr>
        <dsp:cNvPr id="0" name=""/>
        <dsp:cNvSpPr/>
      </dsp:nvSpPr>
      <dsp:spPr>
        <a:xfrm>
          <a:off x="1660341" y="0"/>
          <a:ext cx="1611669" cy="146901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6BA9347-0DB2-45B3-B91B-AB9900C138D9}">
      <dsp:nvSpPr>
        <dsp:cNvPr id="0" name=""/>
        <dsp:cNvSpPr/>
      </dsp:nvSpPr>
      <dsp:spPr>
        <a:xfrm>
          <a:off x="75150" y="1782863"/>
          <a:ext cx="4757259" cy="16077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tr-TR" sz="2000" b="0" i="0" kern="1200" dirty="0"/>
            <a:t>Gerçek sınavlarda belirlenen stratejiye göre test çözebilmesi için öğrencinin evde test çözerken ve deneme sınavları uygulanırken amaca uygun egzersiz yapması gerekir.</a:t>
          </a:r>
          <a:endParaRPr lang="en-US" sz="2000" kern="1200" dirty="0"/>
        </a:p>
      </dsp:txBody>
      <dsp:txXfrm>
        <a:off x="75150" y="1782863"/>
        <a:ext cx="4757259" cy="1607714"/>
      </dsp:txXfrm>
    </dsp:sp>
    <dsp:sp modelId="{559AB96B-3DE8-442C-B0DE-5E4B68710823}">
      <dsp:nvSpPr>
        <dsp:cNvPr id="0" name=""/>
        <dsp:cNvSpPr/>
      </dsp:nvSpPr>
      <dsp:spPr>
        <a:xfrm>
          <a:off x="7116221" y="0"/>
          <a:ext cx="1802250" cy="129569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13CFB71-2300-4460-AEFF-0D1300436598}">
      <dsp:nvSpPr>
        <dsp:cNvPr id="0" name=""/>
        <dsp:cNvSpPr/>
      </dsp:nvSpPr>
      <dsp:spPr>
        <a:xfrm>
          <a:off x="5442251" y="1375958"/>
          <a:ext cx="5037168" cy="16077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tr-TR" sz="2000" b="0" i="0" kern="1200" dirty="0"/>
            <a:t>Evde soru çözerken; testleri gelişigüzel ve kontrolsüz bir zaman dilimiyle değil, zaman karşı belirli bir süre içinde çözme davranışı geliştirilmelidir. Yeni öğrenilen bir konu sonrası soru çözme hızı tahmin edileceği gibi daha yavaştır. Bu aşamada hızdan çok doğru çözmek önemlidir. Ancak yeterli soru çözümü sonrası süre tutarak hızlanmak ve hızlı düşünüp seri soru çözme davranışı geliştirebilmelidir. </a:t>
          </a:r>
          <a:endParaRPr lang="en-US" sz="2000" kern="1200" dirty="0"/>
        </a:p>
      </dsp:txBody>
      <dsp:txXfrm>
        <a:off x="5442251" y="1375958"/>
        <a:ext cx="5037168" cy="16077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517736-03AA-4FCB-99E3-9ACC22F503A4}">
      <dsp:nvSpPr>
        <dsp:cNvPr id="0" name=""/>
        <dsp:cNvSpPr/>
      </dsp:nvSpPr>
      <dsp:spPr>
        <a:xfrm>
          <a:off x="222669" y="391570"/>
          <a:ext cx="1341248" cy="1341248"/>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B7C2A3F-5DF8-4267-A06B-D34EECBBCDF6}">
      <dsp:nvSpPr>
        <dsp:cNvPr id="0" name=""/>
        <dsp:cNvSpPr/>
      </dsp:nvSpPr>
      <dsp:spPr>
        <a:xfrm>
          <a:off x="504331" y="673232"/>
          <a:ext cx="777924" cy="77792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38FE678-E8BD-41FB-86DC-7458EEAE8115}">
      <dsp:nvSpPr>
        <dsp:cNvPr id="0" name=""/>
        <dsp:cNvSpPr/>
      </dsp:nvSpPr>
      <dsp:spPr>
        <a:xfrm>
          <a:off x="1851328" y="391570"/>
          <a:ext cx="3161515" cy="13412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90000"/>
            </a:lnSpc>
            <a:spcBef>
              <a:spcPct val="0"/>
            </a:spcBef>
            <a:spcAft>
              <a:spcPct val="35000"/>
            </a:spcAft>
            <a:buNone/>
          </a:pPr>
          <a:r>
            <a:rPr lang="tr-TR" sz="2400" kern="1200"/>
            <a:t>Zaman yönetimini başarabilmek için;</a:t>
          </a:r>
          <a:endParaRPr lang="en-US" sz="2400" kern="1200"/>
        </a:p>
      </dsp:txBody>
      <dsp:txXfrm>
        <a:off x="1851328" y="391570"/>
        <a:ext cx="3161515" cy="1341248"/>
      </dsp:txXfrm>
    </dsp:sp>
    <dsp:sp modelId="{E565A840-D880-4729-AB97-BDE5676D0D45}">
      <dsp:nvSpPr>
        <dsp:cNvPr id="0" name=""/>
        <dsp:cNvSpPr/>
      </dsp:nvSpPr>
      <dsp:spPr>
        <a:xfrm>
          <a:off x="5563714" y="391570"/>
          <a:ext cx="1341248" cy="1341248"/>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7FBE90F-530F-4320-A659-FCC25D7B79CD}">
      <dsp:nvSpPr>
        <dsp:cNvPr id="0" name=""/>
        <dsp:cNvSpPr/>
      </dsp:nvSpPr>
      <dsp:spPr>
        <a:xfrm>
          <a:off x="5845376" y="673232"/>
          <a:ext cx="777924" cy="77792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DC5CF6E-4EFC-438A-9B19-4F8E11340E0A}">
      <dsp:nvSpPr>
        <dsp:cNvPr id="0" name=""/>
        <dsp:cNvSpPr/>
      </dsp:nvSpPr>
      <dsp:spPr>
        <a:xfrm>
          <a:off x="7192373" y="391570"/>
          <a:ext cx="3161515" cy="13412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90000"/>
            </a:lnSpc>
            <a:spcBef>
              <a:spcPct val="0"/>
            </a:spcBef>
            <a:spcAft>
              <a:spcPct val="35000"/>
            </a:spcAft>
            <a:buNone/>
          </a:pPr>
          <a:r>
            <a:rPr lang="tr-TR" sz="2400" kern="1200"/>
            <a:t>Kontrol edebildiğimiz olayları planlamak,</a:t>
          </a:r>
          <a:endParaRPr lang="en-US" sz="2400" kern="1200"/>
        </a:p>
      </dsp:txBody>
      <dsp:txXfrm>
        <a:off x="7192373" y="391570"/>
        <a:ext cx="3161515" cy="1341248"/>
      </dsp:txXfrm>
    </dsp:sp>
    <dsp:sp modelId="{A505E83F-CB3B-4563-947E-40A546740461}">
      <dsp:nvSpPr>
        <dsp:cNvPr id="0" name=""/>
        <dsp:cNvSpPr/>
      </dsp:nvSpPr>
      <dsp:spPr>
        <a:xfrm>
          <a:off x="222669" y="2442648"/>
          <a:ext cx="1341248" cy="1341248"/>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D99A420-74CF-41D3-BBC7-07540F55F25D}">
      <dsp:nvSpPr>
        <dsp:cNvPr id="0" name=""/>
        <dsp:cNvSpPr/>
      </dsp:nvSpPr>
      <dsp:spPr>
        <a:xfrm>
          <a:off x="504331" y="2724311"/>
          <a:ext cx="777924" cy="77792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5E07FF9-4EB1-4D00-909E-C38D1C55C918}">
      <dsp:nvSpPr>
        <dsp:cNvPr id="0" name=""/>
        <dsp:cNvSpPr/>
      </dsp:nvSpPr>
      <dsp:spPr>
        <a:xfrm>
          <a:off x="1851328" y="2442648"/>
          <a:ext cx="3161515" cy="13412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90000"/>
            </a:lnSpc>
            <a:spcBef>
              <a:spcPct val="0"/>
            </a:spcBef>
            <a:spcAft>
              <a:spcPct val="35000"/>
            </a:spcAft>
            <a:buNone/>
          </a:pPr>
          <a:r>
            <a:rPr lang="tr-TR" sz="2400" kern="1200"/>
            <a:t>Kontrol edemediğimiz bizim dışımızdaki olayları yönetebilmek gereklidir.</a:t>
          </a:r>
          <a:endParaRPr lang="en-US" sz="2400" kern="1200"/>
        </a:p>
      </dsp:txBody>
      <dsp:txXfrm>
        <a:off x="1851328" y="2442648"/>
        <a:ext cx="3161515" cy="1341248"/>
      </dsp:txXfrm>
    </dsp:sp>
    <dsp:sp modelId="{86645368-A289-4CC6-8C89-5D3232CB6340}">
      <dsp:nvSpPr>
        <dsp:cNvPr id="0" name=""/>
        <dsp:cNvSpPr/>
      </dsp:nvSpPr>
      <dsp:spPr>
        <a:xfrm>
          <a:off x="5563714" y="2442648"/>
          <a:ext cx="1341248" cy="1341248"/>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731F00A-7660-4CE9-8808-36398132E023}">
      <dsp:nvSpPr>
        <dsp:cNvPr id="0" name=""/>
        <dsp:cNvSpPr/>
      </dsp:nvSpPr>
      <dsp:spPr>
        <a:xfrm>
          <a:off x="5845376" y="2724311"/>
          <a:ext cx="777924" cy="77792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C99FCB1-567C-4536-921D-452C9EE7F14D}">
      <dsp:nvSpPr>
        <dsp:cNvPr id="0" name=""/>
        <dsp:cNvSpPr/>
      </dsp:nvSpPr>
      <dsp:spPr>
        <a:xfrm>
          <a:off x="7192373" y="2442648"/>
          <a:ext cx="3161515" cy="13412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90000"/>
            </a:lnSpc>
            <a:spcBef>
              <a:spcPct val="0"/>
            </a:spcBef>
            <a:spcAft>
              <a:spcPct val="35000"/>
            </a:spcAft>
            <a:buNone/>
          </a:pPr>
          <a:r>
            <a:rPr lang="tr-TR" sz="2400" kern="1200"/>
            <a:t>İyi bir yaşam için zaman önceden planlanarak yaşanır.</a:t>
          </a:r>
          <a:endParaRPr lang="en-US" sz="2400" kern="1200"/>
        </a:p>
      </dsp:txBody>
      <dsp:txXfrm>
        <a:off x="7192373" y="2442648"/>
        <a:ext cx="3161515" cy="134124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400DD5-1742-46EE-A908-463042320C46}">
      <dsp:nvSpPr>
        <dsp:cNvPr id="0" name=""/>
        <dsp:cNvSpPr/>
      </dsp:nvSpPr>
      <dsp:spPr>
        <a:xfrm>
          <a:off x="0" y="2567"/>
          <a:ext cx="600729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8876992-D644-47F0-93FE-D74221A942EC}">
      <dsp:nvSpPr>
        <dsp:cNvPr id="0" name=""/>
        <dsp:cNvSpPr/>
      </dsp:nvSpPr>
      <dsp:spPr>
        <a:xfrm>
          <a:off x="0" y="2567"/>
          <a:ext cx="6007290" cy="4774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tr-TR" sz="2100" kern="1200"/>
            <a:t>21 yıl uyuyarak </a:t>
          </a:r>
          <a:endParaRPr lang="en-US" sz="2100" kern="1200"/>
        </a:p>
      </dsp:txBody>
      <dsp:txXfrm>
        <a:off x="0" y="2567"/>
        <a:ext cx="6007290" cy="477498"/>
      </dsp:txXfrm>
    </dsp:sp>
    <dsp:sp modelId="{8B8C1917-454F-4BE0-8F64-1C6E66AE8F7A}">
      <dsp:nvSpPr>
        <dsp:cNvPr id="0" name=""/>
        <dsp:cNvSpPr/>
      </dsp:nvSpPr>
      <dsp:spPr>
        <a:xfrm>
          <a:off x="0" y="480065"/>
          <a:ext cx="600729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5FCB87A-1541-4BA0-BFE1-7F744D1D38A7}">
      <dsp:nvSpPr>
        <dsp:cNvPr id="0" name=""/>
        <dsp:cNvSpPr/>
      </dsp:nvSpPr>
      <dsp:spPr>
        <a:xfrm>
          <a:off x="0" y="480065"/>
          <a:ext cx="6007290" cy="4774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tr-TR" sz="2100" kern="1200"/>
            <a:t>14 yıl çalışarak</a:t>
          </a:r>
          <a:endParaRPr lang="en-US" sz="2100" kern="1200"/>
        </a:p>
      </dsp:txBody>
      <dsp:txXfrm>
        <a:off x="0" y="480065"/>
        <a:ext cx="6007290" cy="477498"/>
      </dsp:txXfrm>
    </dsp:sp>
    <dsp:sp modelId="{414DDBCC-5B07-4BDB-960F-21D51B9A2ECB}">
      <dsp:nvSpPr>
        <dsp:cNvPr id="0" name=""/>
        <dsp:cNvSpPr/>
      </dsp:nvSpPr>
      <dsp:spPr>
        <a:xfrm>
          <a:off x="0" y="957563"/>
          <a:ext cx="600729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39A58EC-782A-4989-9EC4-F430B952D563}">
      <dsp:nvSpPr>
        <dsp:cNvPr id="0" name=""/>
        <dsp:cNvSpPr/>
      </dsp:nvSpPr>
      <dsp:spPr>
        <a:xfrm>
          <a:off x="0" y="957563"/>
          <a:ext cx="6007290" cy="4774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tr-TR" sz="2100" kern="1200" dirty="0"/>
            <a:t>7 yıl kişisel bakım faaliyetleri ile uğraşarak</a:t>
          </a:r>
          <a:endParaRPr lang="en-US" sz="2100" kern="1200" dirty="0"/>
        </a:p>
      </dsp:txBody>
      <dsp:txXfrm>
        <a:off x="0" y="957563"/>
        <a:ext cx="6007290" cy="477498"/>
      </dsp:txXfrm>
    </dsp:sp>
    <dsp:sp modelId="{18AD6602-9184-4831-BF14-8E1082C376BA}">
      <dsp:nvSpPr>
        <dsp:cNvPr id="0" name=""/>
        <dsp:cNvSpPr/>
      </dsp:nvSpPr>
      <dsp:spPr>
        <a:xfrm>
          <a:off x="0" y="1435061"/>
          <a:ext cx="600729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32D903-E1F3-4520-96D8-70E543178DCB}">
      <dsp:nvSpPr>
        <dsp:cNvPr id="0" name=""/>
        <dsp:cNvSpPr/>
      </dsp:nvSpPr>
      <dsp:spPr>
        <a:xfrm>
          <a:off x="0" y="1435061"/>
          <a:ext cx="6007290" cy="4774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tr-TR" sz="2100" kern="1200"/>
            <a:t>6 yıl yemek yiyerek </a:t>
          </a:r>
          <a:endParaRPr lang="en-US" sz="2100" kern="1200"/>
        </a:p>
      </dsp:txBody>
      <dsp:txXfrm>
        <a:off x="0" y="1435061"/>
        <a:ext cx="6007290" cy="477498"/>
      </dsp:txXfrm>
    </dsp:sp>
    <dsp:sp modelId="{A8C11153-1FEA-419C-9AE5-4FEEA83D3147}">
      <dsp:nvSpPr>
        <dsp:cNvPr id="0" name=""/>
        <dsp:cNvSpPr/>
      </dsp:nvSpPr>
      <dsp:spPr>
        <a:xfrm>
          <a:off x="0" y="1912559"/>
          <a:ext cx="600729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15F0A4E-22E0-4F01-9629-8EBF72634DAB}">
      <dsp:nvSpPr>
        <dsp:cNvPr id="0" name=""/>
        <dsp:cNvSpPr/>
      </dsp:nvSpPr>
      <dsp:spPr>
        <a:xfrm>
          <a:off x="0" y="1912559"/>
          <a:ext cx="6007290" cy="4774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tr-TR" sz="2100" kern="1200"/>
            <a:t>6 yıl seyahat ederek</a:t>
          </a:r>
          <a:endParaRPr lang="en-US" sz="2100" kern="1200"/>
        </a:p>
      </dsp:txBody>
      <dsp:txXfrm>
        <a:off x="0" y="1912559"/>
        <a:ext cx="6007290" cy="477498"/>
      </dsp:txXfrm>
    </dsp:sp>
    <dsp:sp modelId="{1ECB5D55-5D93-468D-AFB9-BEE03DE41D05}">
      <dsp:nvSpPr>
        <dsp:cNvPr id="0" name=""/>
        <dsp:cNvSpPr/>
      </dsp:nvSpPr>
      <dsp:spPr>
        <a:xfrm>
          <a:off x="0" y="2390057"/>
          <a:ext cx="600729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78415FE-A0AF-4D61-9380-20A87D64B672}">
      <dsp:nvSpPr>
        <dsp:cNvPr id="0" name=""/>
        <dsp:cNvSpPr/>
      </dsp:nvSpPr>
      <dsp:spPr>
        <a:xfrm>
          <a:off x="0" y="2390057"/>
          <a:ext cx="6007290" cy="4774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tr-TR" sz="2100" kern="1200"/>
            <a:t>5 yıl kuyrukta bekleyerek</a:t>
          </a:r>
          <a:endParaRPr lang="en-US" sz="2100" kern="1200"/>
        </a:p>
      </dsp:txBody>
      <dsp:txXfrm>
        <a:off x="0" y="2390057"/>
        <a:ext cx="6007290" cy="477498"/>
      </dsp:txXfrm>
    </dsp:sp>
    <dsp:sp modelId="{99B60428-0E48-4B2C-B6BF-74E07F6333D1}">
      <dsp:nvSpPr>
        <dsp:cNvPr id="0" name=""/>
        <dsp:cNvSpPr/>
      </dsp:nvSpPr>
      <dsp:spPr>
        <a:xfrm>
          <a:off x="0" y="2867556"/>
          <a:ext cx="600729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F35FFD-320E-4458-BCE9-E776F11EC2D3}">
      <dsp:nvSpPr>
        <dsp:cNvPr id="0" name=""/>
        <dsp:cNvSpPr/>
      </dsp:nvSpPr>
      <dsp:spPr>
        <a:xfrm>
          <a:off x="0" y="2867556"/>
          <a:ext cx="6007290" cy="4774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tr-TR" sz="2100" kern="1200"/>
            <a:t>4 yıl öğrenerek </a:t>
          </a:r>
          <a:endParaRPr lang="en-US" sz="2100" kern="1200"/>
        </a:p>
      </dsp:txBody>
      <dsp:txXfrm>
        <a:off x="0" y="2867556"/>
        <a:ext cx="6007290" cy="477498"/>
      </dsp:txXfrm>
    </dsp:sp>
    <dsp:sp modelId="{3EE16B6A-F4D2-45BB-8F03-6A6F3204298E}">
      <dsp:nvSpPr>
        <dsp:cNvPr id="0" name=""/>
        <dsp:cNvSpPr/>
      </dsp:nvSpPr>
      <dsp:spPr>
        <a:xfrm>
          <a:off x="0" y="3345054"/>
          <a:ext cx="600729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AAA9BF1-1DF8-40EC-9047-7FB3F05CBD4B}">
      <dsp:nvSpPr>
        <dsp:cNvPr id="0" name=""/>
        <dsp:cNvSpPr/>
      </dsp:nvSpPr>
      <dsp:spPr>
        <a:xfrm>
          <a:off x="0" y="3345054"/>
          <a:ext cx="6007290" cy="4774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tr-TR" sz="2100" kern="1200"/>
            <a:t>3 yıl toplantılara katılarak </a:t>
          </a:r>
          <a:endParaRPr lang="en-US" sz="2100" kern="1200"/>
        </a:p>
      </dsp:txBody>
      <dsp:txXfrm>
        <a:off x="0" y="3345054"/>
        <a:ext cx="6007290" cy="477498"/>
      </dsp:txXfrm>
    </dsp:sp>
    <dsp:sp modelId="{CC03E123-C3DD-403E-B118-0D078F4DB1E5}">
      <dsp:nvSpPr>
        <dsp:cNvPr id="0" name=""/>
        <dsp:cNvSpPr/>
      </dsp:nvSpPr>
      <dsp:spPr>
        <a:xfrm>
          <a:off x="0" y="3822552"/>
          <a:ext cx="600729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006E54D-B658-4F1D-9CE3-82157890508F}">
      <dsp:nvSpPr>
        <dsp:cNvPr id="0" name=""/>
        <dsp:cNvSpPr/>
      </dsp:nvSpPr>
      <dsp:spPr>
        <a:xfrm>
          <a:off x="0" y="3822552"/>
          <a:ext cx="6007290" cy="4774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tr-TR" sz="2100" kern="1200"/>
            <a:t>2 yıl arayıp kendisini bulamayanları arayarak </a:t>
          </a:r>
          <a:endParaRPr lang="en-US" sz="2100" kern="1200"/>
        </a:p>
      </dsp:txBody>
      <dsp:txXfrm>
        <a:off x="0" y="3822552"/>
        <a:ext cx="6007290" cy="477498"/>
      </dsp:txXfrm>
    </dsp:sp>
    <dsp:sp modelId="{CC6AC56B-A676-42FA-A970-10EC2F7B72EA}">
      <dsp:nvSpPr>
        <dsp:cNvPr id="0" name=""/>
        <dsp:cNvSpPr/>
      </dsp:nvSpPr>
      <dsp:spPr>
        <a:xfrm>
          <a:off x="0" y="4300050"/>
          <a:ext cx="600729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AC4FDD7-DD52-4C73-AB9A-F236B08F93AE}">
      <dsp:nvSpPr>
        <dsp:cNvPr id="0" name=""/>
        <dsp:cNvSpPr/>
      </dsp:nvSpPr>
      <dsp:spPr>
        <a:xfrm>
          <a:off x="0" y="4300050"/>
          <a:ext cx="6007290" cy="4774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tr-TR" sz="2100" kern="1200"/>
            <a:t>1 yıl kayıp eşyaları arayarak</a:t>
          </a:r>
          <a:endParaRPr lang="en-US" sz="2100" kern="1200"/>
        </a:p>
      </dsp:txBody>
      <dsp:txXfrm>
        <a:off x="0" y="4300050"/>
        <a:ext cx="6007290" cy="477498"/>
      </dsp:txXfrm>
    </dsp:sp>
    <dsp:sp modelId="{F72142A1-2263-4B79-8F04-C049633B4FA7}">
      <dsp:nvSpPr>
        <dsp:cNvPr id="0" name=""/>
        <dsp:cNvSpPr/>
      </dsp:nvSpPr>
      <dsp:spPr>
        <a:xfrm>
          <a:off x="0" y="4777548"/>
          <a:ext cx="600729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5D8BCDD-7BEE-4C20-A6D6-FF0D40C858B7}">
      <dsp:nvSpPr>
        <dsp:cNvPr id="0" name=""/>
        <dsp:cNvSpPr/>
      </dsp:nvSpPr>
      <dsp:spPr>
        <a:xfrm>
          <a:off x="0" y="4777548"/>
          <a:ext cx="6007290" cy="4774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tr-TR" sz="2100" kern="1200"/>
            <a:t>3 yıl diğer faaliyetleri gerçekleştirerek geçirir.</a:t>
          </a:r>
          <a:endParaRPr lang="en-US" sz="2100" kern="1200"/>
        </a:p>
      </dsp:txBody>
      <dsp:txXfrm>
        <a:off x="0" y="4777548"/>
        <a:ext cx="6007290" cy="47749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D4103A-AF29-496D-A541-69C2E6923257}">
      <dsp:nvSpPr>
        <dsp:cNvPr id="0" name=""/>
        <dsp:cNvSpPr/>
      </dsp:nvSpPr>
      <dsp:spPr>
        <a:xfrm>
          <a:off x="0" y="368007"/>
          <a:ext cx="6007290" cy="403200"/>
        </a:xfrm>
        <a:prstGeom prst="rect">
          <a:avLst/>
        </a:prstGeom>
        <a:solidFill>
          <a:schemeClr val="lt1">
            <a:alpha val="90000"/>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6DD25E7-B8BA-495C-B3BD-6EA7F2E0EB0F}">
      <dsp:nvSpPr>
        <dsp:cNvPr id="0" name=""/>
        <dsp:cNvSpPr/>
      </dsp:nvSpPr>
      <dsp:spPr>
        <a:xfrm>
          <a:off x="300364" y="131847"/>
          <a:ext cx="4205103" cy="47232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943" tIns="0" rIns="158943" bIns="0" numCol="1" spcCol="1270" anchor="ctr" anchorCtr="0">
          <a:noAutofit/>
        </a:bodyPr>
        <a:lstStyle/>
        <a:p>
          <a:pPr marL="0" lvl="0" indent="0" algn="l" defTabSz="711200">
            <a:lnSpc>
              <a:spcPct val="90000"/>
            </a:lnSpc>
            <a:spcBef>
              <a:spcPct val="0"/>
            </a:spcBef>
            <a:spcAft>
              <a:spcPct val="35000"/>
            </a:spcAft>
            <a:buNone/>
          </a:pPr>
          <a:r>
            <a:rPr lang="tr-TR" sz="1600" kern="1200" dirty="0"/>
            <a:t>Önem, öncelik ve aciliyet sorunları</a:t>
          </a:r>
          <a:endParaRPr lang="en-US" sz="1600" kern="1200" dirty="0"/>
        </a:p>
      </dsp:txBody>
      <dsp:txXfrm>
        <a:off x="323421" y="154904"/>
        <a:ext cx="4158989" cy="426206"/>
      </dsp:txXfrm>
    </dsp:sp>
    <dsp:sp modelId="{5B884394-7E84-4F7E-8CDB-CC50327D4358}">
      <dsp:nvSpPr>
        <dsp:cNvPr id="0" name=""/>
        <dsp:cNvSpPr/>
      </dsp:nvSpPr>
      <dsp:spPr>
        <a:xfrm>
          <a:off x="0" y="1093767"/>
          <a:ext cx="6007290" cy="403200"/>
        </a:xfrm>
        <a:prstGeom prst="rect">
          <a:avLst/>
        </a:prstGeom>
        <a:solidFill>
          <a:schemeClr val="lt1">
            <a:alpha val="90000"/>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F20F226-D35D-4035-8B7D-E92C67321EB1}">
      <dsp:nvSpPr>
        <dsp:cNvPr id="0" name=""/>
        <dsp:cNvSpPr/>
      </dsp:nvSpPr>
      <dsp:spPr>
        <a:xfrm>
          <a:off x="300364" y="857607"/>
          <a:ext cx="4205103" cy="472320"/>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943" tIns="0" rIns="158943" bIns="0" numCol="1" spcCol="1270" anchor="ctr" anchorCtr="0">
          <a:noAutofit/>
        </a:bodyPr>
        <a:lstStyle/>
        <a:p>
          <a:pPr marL="0" lvl="0" indent="0" algn="l" defTabSz="711200">
            <a:lnSpc>
              <a:spcPct val="90000"/>
            </a:lnSpc>
            <a:spcBef>
              <a:spcPct val="0"/>
            </a:spcBef>
            <a:spcAft>
              <a:spcPct val="35000"/>
            </a:spcAft>
            <a:buNone/>
          </a:pPr>
          <a:r>
            <a:rPr lang="tr-TR" sz="1600" kern="1200"/>
            <a:t>Erteleme alışkanlığı</a:t>
          </a:r>
          <a:endParaRPr lang="en-US" sz="1600" kern="1200"/>
        </a:p>
      </dsp:txBody>
      <dsp:txXfrm>
        <a:off x="323421" y="880664"/>
        <a:ext cx="4158989" cy="426206"/>
      </dsp:txXfrm>
    </dsp:sp>
    <dsp:sp modelId="{68A94DC1-06D7-404D-BECF-58C7E185547E}">
      <dsp:nvSpPr>
        <dsp:cNvPr id="0" name=""/>
        <dsp:cNvSpPr/>
      </dsp:nvSpPr>
      <dsp:spPr>
        <a:xfrm>
          <a:off x="0" y="1819527"/>
          <a:ext cx="6007290" cy="403200"/>
        </a:xfrm>
        <a:prstGeom prst="rect">
          <a:avLst/>
        </a:prstGeom>
        <a:solidFill>
          <a:schemeClr val="lt1">
            <a:alpha val="90000"/>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14889FD-C6E2-41B2-8429-588EB1879FD0}">
      <dsp:nvSpPr>
        <dsp:cNvPr id="0" name=""/>
        <dsp:cNvSpPr/>
      </dsp:nvSpPr>
      <dsp:spPr>
        <a:xfrm>
          <a:off x="300364" y="1583367"/>
          <a:ext cx="4205103" cy="472320"/>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943" tIns="0" rIns="158943" bIns="0" numCol="1" spcCol="1270" anchor="ctr" anchorCtr="0">
          <a:noAutofit/>
        </a:bodyPr>
        <a:lstStyle/>
        <a:p>
          <a:pPr marL="0" lvl="0" indent="0" algn="l" defTabSz="711200">
            <a:lnSpc>
              <a:spcPct val="90000"/>
            </a:lnSpc>
            <a:spcBef>
              <a:spcPct val="0"/>
            </a:spcBef>
            <a:spcAft>
              <a:spcPct val="35000"/>
            </a:spcAft>
            <a:buNone/>
          </a:pPr>
          <a:r>
            <a:rPr lang="tr-TR" sz="1600" kern="1200"/>
            <a:t>Hayır diyememek</a:t>
          </a:r>
          <a:endParaRPr lang="en-US" sz="1600" kern="1200"/>
        </a:p>
      </dsp:txBody>
      <dsp:txXfrm>
        <a:off x="323421" y="1606424"/>
        <a:ext cx="4158989" cy="426206"/>
      </dsp:txXfrm>
    </dsp:sp>
    <dsp:sp modelId="{314CE800-51B8-44DB-BF81-8C5540E41945}">
      <dsp:nvSpPr>
        <dsp:cNvPr id="0" name=""/>
        <dsp:cNvSpPr/>
      </dsp:nvSpPr>
      <dsp:spPr>
        <a:xfrm>
          <a:off x="0" y="2545287"/>
          <a:ext cx="6007290" cy="403200"/>
        </a:xfrm>
        <a:prstGeom prst="rect">
          <a:avLst/>
        </a:prstGeom>
        <a:solidFill>
          <a:schemeClr val="lt1">
            <a:alpha val="90000"/>
            <a:hueOff val="0"/>
            <a:satOff val="0"/>
            <a:lumOff val="0"/>
            <a:alphaOff val="0"/>
          </a:schemeClr>
        </a:solidFill>
        <a:ln w="1587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351C66B-615A-42FE-8851-952D8F011235}">
      <dsp:nvSpPr>
        <dsp:cNvPr id="0" name=""/>
        <dsp:cNvSpPr/>
      </dsp:nvSpPr>
      <dsp:spPr>
        <a:xfrm>
          <a:off x="300364" y="2309127"/>
          <a:ext cx="4205103" cy="472320"/>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943" tIns="0" rIns="158943" bIns="0" numCol="1" spcCol="1270" anchor="ctr" anchorCtr="0">
          <a:noAutofit/>
        </a:bodyPr>
        <a:lstStyle/>
        <a:p>
          <a:pPr marL="0" lvl="0" indent="0" algn="l" defTabSz="711200">
            <a:lnSpc>
              <a:spcPct val="90000"/>
            </a:lnSpc>
            <a:spcBef>
              <a:spcPct val="0"/>
            </a:spcBef>
            <a:spcAft>
              <a:spcPct val="35000"/>
            </a:spcAft>
            <a:buNone/>
          </a:pPr>
          <a:r>
            <a:rPr lang="tr-TR" sz="1600" kern="1200" dirty="0"/>
            <a:t>Karar alma sorunları</a:t>
          </a:r>
          <a:endParaRPr lang="en-US" sz="1600" kern="1200" dirty="0"/>
        </a:p>
      </dsp:txBody>
      <dsp:txXfrm>
        <a:off x="323421" y="2332184"/>
        <a:ext cx="4158989" cy="426206"/>
      </dsp:txXfrm>
    </dsp:sp>
    <dsp:sp modelId="{0795446A-4A76-4B93-8A63-DE0269E71E11}">
      <dsp:nvSpPr>
        <dsp:cNvPr id="0" name=""/>
        <dsp:cNvSpPr/>
      </dsp:nvSpPr>
      <dsp:spPr>
        <a:xfrm>
          <a:off x="0" y="3271047"/>
          <a:ext cx="6007290" cy="403200"/>
        </a:xfrm>
        <a:prstGeom prst="rect">
          <a:avLst/>
        </a:prstGeom>
        <a:solidFill>
          <a:schemeClr val="lt1">
            <a:alpha val="90000"/>
            <a:hueOff val="0"/>
            <a:satOff val="0"/>
            <a:lumOff val="0"/>
            <a:alphaOff val="0"/>
          </a:schemeClr>
        </a:solidFill>
        <a:ln w="15875"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3F33D04-6389-4722-A40F-99A02A964B01}">
      <dsp:nvSpPr>
        <dsp:cNvPr id="0" name=""/>
        <dsp:cNvSpPr/>
      </dsp:nvSpPr>
      <dsp:spPr>
        <a:xfrm>
          <a:off x="300364" y="3034887"/>
          <a:ext cx="4205103" cy="472320"/>
        </a:xfrm>
        <a:prstGeom prst="roundRec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943" tIns="0" rIns="158943" bIns="0" numCol="1" spcCol="1270" anchor="ctr" anchorCtr="0">
          <a:noAutofit/>
        </a:bodyPr>
        <a:lstStyle/>
        <a:p>
          <a:pPr marL="0" lvl="0" indent="0" algn="l" defTabSz="711200">
            <a:lnSpc>
              <a:spcPct val="90000"/>
            </a:lnSpc>
            <a:spcBef>
              <a:spcPct val="0"/>
            </a:spcBef>
            <a:spcAft>
              <a:spcPct val="35000"/>
            </a:spcAft>
            <a:buNone/>
          </a:pPr>
          <a:r>
            <a:rPr lang="tr-TR" sz="1600" kern="1200"/>
            <a:t>Dağınıklık</a:t>
          </a:r>
          <a:endParaRPr lang="en-US" sz="1600" kern="1200"/>
        </a:p>
      </dsp:txBody>
      <dsp:txXfrm>
        <a:off x="323421" y="3057944"/>
        <a:ext cx="4158989" cy="426206"/>
      </dsp:txXfrm>
    </dsp:sp>
    <dsp:sp modelId="{DA1DE0B0-0ED5-4C42-A246-7D748EE574B6}">
      <dsp:nvSpPr>
        <dsp:cNvPr id="0" name=""/>
        <dsp:cNvSpPr/>
      </dsp:nvSpPr>
      <dsp:spPr>
        <a:xfrm>
          <a:off x="0" y="3996807"/>
          <a:ext cx="6007290" cy="403200"/>
        </a:xfrm>
        <a:prstGeom prst="rect">
          <a:avLst/>
        </a:prstGeom>
        <a:solidFill>
          <a:schemeClr val="lt1">
            <a:alpha val="90000"/>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8F79443-71C2-4BFB-B6E6-76CCFDC0C518}">
      <dsp:nvSpPr>
        <dsp:cNvPr id="0" name=""/>
        <dsp:cNvSpPr/>
      </dsp:nvSpPr>
      <dsp:spPr>
        <a:xfrm>
          <a:off x="300364" y="3760647"/>
          <a:ext cx="4205103" cy="47232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943" tIns="0" rIns="158943" bIns="0" numCol="1" spcCol="1270" anchor="ctr" anchorCtr="0">
          <a:noAutofit/>
        </a:bodyPr>
        <a:lstStyle/>
        <a:p>
          <a:pPr marL="0" lvl="0" indent="0" algn="l" defTabSz="711200">
            <a:lnSpc>
              <a:spcPct val="90000"/>
            </a:lnSpc>
            <a:spcBef>
              <a:spcPct val="0"/>
            </a:spcBef>
            <a:spcAft>
              <a:spcPct val="35000"/>
            </a:spcAft>
            <a:buNone/>
          </a:pPr>
          <a:r>
            <a:rPr lang="tr-TR" sz="1600" kern="1200"/>
            <a:t>Teknolojiyi etkin kullanamama</a:t>
          </a:r>
          <a:endParaRPr lang="en-US" sz="1600" kern="1200"/>
        </a:p>
      </dsp:txBody>
      <dsp:txXfrm>
        <a:off x="323421" y="3783704"/>
        <a:ext cx="4158989" cy="426206"/>
      </dsp:txXfrm>
    </dsp:sp>
    <dsp:sp modelId="{C5E8FA04-A0B2-4EE5-A9EA-BA55C61BB4AD}">
      <dsp:nvSpPr>
        <dsp:cNvPr id="0" name=""/>
        <dsp:cNvSpPr/>
      </dsp:nvSpPr>
      <dsp:spPr>
        <a:xfrm>
          <a:off x="0" y="4722567"/>
          <a:ext cx="6007290" cy="403200"/>
        </a:xfrm>
        <a:prstGeom prst="rect">
          <a:avLst/>
        </a:prstGeom>
        <a:solidFill>
          <a:schemeClr val="lt1">
            <a:alpha val="90000"/>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FF913A9-133C-4A71-8FB7-85823156B16D}">
      <dsp:nvSpPr>
        <dsp:cNvPr id="0" name=""/>
        <dsp:cNvSpPr/>
      </dsp:nvSpPr>
      <dsp:spPr>
        <a:xfrm>
          <a:off x="300364" y="4486407"/>
          <a:ext cx="4205103" cy="472320"/>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943" tIns="0" rIns="158943" bIns="0" numCol="1" spcCol="1270" anchor="ctr" anchorCtr="0">
          <a:noAutofit/>
        </a:bodyPr>
        <a:lstStyle/>
        <a:p>
          <a:pPr marL="0" lvl="0" indent="0" algn="l" defTabSz="711200">
            <a:lnSpc>
              <a:spcPct val="90000"/>
            </a:lnSpc>
            <a:spcBef>
              <a:spcPct val="0"/>
            </a:spcBef>
            <a:spcAft>
              <a:spcPct val="35000"/>
            </a:spcAft>
            <a:buNone/>
          </a:pPr>
          <a:r>
            <a:rPr lang="tr-TR" sz="1600" kern="1200"/>
            <a:t>Aynı anda birçok iş ile uğraşmak</a:t>
          </a:r>
          <a:endParaRPr lang="en-US" sz="1600" kern="1200"/>
        </a:p>
      </dsp:txBody>
      <dsp:txXfrm>
        <a:off x="323421" y="4509464"/>
        <a:ext cx="4158989" cy="42620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F702A7-5B52-48A3-AC0E-14263536F73C}">
      <dsp:nvSpPr>
        <dsp:cNvPr id="0" name=""/>
        <dsp:cNvSpPr/>
      </dsp:nvSpPr>
      <dsp:spPr>
        <a:xfrm>
          <a:off x="0" y="0"/>
          <a:ext cx="8143949" cy="751584"/>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tr-TR" sz="3300" kern="1200"/>
            <a:t>Düzensizlik</a:t>
          </a:r>
          <a:endParaRPr lang="en-US" sz="3300" kern="1200"/>
        </a:p>
      </dsp:txBody>
      <dsp:txXfrm>
        <a:off x="22013" y="22013"/>
        <a:ext cx="7244996" cy="707558"/>
      </dsp:txXfrm>
    </dsp:sp>
    <dsp:sp modelId="{2997A573-F64D-4964-932B-37FB6420ECB3}">
      <dsp:nvSpPr>
        <dsp:cNvPr id="0" name=""/>
        <dsp:cNvSpPr/>
      </dsp:nvSpPr>
      <dsp:spPr>
        <a:xfrm>
          <a:off x="608152" y="855970"/>
          <a:ext cx="8143949" cy="751584"/>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tr-TR" sz="3300" kern="1200"/>
            <a:t>Gecikmeler</a:t>
          </a:r>
          <a:endParaRPr lang="en-US" sz="3300" kern="1200"/>
        </a:p>
      </dsp:txBody>
      <dsp:txXfrm>
        <a:off x="630165" y="877983"/>
        <a:ext cx="7003241" cy="707558"/>
      </dsp:txXfrm>
    </dsp:sp>
    <dsp:sp modelId="{F384F9AC-5CF9-477F-92C9-8F501ADFB17E}">
      <dsp:nvSpPr>
        <dsp:cNvPr id="0" name=""/>
        <dsp:cNvSpPr/>
      </dsp:nvSpPr>
      <dsp:spPr>
        <a:xfrm>
          <a:off x="1216304" y="1711941"/>
          <a:ext cx="8143949" cy="751584"/>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tr-TR" sz="3300" kern="1200"/>
            <a:t>Sürprizler</a:t>
          </a:r>
          <a:endParaRPr lang="en-US" sz="3300" kern="1200"/>
        </a:p>
      </dsp:txBody>
      <dsp:txXfrm>
        <a:off x="1238317" y="1733954"/>
        <a:ext cx="7003241" cy="707558"/>
      </dsp:txXfrm>
    </dsp:sp>
    <dsp:sp modelId="{3B864BDF-79C0-4716-8397-CF7B68293337}">
      <dsp:nvSpPr>
        <dsp:cNvPr id="0" name=""/>
        <dsp:cNvSpPr/>
      </dsp:nvSpPr>
      <dsp:spPr>
        <a:xfrm>
          <a:off x="1824456" y="2567912"/>
          <a:ext cx="8143949" cy="751584"/>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tr-TR" sz="3300" kern="1200"/>
            <a:t>Aksaklıklar</a:t>
          </a:r>
          <a:endParaRPr lang="en-US" sz="3300" kern="1200"/>
        </a:p>
      </dsp:txBody>
      <dsp:txXfrm>
        <a:off x="1846469" y="2589925"/>
        <a:ext cx="7003241" cy="707558"/>
      </dsp:txXfrm>
    </dsp:sp>
    <dsp:sp modelId="{D30D8818-E3DA-4AF9-A212-BD14F2BB181D}">
      <dsp:nvSpPr>
        <dsp:cNvPr id="0" name=""/>
        <dsp:cNvSpPr/>
      </dsp:nvSpPr>
      <dsp:spPr>
        <a:xfrm>
          <a:off x="2432608" y="3423883"/>
          <a:ext cx="8143949" cy="751584"/>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tr-TR" sz="3300" kern="1200"/>
            <a:t>Sosyal medya</a:t>
          </a:r>
          <a:endParaRPr lang="en-US" sz="3300" kern="1200"/>
        </a:p>
      </dsp:txBody>
      <dsp:txXfrm>
        <a:off x="2454621" y="3445896"/>
        <a:ext cx="7003241" cy="707558"/>
      </dsp:txXfrm>
    </dsp:sp>
    <dsp:sp modelId="{CB71F34C-1006-494F-8546-C3623E458A8B}">
      <dsp:nvSpPr>
        <dsp:cNvPr id="0" name=""/>
        <dsp:cNvSpPr/>
      </dsp:nvSpPr>
      <dsp:spPr>
        <a:xfrm>
          <a:off x="7655419" y="549074"/>
          <a:ext cx="488529" cy="488529"/>
        </a:xfrm>
        <a:prstGeom prst="downArrow">
          <a:avLst>
            <a:gd name="adj1" fmla="val 55000"/>
            <a:gd name="adj2" fmla="val 45000"/>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en-US" sz="2300" kern="1200"/>
        </a:p>
      </dsp:txBody>
      <dsp:txXfrm>
        <a:off x="7765338" y="549074"/>
        <a:ext cx="268691" cy="367618"/>
      </dsp:txXfrm>
    </dsp:sp>
    <dsp:sp modelId="{F309B7BA-C3B4-4410-926E-CA8F1A91A59F}">
      <dsp:nvSpPr>
        <dsp:cNvPr id="0" name=""/>
        <dsp:cNvSpPr/>
      </dsp:nvSpPr>
      <dsp:spPr>
        <a:xfrm>
          <a:off x="8263571" y="1405044"/>
          <a:ext cx="488529" cy="488529"/>
        </a:xfrm>
        <a:prstGeom prst="downArrow">
          <a:avLst>
            <a:gd name="adj1" fmla="val 55000"/>
            <a:gd name="adj2" fmla="val 45000"/>
          </a:avLst>
        </a:prstGeom>
        <a:solidFill>
          <a:schemeClr val="accent3">
            <a:tint val="40000"/>
            <a:alpha val="90000"/>
            <a:hueOff val="0"/>
            <a:satOff val="0"/>
            <a:lumOff val="0"/>
            <a:alphaOff val="0"/>
          </a:schemeClr>
        </a:solidFill>
        <a:ln w="15875"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en-US" sz="2300" kern="1200"/>
        </a:p>
      </dsp:txBody>
      <dsp:txXfrm>
        <a:off x="8373490" y="1405044"/>
        <a:ext cx="268691" cy="367618"/>
      </dsp:txXfrm>
    </dsp:sp>
    <dsp:sp modelId="{85D3DC53-C30F-4798-8D6C-DC9B3652204A}">
      <dsp:nvSpPr>
        <dsp:cNvPr id="0" name=""/>
        <dsp:cNvSpPr/>
      </dsp:nvSpPr>
      <dsp:spPr>
        <a:xfrm>
          <a:off x="8871724" y="2248489"/>
          <a:ext cx="488529" cy="488529"/>
        </a:xfrm>
        <a:prstGeom prst="downArrow">
          <a:avLst>
            <a:gd name="adj1" fmla="val 55000"/>
            <a:gd name="adj2" fmla="val 45000"/>
          </a:avLst>
        </a:prstGeom>
        <a:solidFill>
          <a:schemeClr val="accent4">
            <a:tint val="40000"/>
            <a:alpha val="90000"/>
            <a:hueOff val="0"/>
            <a:satOff val="0"/>
            <a:lumOff val="0"/>
            <a:alphaOff val="0"/>
          </a:schemeClr>
        </a:solidFill>
        <a:ln w="15875"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en-US" sz="2300" kern="1200"/>
        </a:p>
      </dsp:txBody>
      <dsp:txXfrm>
        <a:off x="8981643" y="2248489"/>
        <a:ext cx="268691" cy="367618"/>
      </dsp:txXfrm>
    </dsp:sp>
    <dsp:sp modelId="{EB0CC16C-A7F4-4353-BF45-DEF115F9080F}">
      <dsp:nvSpPr>
        <dsp:cNvPr id="0" name=""/>
        <dsp:cNvSpPr/>
      </dsp:nvSpPr>
      <dsp:spPr>
        <a:xfrm>
          <a:off x="9479876" y="3112811"/>
          <a:ext cx="488529" cy="488529"/>
        </a:xfrm>
        <a:prstGeom prst="downArrow">
          <a:avLst>
            <a:gd name="adj1" fmla="val 55000"/>
            <a:gd name="adj2" fmla="val 45000"/>
          </a:avLst>
        </a:prstGeom>
        <a:solidFill>
          <a:schemeClr val="accent5">
            <a:tint val="40000"/>
            <a:alpha val="90000"/>
            <a:hueOff val="0"/>
            <a:satOff val="0"/>
            <a:lumOff val="0"/>
            <a:alphaOff val="0"/>
          </a:schemeClr>
        </a:solidFill>
        <a:ln w="15875"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endParaRPr lang="en-US" sz="2300" kern="1200"/>
        </a:p>
      </dsp:txBody>
      <dsp:txXfrm>
        <a:off x="9589795" y="3112811"/>
        <a:ext cx="268691" cy="36761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31DE03-A21E-4B1E-8502-59526293740A}">
      <dsp:nvSpPr>
        <dsp:cNvPr id="0" name=""/>
        <dsp:cNvSpPr/>
      </dsp:nvSpPr>
      <dsp:spPr>
        <a:xfrm>
          <a:off x="826" y="79840"/>
          <a:ext cx="3346489" cy="4015786"/>
        </a:xfrm>
        <a:prstGeom prst="flowChartAlternateProcess">
          <a:avLst/>
        </a:prstGeom>
        <a:solidFill>
          <a:schemeClr val="accent5">
            <a:hueOff val="0"/>
            <a:satOff val="0"/>
            <a:lumOff val="0"/>
            <a:alphaOff val="0"/>
          </a:schemeClr>
        </a:solidFill>
        <a:ln w="1587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330559" tIns="0" rIns="330559" bIns="330200" numCol="1" spcCol="1270" anchor="t" anchorCtr="0">
          <a:noAutofit/>
        </a:bodyPr>
        <a:lstStyle/>
        <a:p>
          <a:pPr marL="0" lvl="0" indent="0" algn="l" defTabSz="977900">
            <a:lnSpc>
              <a:spcPct val="90000"/>
            </a:lnSpc>
            <a:spcBef>
              <a:spcPct val="0"/>
            </a:spcBef>
            <a:spcAft>
              <a:spcPct val="35000"/>
            </a:spcAft>
            <a:buNone/>
          </a:pPr>
          <a:r>
            <a:rPr lang="tr-TR" sz="2200" kern="1200"/>
            <a:t>• Ya bahane buluyor ya da öfkelenip strese giriyoruz.</a:t>
          </a:r>
          <a:endParaRPr lang="en-US" sz="2200" kern="1200"/>
        </a:p>
      </dsp:txBody>
      <dsp:txXfrm>
        <a:off x="826" y="1686155"/>
        <a:ext cx="3346489" cy="2409472"/>
      </dsp:txXfrm>
    </dsp:sp>
    <dsp:sp modelId="{84470F60-BA74-401E-9501-4230752C71A3}">
      <dsp:nvSpPr>
        <dsp:cNvPr id="0" name=""/>
        <dsp:cNvSpPr/>
      </dsp:nvSpPr>
      <dsp:spPr>
        <a:xfrm>
          <a:off x="826" y="79840"/>
          <a:ext cx="3346489" cy="1606314"/>
        </a:xfrm>
        <a:prstGeom prst="rect">
          <a:avLst/>
        </a:prstGeom>
        <a:noFill/>
        <a:ln w="15875" cap="flat" cmpd="sng" algn="ctr">
          <a:noFill/>
          <a:prstDash val="solid"/>
        </a:ln>
        <a:effectLst/>
        <a:sp3d/>
      </dsp:spPr>
      <dsp:style>
        <a:lnRef idx="2">
          <a:scrgbClr r="0" g="0" b="0"/>
        </a:lnRef>
        <a:fillRef idx="1">
          <a:scrgbClr r="0" g="0" b="0"/>
        </a:fillRef>
        <a:effectRef idx="1">
          <a:scrgbClr r="0" g="0" b="0"/>
        </a:effectRef>
        <a:fontRef idx="minor">
          <a:schemeClr val="lt1"/>
        </a:fontRef>
      </dsp:style>
      <dsp:txBody>
        <a:bodyPr spcFirstLastPara="0" vert="horz" wrap="square" lIns="330559" tIns="165100" rIns="330559" bIns="165100" numCol="1" spcCol="1270" anchor="ctr" anchorCtr="0">
          <a:noAutofit/>
        </a:bodyPr>
        <a:lstStyle/>
        <a:p>
          <a:pPr marL="0" lvl="0" indent="0" algn="l" defTabSz="2933700">
            <a:lnSpc>
              <a:spcPct val="90000"/>
            </a:lnSpc>
            <a:spcBef>
              <a:spcPct val="0"/>
            </a:spcBef>
            <a:spcAft>
              <a:spcPct val="35000"/>
            </a:spcAft>
            <a:buNone/>
          </a:pPr>
          <a:endParaRPr lang="en-US" sz="6600" kern="1200" dirty="0"/>
        </a:p>
      </dsp:txBody>
      <dsp:txXfrm>
        <a:off x="826" y="79840"/>
        <a:ext cx="3346489" cy="1606314"/>
      </dsp:txXfrm>
    </dsp:sp>
    <dsp:sp modelId="{D8A21BF3-CA8D-4920-86E6-43B97574089C}">
      <dsp:nvSpPr>
        <dsp:cNvPr id="0" name=""/>
        <dsp:cNvSpPr/>
      </dsp:nvSpPr>
      <dsp:spPr>
        <a:xfrm>
          <a:off x="3615034" y="79840"/>
          <a:ext cx="3346489" cy="4015786"/>
        </a:xfrm>
        <a:prstGeom prst="flowChartAlternateProcess">
          <a:avLst/>
        </a:prstGeom>
        <a:solidFill>
          <a:schemeClr val="accent5">
            <a:hueOff val="2501440"/>
            <a:satOff val="1850"/>
            <a:lumOff val="5195"/>
            <a:alphaOff val="0"/>
          </a:schemeClr>
        </a:solidFill>
        <a:ln w="15875" cap="flat" cmpd="sng" algn="ctr">
          <a:solidFill>
            <a:schemeClr val="accent5">
              <a:hueOff val="2501440"/>
              <a:satOff val="1850"/>
              <a:lumOff val="5195"/>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330559" tIns="0" rIns="330559" bIns="330200" numCol="1" spcCol="1270" anchor="t" anchorCtr="0">
          <a:noAutofit/>
        </a:bodyPr>
        <a:lstStyle/>
        <a:p>
          <a:pPr marL="0" lvl="0" indent="0" algn="l" defTabSz="977900">
            <a:lnSpc>
              <a:spcPct val="90000"/>
            </a:lnSpc>
            <a:spcBef>
              <a:spcPct val="0"/>
            </a:spcBef>
            <a:spcAft>
              <a:spcPct val="35000"/>
            </a:spcAft>
            <a:buNone/>
          </a:pPr>
          <a:r>
            <a:rPr lang="tr-TR" sz="2200" kern="1200" dirty="0"/>
            <a:t>• Kendimizi yenileyemiyoruz. Her günümüz birbirinin aynısı oluyor. </a:t>
          </a:r>
          <a:endParaRPr lang="en-US" sz="2200" kern="1200" dirty="0"/>
        </a:p>
      </dsp:txBody>
      <dsp:txXfrm>
        <a:off x="3615034" y="1686155"/>
        <a:ext cx="3346489" cy="2409472"/>
      </dsp:txXfrm>
    </dsp:sp>
    <dsp:sp modelId="{AD317421-6D67-4B09-8133-692679324E70}">
      <dsp:nvSpPr>
        <dsp:cNvPr id="0" name=""/>
        <dsp:cNvSpPr/>
      </dsp:nvSpPr>
      <dsp:spPr>
        <a:xfrm>
          <a:off x="3615034" y="79840"/>
          <a:ext cx="3346489" cy="1606314"/>
        </a:xfrm>
        <a:prstGeom prst="rect">
          <a:avLst/>
        </a:prstGeom>
        <a:noFill/>
        <a:ln w="15875" cap="flat" cmpd="sng" algn="ctr">
          <a:noFill/>
          <a:prstDash val="solid"/>
        </a:ln>
        <a:effectLst/>
        <a:sp3d/>
      </dsp:spPr>
      <dsp:style>
        <a:lnRef idx="2">
          <a:scrgbClr r="0" g="0" b="0"/>
        </a:lnRef>
        <a:fillRef idx="1">
          <a:scrgbClr r="0" g="0" b="0"/>
        </a:fillRef>
        <a:effectRef idx="1">
          <a:scrgbClr r="0" g="0" b="0"/>
        </a:effectRef>
        <a:fontRef idx="minor">
          <a:schemeClr val="lt1"/>
        </a:fontRef>
      </dsp:style>
      <dsp:txBody>
        <a:bodyPr spcFirstLastPara="0" vert="horz" wrap="square" lIns="330559" tIns="165100" rIns="330559" bIns="165100" numCol="1" spcCol="1270" anchor="ctr" anchorCtr="0">
          <a:noAutofit/>
        </a:bodyPr>
        <a:lstStyle/>
        <a:p>
          <a:pPr marL="0" lvl="0" indent="0" algn="l" defTabSz="2933700">
            <a:lnSpc>
              <a:spcPct val="90000"/>
            </a:lnSpc>
            <a:spcBef>
              <a:spcPct val="0"/>
            </a:spcBef>
            <a:spcAft>
              <a:spcPct val="35000"/>
            </a:spcAft>
            <a:buNone/>
          </a:pPr>
          <a:endParaRPr lang="en-US" sz="6600" kern="1200" dirty="0"/>
        </a:p>
      </dsp:txBody>
      <dsp:txXfrm>
        <a:off x="3615034" y="79840"/>
        <a:ext cx="3346489" cy="1606314"/>
      </dsp:txXfrm>
    </dsp:sp>
    <dsp:sp modelId="{E01D43CB-6727-4E21-A5D5-7C0B86DED8B5}">
      <dsp:nvSpPr>
        <dsp:cNvPr id="0" name=""/>
        <dsp:cNvSpPr/>
      </dsp:nvSpPr>
      <dsp:spPr>
        <a:xfrm>
          <a:off x="7229242" y="79840"/>
          <a:ext cx="3346489" cy="4015786"/>
        </a:xfrm>
        <a:prstGeom prst="flowChartAlternateProcess">
          <a:avLst/>
        </a:prstGeom>
        <a:solidFill>
          <a:schemeClr val="accent5">
            <a:hueOff val="5002879"/>
            <a:satOff val="3700"/>
            <a:lumOff val="10391"/>
            <a:alphaOff val="0"/>
          </a:schemeClr>
        </a:solidFill>
        <a:ln w="15875" cap="flat" cmpd="sng" algn="ctr">
          <a:solidFill>
            <a:schemeClr val="accent5">
              <a:hueOff val="5002879"/>
              <a:satOff val="3700"/>
              <a:lumOff val="10391"/>
              <a:alphaOff val="0"/>
            </a:scheme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330559" tIns="0" rIns="330559" bIns="330200" numCol="1" spcCol="1270" anchor="t" anchorCtr="0">
          <a:noAutofit/>
        </a:bodyPr>
        <a:lstStyle/>
        <a:p>
          <a:pPr marL="0" lvl="0" indent="0" algn="l" defTabSz="977900">
            <a:lnSpc>
              <a:spcPct val="90000"/>
            </a:lnSpc>
            <a:spcBef>
              <a:spcPct val="0"/>
            </a:spcBef>
            <a:spcAft>
              <a:spcPct val="35000"/>
            </a:spcAft>
            <a:buNone/>
          </a:pPr>
          <a:r>
            <a:rPr lang="tr-TR" sz="2200" kern="1200" dirty="0"/>
            <a:t>• Başkalarına zamanı yönetebildikleri için hayranlık duyuyoruz, bir süre sonra kendimize olan saygımızı yitirmeye başlıyoruz. </a:t>
          </a:r>
          <a:endParaRPr lang="en-US" sz="2200" kern="1200" dirty="0"/>
        </a:p>
      </dsp:txBody>
      <dsp:txXfrm>
        <a:off x="7229242" y="1686155"/>
        <a:ext cx="3346489" cy="2409472"/>
      </dsp:txXfrm>
    </dsp:sp>
    <dsp:sp modelId="{F4859385-0948-44AB-A8CD-1802BA93D0A3}">
      <dsp:nvSpPr>
        <dsp:cNvPr id="0" name=""/>
        <dsp:cNvSpPr/>
      </dsp:nvSpPr>
      <dsp:spPr>
        <a:xfrm>
          <a:off x="7229242" y="79840"/>
          <a:ext cx="3346489" cy="1606314"/>
        </a:xfrm>
        <a:prstGeom prst="rect">
          <a:avLst/>
        </a:prstGeom>
        <a:noFill/>
        <a:ln w="15875" cap="flat" cmpd="sng" algn="ctr">
          <a:noFill/>
          <a:prstDash val="solid"/>
        </a:ln>
        <a:effectLst/>
        <a:sp3d/>
      </dsp:spPr>
      <dsp:style>
        <a:lnRef idx="2">
          <a:scrgbClr r="0" g="0" b="0"/>
        </a:lnRef>
        <a:fillRef idx="1">
          <a:scrgbClr r="0" g="0" b="0"/>
        </a:fillRef>
        <a:effectRef idx="1">
          <a:scrgbClr r="0" g="0" b="0"/>
        </a:effectRef>
        <a:fontRef idx="minor">
          <a:schemeClr val="lt1"/>
        </a:fontRef>
      </dsp:style>
      <dsp:txBody>
        <a:bodyPr spcFirstLastPara="0" vert="horz" wrap="square" lIns="330559" tIns="165100" rIns="330559" bIns="165100" numCol="1" spcCol="1270" anchor="ctr" anchorCtr="0">
          <a:noAutofit/>
        </a:bodyPr>
        <a:lstStyle/>
        <a:p>
          <a:pPr marL="0" lvl="0" indent="0" algn="l" defTabSz="2933700">
            <a:lnSpc>
              <a:spcPct val="90000"/>
            </a:lnSpc>
            <a:spcBef>
              <a:spcPct val="0"/>
            </a:spcBef>
            <a:spcAft>
              <a:spcPct val="35000"/>
            </a:spcAft>
            <a:buNone/>
          </a:pPr>
          <a:endParaRPr lang="en-US" sz="6600" kern="1200" dirty="0"/>
        </a:p>
      </dsp:txBody>
      <dsp:txXfrm>
        <a:off x="7229242" y="79840"/>
        <a:ext cx="3346489" cy="160631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4F2398-CF00-4657-903C-8129B980AA2C}">
      <dsp:nvSpPr>
        <dsp:cNvPr id="0" name=""/>
        <dsp:cNvSpPr/>
      </dsp:nvSpPr>
      <dsp:spPr>
        <a:xfrm>
          <a:off x="349470" y="408570"/>
          <a:ext cx="1082988" cy="1082988"/>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B5C3CB1-9190-4182-B094-0410F3CD49C4}">
      <dsp:nvSpPr>
        <dsp:cNvPr id="0" name=""/>
        <dsp:cNvSpPr/>
      </dsp:nvSpPr>
      <dsp:spPr>
        <a:xfrm>
          <a:off x="580271" y="639371"/>
          <a:ext cx="621386" cy="62138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CAF7DD9-ECB9-4CC9-A8CC-334B37503551}">
      <dsp:nvSpPr>
        <dsp:cNvPr id="0" name=""/>
        <dsp:cNvSpPr/>
      </dsp:nvSpPr>
      <dsp:spPr>
        <a:xfrm>
          <a:off x="3269" y="1828882"/>
          <a:ext cx="1775390" cy="19380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90000"/>
            </a:lnSpc>
            <a:spcBef>
              <a:spcPct val="0"/>
            </a:spcBef>
            <a:spcAft>
              <a:spcPct val="35000"/>
            </a:spcAft>
            <a:buNone/>
            <a:defRPr cap="all"/>
          </a:pPr>
          <a:r>
            <a:rPr lang="tr-TR" sz="2400" kern="1200" cap="none" dirty="0"/>
            <a:t> Günün Herhangi Bir Anında Kendinize Şu Soruyu Sorun </a:t>
          </a:r>
          <a:endParaRPr lang="en-US" sz="2400" kern="1200" cap="none" dirty="0"/>
        </a:p>
      </dsp:txBody>
      <dsp:txXfrm>
        <a:off x="3269" y="1828882"/>
        <a:ext cx="1775390" cy="1938015"/>
      </dsp:txXfrm>
    </dsp:sp>
    <dsp:sp modelId="{1C93825D-E6B3-4BD5-88C1-B77C35FBA62E}">
      <dsp:nvSpPr>
        <dsp:cNvPr id="0" name=""/>
        <dsp:cNvSpPr/>
      </dsp:nvSpPr>
      <dsp:spPr>
        <a:xfrm>
          <a:off x="2435554" y="408570"/>
          <a:ext cx="1082988" cy="1082988"/>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617EF0D-C2EE-457D-BF7E-483874BE2669}">
      <dsp:nvSpPr>
        <dsp:cNvPr id="0" name=""/>
        <dsp:cNvSpPr/>
      </dsp:nvSpPr>
      <dsp:spPr>
        <a:xfrm>
          <a:off x="2666355" y="639371"/>
          <a:ext cx="621386" cy="62138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D133566-4364-44D3-A526-24C8006A9C37}">
      <dsp:nvSpPr>
        <dsp:cNvPr id="0" name=""/>
        <dsp:cNvSpPr/>
      </dsp:nvSpPr>
      <dsp:spPr>
        <a:xfrm>
          <a:off x="2089353" y="1828882"/>
          <a:ext cx="1775390" cy="19380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44600">
            <a:lnSpc>
              <a:spcPct val="90000"/>
            </a:lnSpc>
            <a:spcBef>
              <a:spcPct val="0"/>
            </a:spcBef>
            <a:spcAft>
              <a:spcPct val="35000"/>
            </a:spcAft>
            <a:buNone/>
            <a:defRPr cap="all"/>
          </a:pPr>
          <a:r>
            <a:rPr lang="tr-TR" sz="2800" kern="1200" cap="none" dirty="0"/>
            <a:t> «Şu Anda Ne Yapıyorum?» </a:t>
          </a:r>
          <a:endParaRPr lang="en-US" sz="2800" kern="1200" dirty="0"/>
        </a:p>
      </dsp:txBody>
      <dsp:txXfrm>
        <a:off x="2089353" y="1828882"/>
        <a:ext cx="1775390" cy="1938015"/>
      </dsp:txXfrm>
    </dsp:sp>
    <dsp:sp modelId="{4B210C41-D0EC-4FA1-85A1-FC58D1E103EB}">
      <dsp:nvSpPr>
        <dsp:cNvPr id="0" name=""/>
        <dsp:cNvSpPr/>
      </dsp:nvSpPr>
      <dsp:spPr>
        <a:xfrm>
          <a:off x="4746784" y="408570"/>
          <a:ext cx="1082988" cy="1082988"/>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BF571A4-F0C0-4D1D-8F7C-59BDEF5592ED}">
      <dsp:nvSpPr>
        <dsp:cNvPr id="0" name=""/>
        <dsp:cNvSpPr/>
      </dsp:nvSpPr>
      <dsp:spPr>
        <a:xfrm>
          <a:off x="4977585" y="639371"/>
          <a:ext cx="621386" cy="621386"/>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4822989-A4B9-4A73-BDD1-9A6AE2AF79CE}">
      <dsp:nvSpPr>
        <dsp:cNvPr id="0" name=""/>
        <dsp:cNvSpPr/>
      </dsp:nvSpPr>
      <dsp:spPr>
        <a:xfrm>
          <a:off x="4175437" y="1828882"/>
          <a:ext cx="2225682" cy="19380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90000"/>
            </a:lnSpc>
            <a:spcBef>
              <a:spcPct val="0"/>
            </a:spcBef>
            <a:spcAft>
              <a:spcPct val="35000"/>
            </a:spcAft>
            <a:buNone/>
            <a:defRPr cap="all"/>
          </a:pPr>
          <a:r>
            <a:rPr lang="tr-TR" sz="2000" kern="1200" cap="none" dirty="0"/>
            <a:t>Bu Soruya Verdiğiniz Yanıt Çerçevesinde Zamanı Boşa Harcayıp Harcamadığınızı Değerlendirin. </a:t>
          </a:r>
          <a:endParaRPr lang="en-US" sz="2000" kern="1200" cap="none" dirty="0"/>
        </a:p>
      </dsp:txBody>
      <dsp:txXfrm>
        <a:off x="4175437" y="1828882"/>
        <a:ext cx="2225682" cy="1938015"/>
      </dsp:txXfrm>
    </dsp:sp>
    <dsp:sp modelId="{BA7CF01A-BC51-44D3-8AE1-4B1E9DF9AF84}">
      <dsp:nvSpPr>
        <dsp:cNvPr id="0" name=""/>
        <dsp:cNvSpPr/>
      </dsp:nvSpPr>
      <dsp:spPr>
        <a:xfrm>
          <a:off x="7058015" y="408570"/>
          <a:ext cx="1082988" cy="1082988"/>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A8D774C-7007-4D12-86DB-47195A2CD802}">
      <dsp:nvSpPr>
        <dsp:cNvPr id="0" name=""/>
        <dsp:cNvSpPr/>
      </dsp:nvSpPr>
      <dsp:spPr>
        <a:xfrm>
          <a:off x="7288815" y="639371"/>
          <a:ext cx="621386" cy="621386"/>
        </a:xfrm>
        <a:prstGeom prst="rect">
          <a:avLst/>
        </a:prstGeom>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975E539-D1DC-4DF3-8ABB-16F88D441FD4}">
      <dsp:nvSpPr>
        <dsp:cNvPr id="0" name=""/>
        <dsp:cNvSpPr/>
      </dsp:nvSpPr>
      <dsp:spPr>
        <a:xfrm>
          <a:off x="6711813" y="1828882"/>
          <a:ext cx="1775390" cy="19380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90000"/>
            </a:lnSpc>
            <a:spcBef>
              <a:spcPct val="0"/>
            </a:spcBef>
            <a:spcAft>
              <a:spcPct val="35000"/>
            </a:spcAft>
            <a:buNone/>
            <a:defRPr cap="all"/>
          </a:pPr>
          <a:r>
            <a:rPr lang="tr-TR" sz="2400" kern="1200" cap="none" dirty="0"/>
            <a:t> Sonrada Şu Soruyu Sorun</a:t>
          </a:r>
          <a:r>
            <a:rPr lang="tr-TR" sz="2000" kern="1200" cap="none" dirty="0"/>
            <a:t>: </a:t>
          </a:r>
          <a:endParaRPr lang="en-US" sz="2000" kern="1200" cap="none" dirty="0"/>
        </a:p>
      </dsp:txBody>
      <dsp:txXfrm>
        <a:off x="6711813" y="1828882"/>
        <a:ext cx="1775390" cy="1938015"/>
      </dsp:txXfrm>
    </dsp:sp>
    <dsp:sp modelId="{3432583D-6B81-4063-9289-2CD6C7717341}">
      <dsp:nvSpPr>
        <dsp:cNvPr id="0" name=""/>
        <dsp:cNvSpPr/>
      </dsp:nvSpPr>
      <dsp:spPr>
        <a:xfrm>
          <a:off x="9144098" y="408570"/>
          <a:ext cx="1082988" cy="1082988"/>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9D9154E-3AC8-41A8-B897-20B67B96138C}">
      <dsp:nvSpPr>
        <dsp:cNvPr id="0" name=""/>
        <dsp:cNvSpPr/>
      </dsp:nvSpPr>
      <dsp:spPr>
        <a:xfrm>
          <a:off x="9374899" y="639371"/>
          <a:ext cx="621386" cy="621386"/>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79F48C1-EBD6-4FDE-A52E-FD9A79DF5B72}">
      <dsp:nvSpPr>
        <dsp:cNvPr id="0" name=""/>
        <dsp:cNvSpPr/>
      </dsp:nvSpPr>
      <dsp:spPr>
        <a:xfrm>
          <a:off x="8797897" y="1828882"/>
          <a:ext cx="1775390" cy="19380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90000"/>
            </a:lnSpc>
            <a:spcBef>
              <a:spcPct val="0"/>
            </a:spcBef>
            <a:spcAft>
              <a:spcPct val="35000"/>
            </a:spcAft>
            <a:buNone/>
            <a:defRPr cap="all"/>
          </a:pPr>
          <a:r>
            <a:rPr lang="tr-TR" sz="2400" kern="1200" cap="none" dirty="0"/>
            <a:t>«Zamanımı En İyi Nasıl Değerlendirebilirim?»</a:t>
          </a:r>
          <a:endParaRPr lang="en-US" sz="2400" kern="1200" dirty="0"/>
        </a:p>
      </dsp:txBody>
      <dsp:txXfrm>
        <a:off x="8797897" y="1828882"/>
        <a:ext cx="1775390" cy="193801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28714F-127A-469E-825B-82895C3D1182}">
      <dsp:nvSpPr>
        <dsp:cNvPr id="0" name=""/>
        <dsp:cNvSpPr/>
      </dsp:nvSpPr>
      <dsp:spPr>
        <a:xfrm>
          <a:off x="1291" y="409744"/>
          <a:ext cx="4531703" cy="287763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23D71DBB-E3F8-4C9C-A5AA-14E35EA96F98}">
      <dsp:nvSpPr>
        <dsp:cNvPr id="0" name=""/>
        <dsp:cNvSpPr/>
      </dsp:nvSpPr>
      <dsp:spPr>
        <a:xfrm>
          <a:off x="504813" y="888091"/>
          <a:ext cx="4531703" cy="2877631"/>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tr-TR" sz="3400" kern="1200"/>
            <a:t>ZAMAN ÇİZELGELERİ</a:t>
          </a:r>
          <a:endParaRPr lang="en-US" sz="3400" kern="1200"/>
        </a:p>
      </dsp:txBody>
      <dsp:txXfrm>
        <a:off x="589096" y="972374"/>
        <a:ext cx="4363137" cy="2709065"/>
      </dsp:txXfrm>
    </dsp:sp>
    <dsp:sp modelId="{F224E1A9-0FA1-445F-9D18-E9DC41457CBB}">
      <dsp:nvSpPr>
        <dsp:cNvPr id="0" name=""/>
        <dsp:cNvSpPr/>
      </dsp:nvSpPr>
      <dsp:spPr>
        <a:xfrm>
          <a:off x="5540040" y="409744"/>
          <a:ext cx="4531703" cy="287763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1F0799A9-5DE1-48C8-8BD7-DF216BB21BA9}">
      <dsp:nvSpPr>
        <dsp:cNvPr id="0" name=""/>
        <dsp:cNvSpPr/>
      </dsp:nvSpPr>
      <dsp:spPr>
        <a:xfrm>
          <a:off x="6043562" y="888091"/>
          <a:ext cx="4531703" cy="2877631"/>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tr-TR" sz="3400" kern="1200"/>
            <a:t>ÖNCELİKLENDİRME</a:t>
          </a:r>
          <a:endParaRPr lang="en-US" sz="3400" kern="1200"/>
        </a:p>
      </dsp:txBody>
      <dsp:txXfrm>
        <a:off x="6127845" y="972374"/>
        <a:ext cx="4363137" cy="270906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F5AA5C-5408-4762-827C-8DED33342D6F}">
      <dsp:nvSpPr>
        <dsp:cNvPr id="0" name=""/>
        <dsp:cNvSpPr/>
      </dsp:nvSpPr>
      <dsp:spPr>
        <a:xfrm>
          <a:off x="3098" y="489888"/>
          <a:ext cx="2458223" cy="1474934"/>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tr-TR" sz="2600" kern="1200"/>
            <a:t>Bitirme tarihini belirleyin.</a:t>
          </a:r>
          <a:endParaRPr lang="en-US" sz="2600" kern="1200"/>
        </a:p>
      </dsp:txBody>
      <dsp:txXfrm>
        <a:off x="3098" y="489888"/>
        <a:ext cx="2458223" cy="1474934"/>
      </dsp:txXfrm>
    </dsp:sp>
    <dsp:sp modelId="{C0BB85DD-1EAA-4852-96B3-09CA90E547E4}">
      <dsp:nvSpPr>
        <dsp:cNvPr id="0" name=""/>
        <dsp:cNvSpPr/>
      </dsp:nvSpPr>
      <dsp:spPr>
        <a:xfrm>
          <a:off x="2707144" y="489888"/>
          <a:ext cx="2458223" cy="1474934"/>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tr-TR" sz="2600" kern="1200"/>
            <a:t>İlk önce sıkıcı olan işi yapın.</a:t>
          </a:r>
          <a:endParaRPr lang="en-US" sz="2600" kern="1200"/>
        </a:p>
      </dsp:txBody>
      <dsp:txXfrm>
        <a:off x="2707144" y="489888"/>
        <a:ext cx="2458223" cy="1474934"/>
      </dsp:txXfrm>
    </dsp:sp>
    <dsp:sp modelId="{4817CBEF-BDD5-41F2-AF23-E432C66A8096}">
      <dsp:nvSpPr>
        <dsp:cNvPr id="0" name=""/>
        <dsp:cNvSpPr/>
      </dsp:nvSpPr>
      <dsp:spPr>
        <a:xfrm>
          <a:off x="5411190" y="489888"/>
          <a:ext cx="2458223" cy="1474934"/>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tr-TR" sz="2600" kern="1200"/>
            <a:t>Şimdi yapın!</a:t>
          </a:r>
          <a:endParaRPr lang="en-US" sz="2600" kern="1200"/>
        </a:p>
      </dsp:txBody>
      <dsp:txXfrm>
        <a:off x="5411190" y="489888"/>
        <a:ext cx="2458223" cy="1474934"/>
      </dsp:txXfrm>
    </dsp:sp>
    <dsp:sp modelId="{CAC77B38-868E-40CD-A70F-CE0B2FD6D50C}">
      <dsp:nvSpPr>
        <dsp:cNvPr id="0" name=""/>
        <dsp:cNvSpPr/>
      </dsp:nvSpPr>
      <dsp:spPr>
        <a:xfrm>
          <a:off x="8115235" y="489888"/>
          <a:ext cx="2458223" cy="1474934"/>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tr-TR" sz="2600" kern="1200"/>
            <a:t>Ödüllendirme sistemi kurun.</a:t>
          </a:r>
          <a:endParaRPr lang="en-US" sz="2600" kern="1200"/>
        </a:p>
      </dsp:txBody>
      <dsp:txXfrm>
        <a:off x="8115235" y="489888"/>
        <a:ext cx="2458223" cy="1474934"/>
      </dsp:txXfrm>
    </dsp:sp>
    <dsp:sp modelId="{23DD9B4E-69D3-44A2-9697-7D257CC88B5C}">
      <dsp:nvSpPr>
        <dsp:cNvPr id="0" name=""/>
        <dsp:cNvSpPr/>
      </dsp:nvSpPr>
      <dsp:spPr>
        <a:xfrm>
          <a:off x="3098" y="2210645"/>
          <a:ext cx="2458223" cy="1474934"/>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tr-TR" sz="2600" kern="1200"/>
            <a:t>İşleri küçük bölümlere ayırın.</a:t>
          </a:r>
          <a:endParaRPr lang="en-US" sz="2600" kern="1200"/>
        </a:p>
      </dsp:txBody>
      <dsp:txXfrm>
        <a:off x="3098" y="2210645"/>
        <a:ext cx="2458223" cy="1474934"/>
      </dsp:txXfrm>
    </dsp:sp>
    <dsp:sp modelId="{EE634C95-45C9-4444-AF82-9B58D5E8207E}">
      <dsp:nvSpPr>
        <dsp:cNvPr id="0" name=""/>
        <dsp:cNvSpPr/>
      </dsp:nvSpPr>
      <dsp:spPr>
        <a:xfrm>
          <a:off x="2707144" y="2210645"/>
          <a:ext cx="2458223" cy="1474934"/>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tr-TR" sz="2600" kern="1200"/>
            <a:t>Sizi uyaracak biriyle anlaşın.</a:t>
          </a:r>
          <a:endParaRPr lang="en-US" sz="2600" kern="1200"/>
        </a:p>
      </dsp:txBody>
      <dsp:txXfrm>
        <a:off x="2707144" y="2210645"/>
        <a:ext cx="2458223" cy="1474934"/>
      </dsp:txXfrm>
    </dsp:sp>
    <dsp:sp modelId="{D85C05BF-0EA8-465E-B9DD-A36F8A357FDE}">
      <dsp:nvSpPr>
        <dsp:cNvPr id="0" name=""/>
        <dsp:cNvSpPr/>
      </dsp:nvSpPr>
      <dsp:spPr>
        <a:xfrm>
          <a:off x="5411190" y="2210645"/>
          <a:ext cx="2458223" cy="1474934"/>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tr-TR" sz="2600" kern="1200"/>
            <a:t>Elinizi oyalacak işleri paslayın.</a:t>
          </a:r>
          <a:endParaRPr lang="en-US" sz="2600" kern="1200"/>
        </a:p>
      </dsp:txBody>
      <dsp:txXfrm>
        <a:off x="5411190" y="2210645"/>
        <a:ext cx="2458223" cy="1474934"/>
      </dsp:txXfrm>
    </dsp:sp>
    <dsp:sp modelId="{0C62C2F7-69B1-4062-A5E6-7D5798981839}">
      <dsp:nvSpPr>
        <dsp:cNvPr id="0" name=""/>
        <dsp:cNvSpPr/>
      </dsp:nvSpPr>
      <dsp:spPr>
        <a:xfrm>
          <a:off x="8115235" y="2210645"/>
          <a:ext cx="2458223" cy="1474934"/>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tr-TR" sz="2600" kern="1200"/>
            <a:t>Çözüm odaklı olun.</a:t>
          </a:r>
          <a:endParaRPr lang="en-US" sz="2600" kern="1200"/>
        </a:p>
      </dsp:txBody>
      <dsp:txXfrm>
        <a:off x="8115235" y="2210645"/>
        <a:ext cx="2458223" cy="1474934"/>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10.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6.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layout7.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8.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08B9EBBA-996F-894A-B54A-D6246ED52CEA}" type="datetimeFigureOut">
              <a:rPr lang="en-US" smtClean="0"/>
              <a:pPr/>
              <a:t>12/7/2020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57287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6952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804672" y="320040"/>
            <a:ext cx="3657600" cy="320040"/>
          </a:xfrm>
        </p:spPr>
        <p:txBody>
          <a:bodyPr/>
          <a:lstStyle/>
          <a:p>
            <a:fld id="{ED62726E-379B-B349-9EED-81ED093FA806}" type="datetimeFigureOut">
              <a:rPr lang="en-US" smtClean="0"/>
              <a:pPr/>
              <a:t>12/7/2020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63757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63048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804672" y="320040"/>
            <a:ext cx="3657600" cy="320040"/>
          </a:xfrm>
        </p:spPr>
        <p:txBody>
          <a:bodyPr/>
          <a:lstStyle/>
          <a:p>
            <a:fld id="{8DFA1846-DA80-1C48-A609-854EA85C59AD}" type="datetimeFigureOut">
              <a:rPr lang="en-US" smtClean="0"/>
              <a:pPr/>
              <a:t>12/7/2020</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44501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tr-TR"/>
              <a:t>Asıl başlık stilini düzenlemek için tıklayın</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a:xfrm>
            <a:off x="804672" y="320040"/>
            <a:ext cx="3657600" cy="320040"/>
          </a:xfrm>
        </p:spPr>
        <p:txBody>
          <a:bodyPr/>
          <a:lstStyle/>
          <a:p>
            <a:fld id="{57302355-E14B-8545-A8F8-0FE83CC9D524}" type="datetimeFigureOut">
              <a:rPr lang="en-US" smtClean="0"/>
              <a:pPr/>
              <a:t>12/7/2020</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48703175"/>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5125305" y="1488985"/>
            <a:ext cx="6264350" cy="169685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118447" y="4351687"/>
            <a:ext cx="6265588" cy="170406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a:xfrm>
            <a:off x="804672" y="320040"/>
            <a:ext cx="3657600" cy="320040"/>
          </a:xfrm>
        </p:spPr>
        <p:txBody>
          <a:bodyPr/>
          <a:lstStyle/>
          <a:p>
            <a:fld id="{02640F58-564D-2B4F-AE67-E407BA4FCF45}" type="datetimeFigureOut">
              <a:rPr lang="en-US" smtClean="0"/>
              <a:pPr/>
              <a:t>12/7/2020</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8245719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12/7/2020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53150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8818C68F-D26B-8F47-958C-23B49CF8A634}" type="datetimeFigureOut">
              <a:rPr lang="en-US" smtClean="0"/>
              <a:pPr/>
              <a:t>12/7/2020</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30434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D0DF5E60-9974-AC48-9591-99C2BB44B7CF}" type="datetimeFigureOut">
              <a:rPr lang="en-US" smtClean="0"/>
              <a:pPr/>
              <a:t>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248709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804672" y="320040"/>
            <a:ext cx="3657600" cy="320040"/>
          </a:xfrm>
        </p:spPr>
        <p:txBody>
          <a:bodyPr/>
          <a:lstStyle/>
          <a:p>
            <a:fld id="{09B482E8-6E0E-1B4F-B1FD-C69DB9E858D9}" type="datetimeFigureOut">
              <a:rPr lang="en-US" smtClean="0"/>
              <a:pPr/>
              <a:t>12/7/2020</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37372070"/>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09B482E8-6E0E-1B4F-B1FD-C69DB9E858D9}" type="datetimeFigureOut">
              <a:rPr lang="en-US" smtClean="0"/>
              <a:pPr/>
              <a:t>12/7/2020</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03451658"/>
      </p:ext>
    </p:extLst>
  </p:cSld>
  <p:clrMap bg1="lt1" tx1="dk1" bg2="lt2" tx2="dk2" accent1="accent1" accent2="accent2" accent3="accent3" accent4="accent4" accent5="accent5" accent6="accent6" hlink="hlink" folHlink="folHlink"/>
  <p:sldLayoutIdLst>
    <p:sldLayoutId id="2147483806"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6" r:id="rId11"/>
  </p:sldLayoutIdLst>
  <p:hf sldNum="0" hdr="0" ftr="0" dt="0"/>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7.xml.rels><?xml version="1.0" encoding="UTF-8" standalone="yes"?>
<Relationships xmlns="http://schemas.openxmlformats.org/package/2006/relationships"><Relationship Id="rId2" Type="http://schemas.openxmlformats.org/officeDocument/2006/relationships/image" Target="../media/image27.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8.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9.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5.svg"/><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5" name="Rectangle 64">
            <a:extLst>
              <a:ext uri="{FF2B5EF4-FFF2-40B4-BE49-F238E27FC236}">
                <a16:creationId xmlns:a16="http://schemas.microsoft.com/office/drawing/2014/main" id="{78660BA6-A585-4EF9-9EF7-3BE35DF1E7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6" name="Group 66">
            <a:extLst>
              <a:ext uri="{FF2B5EF4-FFF2-40B4-BE49-F238E27FC236}">
                <a16:creationId xmlns:a16="http://schemas.microsoft.com/office/drawing/2014/main" id="{55D32616-F5C2-4920-89A2-A561DEFFE8F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p:grpSpPr>
        <p:sp>
          <p:nvSpPr>
            <p:cNvPr id="68" name="Freeform 5">
              <a:extLst>
                <a:ext uri="{FF2B5EF4-FFF2-40B4-BE49-F238E27FC236}">
                  <a16:creationId xmlns:a16="http://schemas.microsoft.com/office/drawing/2014/main" id="{1B73A6FC-834B-4F05-932B-B803CABCAD0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29674" y="1298404"/>
              <a:ext cx="9702800" cy="5573512"/>
            </a:xfrm>
            <a:custGeom>
              <a:avLst/>
              <a:gdLst>
                <a:gd name="T0" fmla="*/ 1752 w 2038"/>
                <a:gd name="T1" fmla="*/ 1169 h 1169"/>
                <a:gd name="T2" fmla="*/ 1487 w 2038"/>
                <a:gd name="T3" fmla="*/ 334 h 1169"/>
                <a:gd name="T4" fmla="*/ 860 w 2038"/>
                <a:gd name="T5" fmla="*/ 22 h 1169"/>
                <a:gd name="T6" fmla="*/ 199 w 2038"/>
                <a:gd name="T7" fmla="*/ 318 h 1169"/>
                <a:gd name="T8" fmla="*/ 399 w 2038"/>
                <a:gd name="T9" fmla="*/ 1165 h 1169"/>
              </a:gdLst>
              <a:ahLst/>
              <a:cxnLst>
                <a:cxn ang="0">
                  <a:pos x="T0" y="T1"/>
                </a:cxn>
                <a:cxn ang="0">
                  <a:pos x="T2" y="T3"/>
                </a:cxn>
                <a:cxn ang="0">
                  <a:pos x="T4" y="T5"/>
                </a:cxn>
                <a:cxn ang="0">
                  <a:pos x="T6" y="T7"/>
                </a:cxn>
                <a:cxn ang="0">
                  <a:pos x="T8" y="T9"/>
                </a:cxn>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 name="Freeform 6">
              <a:extLst>
                <a:ext uri="{FF2B5EF4-FFF2-40B4-BE49-F238E27FC236}">
                  <a16:creationId xmlns:a16="http://schemas.microsoft.com/office/drawing/2014/main" id="{E6B010FA-E5A0-4076-8DE2-47203E25F1A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70451" y="2018236"/>
              <a:ext cx="7373938" cy="4848892"/>
            </a:xfrm>
            <a:custGeom>
              <a:avLst/>
              <a:gdLst>
                <a:gd name="T0" fmla="*/ 1025 w 1549"/>
                <a:gd name="T1" fmla="*/ 1016 h 1017"/>
                <a:gd name="T2" fmla="*/ 1443 w 1549"/>
                <a:gd name="T3" fmla="*/ 592 h 1017"/>
                <a:gd name="T4" fmla="*/ 782 w 1549"/>
                <a:gd name="T5" fmla="*/ 53 h 1017"/>
                <a:gd name="T6" fmla="*/ 150 w 1549"/>
                <a:gd name="T7" fmla="*/ 329 h 1017"/>
                <a:gd name="T8" fmla="*/ 477 w 1549"/>
                <a:gd name="T9" fmla="*/ 1017 h 1017"/>
              </a:gdLst>
              <a:ahLst/>
              <a:cxnLst>
                <a:cxn ang="0">
                  <a:pos x="T0" y="T1"/>
                </a:cxn>
                <a:cxn ang="0">
                  <a:pos x="T2" y="T3"/>
                </a:cxn>
                <a:cxn ang="0">
                  <a:pos x="T4" y="T5"/>
                </a:cxn>
                <a:cxn ang="0">
                  <a:pos x="T6" y="T7"/>
                </a:cxn>
                <a:cxn ang="0">
                  <a:pos x="T8" y="T9"/>
                </a:cxn>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 name="Freeform 7">
              <a:extLst>
                <a:ext uri="{FF2B5EF4-FFF2-40B4-BE49-F238E27FC236}">
                  <a16:creationId xmlns:a16="http://schemas.microsoft.com/office/drawing/2014/main" id="{41FCCB3C-DE5D-478E-A52C-05405F14C88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51351" y="1788400"/>
              <a:ext cx="8035925" cy="5083516"/>
            </a:xfrm>
            <a:custGeom>
              <a:avLst/>
              <a:gdLst>
                <a:gd name="T0" fmla="*/ 1302 w 1688"/>
                <a:gd name="T1" fmla="*/ 1066 h 1066"/>
                <a:gd name="T2" fmla="*/ 1613 w 1688"/>
                <a:gd name="T3" fmla="*/ 850 h 1066"/>
                <a:gd name="T4" fmla="*/ 1517 w 1688"/>
                <a:gd name="T5" fmla="*/ 471 h 1066"/>
                <a:gd name="T6" fmla="*/ 798 w 1688"/>
                <a:gd name="T7" fmla="*/ 28 h 1066"/>
                <a:gd name="T8" fmla="*/ 181 w 1688"/>
                <a:gd name="T9" fmla="*/ 333 h 1066"/>
                <a:gd name="T10" fmla="*/ 420 w 1688"/>
                <a:gd name="T11" fmla="*/ 1066 h 1066"/>
              </a:gdLst>
              <a:ahLst/>
              <a:cxnLst>
                <a:cxn ang="0">
                  <a:pos x="T0" y="T1"/>
                </a:cxn>
                <a:cxn ang="0">
                  <a:pos x="T2" y="T3"/>
                </a:cxn>
                <a:cxn ang="0">
                  <a:pos x="T4" y="T5"/>
                </a:cxn>
                <a:cxn ang="0">
                  <a:pos x="T6" y="T7"/>
                </a:cxn>
                <a:cxn ang="0">
                  <a:pos x="T8" y="T9"/>
                </a:cxn>
                <a:cxn ang="0">
                  <a:pos x="T10" y="T11"/>
                </a:cxn>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 name="Freeform 8">
              <a:extLst>
                <a:ext uri="{FF2B5EF4-FFF2-40B4-BE49-F238E27FC236}">
                  <a16:creationId xmlns:a16="http://schemas.microsoft.com/office/drawing/2014/main" id="{B12C21A1-12F3-4131-97E0-5D8E7D90006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49842"/>
              <a:ext cx="10334625" cy="6322075"/>
            </a:xfrm>
            <a:custGeom>
              <a:avLst/>
              <a:gdLst>
                <a:gd name="T0" fmla="*/ 1873 w 2171"/>
                <a:gd name="T1" fmla="*/ 1326 h 1326"/>
                <a:gd name="T2" fmla="*/ 1609 w 2171"/>
                <a:gd name="T3" fmla="*/ 473 h 1326"/>
                <a:gd name="T4" fmla="*/ 880 w 2171"/>
                <a:gd name="T5" fmla="*/ 63 h 1326"/>
                <a:gd name="T6" fmla="*/ 0 w 2171"/>
                <a:gd name="T7" fmla="*/ 423 h 1326"/>
              </a:gdLst>
              <a:ahLst/>
              <a:cxnLst>
                <a:cxn ang="0">
                  <a:pos x="T0" y="T1"/>
                </a:cxn>
                <a:cxn ang="0">
                  <a:pos x="T2" y="T3"/>
                </a:cxn>
                <a:cxn ang="0">
                  <a:pos x="T4" y="T5"/>
                </a:cxn>
                <a:cxn ang="0">
                  <a:pos x="T6" y="T7"/>
                </a:cxn>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2" name="Freeform 9">
              <a:extLst>
                <a:ext uri="{FF2B5EF4-FFF2-40B4-BE49-F238E27FC236}">
                  <a16:creationId xmlns:a16="http://schemas.microsoft.com/office/drawing/2014/main" id="{57B08C22-C23D-4974-8C4A-EC398969599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701" y="6186246"/>
              <a:ext cx="504825" cy="681527"/>
            </a:xfrm>
            <a:custGeom>
              <a:avLst/>
              <a:gdLst>
                <a:gd name="T0" fmla="*/ 0 w 106"/>
                <a:gd name="T1" fmla="*/ 0 h 143"/>
                <a:gd name="T2" fmla="*/ 106 w 106"/>
                <a:gd name="T3" fmla="*/ 143 h 143"/>
              </a:gdLst>
              <a:ahLst/>
              <a:cxnLst>
                <a:cxn ang="0">
                  <a:pos x="T0" y="T1"/>
                </a:cxn>
                <a:cxn ang="0">
                  <a:pos x="T2" y="T3"/>
                </a:cxn>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9" name="Freeform 10">
              <a:extLst>
                <a:ext uri="{FF2B5EF4-FFF2-40B4-BE49-F238E27FC236}">
                  <a16:creationId xmlns:a16="http://schemas.microsoft.com/office/drawing/2014/main" id="{18F838D6-6CEF-4AD3-8FFF-70631191B0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1881"/>
              <a:ext cx="11091863" cy="6923796"/>
            </a:xfrm>
            <a:custGeom>
              <a:avLst/>
              <a:gdLst>
                <a:gd name="T0" fmla="*/ 2046 w 2330"/>
                <a:gd name="T1" fmla="*/ 1452 h 1452"/>
                <a:gd name="T2" fmla="*/ 1813 w 2330"/>
                <a:gd name="T3" fmla="*/ 601 h 1452"/>
                <a:gd name="T4" fmla="*/ 956 w 2330"/>
                <a:gd name="T5" fmla="*/ 97 h 1452"/>
                <a:gd name="T6" fmla="*/ 0 w 2330"/>
                <a:gd name="T7" fmla="*/ 366 h 1452"/>
              </a:gdLst>
              <a:ahLst/>
              <a:cxnLst>
                <a:cxn ang="0">
                  <a:pos x="T0" y="T1"/>
                </a:cxn>
                <a:cxn ang="0">
                  <a:pos x="T2" y="T3"/>
                </a:cxn>
                <a:cxn ang="0">
                  <a:pos x="T4" y="T5"/>
                </a:cxn>
                <a:cxn ang="0">
                  <a:pos x="T6" y="T7"/>
                </a:cxn>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 name="Freeform 11">
              <a:extLst>
                <a:ext uri="{FF2B5EF4-FFF2-40B4-BE49-F238E27FC236}">
                  <a16:creationId xmlns:a16="http://schemas.microsoft.com/office/drawing/2014/main" id="{ABE64B1D-7895-4391-9A4F-CB1B82F24CA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426601" y="5579"/>
              <a:ext cx="5788025" cy="6847184"/>
            </a:xfrm>
            <a:custGeom>
              <a:avLst/>
              <a:gdLst>
                <a:gd name="T0" fmla="*/ 1094 w 1216"/>
                <a:gd name="T1" fmla="*/ 1436 h 1436"/>
                <a:gd name="T2" fmla="*/ 709 w 1216"/>
                <a:gd name="T3" fmla="*/ 551 h 1436"/>
                <a:gd name="T4" fmla="*/ 0 w 1216"/>
                <a:gd name="T5" fmla="*/ 0 h 1436"/>
              </a:gdLst>
              <a:ahLst/>
              <a:cxnLst>
                <a:cxn ang="0">
                  <a:pos x="T0" y="T1"/>
                </a:cxn>
                <a:cxn ang="0">
                  <a:pos x="T2" y="T3"/>
                </a:cxn>
                <a:cxn ang="0">
                  <a:pos x="T4" y="T5"/>
                </a:cxn>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 name="Freeform 12">
              <a:extLst>
                <a:ext uri="{FF2B5EF4-FFF2-40B4-BE49-F238E27FC236}">
                  <a16:creationId xmlns:a16="http://schemas.microsoft.com/office/drawing/2014/main" id="{7D863829-E630-40B5-A7D8-62BD5E569CD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579"/>
              <a:ext cx="1057275" cy="614491"/>
            </a:xfrm>
            <a:custGeom>
              <a:avLst/>
              <a:gdLst>
                <a:gd name="T0" fmla="*/ 222 w 222"/>
                <a:gd name="T1" fmla="*/ 0 h 129"/>
                <a:gd name="T2" fmla="*/ 0 w 222"/>
                <a:gd name="T3" fmla="*/ 129 h 129"/>
              </a:gdLst>
              <a:ahLst/>
              <a:cxnLst>
                <a:cxn ang="0">
                  <a:pos x="T0" y="T1"/>
                </a:cxn>
                <a:cxn ang="0">
                  <a:pos x="T2" y="T3"/>
                </a:cxn>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 name="Freeform 13">
              <a:extLst>
                <a:ext uri="{FF2B5EF4-FFF2-40B4-BE49-F238E27FC236}">
                  <a16:creationId xmlns:a16="http://schemas.microsoft.com/office/drawing/2014/main" id="{108C08B0-CDE1-47FB-AF0E-2DBAED706D2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21889" y="5579"/>
              <a:ext cx="5588000" cy="6866337"/>
            </a:xfrm>
            <a:custGeom>
              <a:avLst/>
              <a:gdLst>
                <a:gd name="T0" fmla="*/ 1067 w 1174"/>
                <a:gd name="T1" fmla="*/ 1440 h 1440"/>
                <a:gd name="T2" fmla="*/ 698 w 1174"/>
                <a:gd name="T3" fmla="*/ 577 h 1440"/>
                <a:gd name="T4" fmla="*/ 0 w 1174"/>
                <a:gd name="T5" fmla="*/ 0 h 1440"/>
              </a:gdLst>
              <a:ahLst/>
              <a:cxnLst>
                <a:cxn ang="0">
                  <a:pos x="T0" y="T1"/>
                </a:cxn>
                <a:cxn ang="0">
                  <a:pos x="T2" y="T3"/>
                </a:cxn>
                <a:cxn ang="0">
                  <a:pos x="T4" y="T5"/>
                </a:cxn>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 name="Freeform 14">
              <a:extLst>
                <a:ext uri="{FF2B5EF4-FFF2-40B4-BE49-F238E27FC236}">
                  <a16:creationId xmlns:a16="http://schemas.microsoft.com/office/drawing/2014/main" id="{C03037EC-59ED-4C33-ADB9-F21216C9921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701" y="790"/>
              <a:ext cx="595313" cy="352734"/>
            </a:xfrm>
            <a:custGeom>
              <a:avLst/>
              <a:gdLst>
                <a:gd name="T0" fmla="*/ 125 w 125"/>
                <a:gd name="T1" fmla="*/ 0 h 74"/>
                <a:gd name="T2" fmla="*/ 0 w 125"/>
                <a:gd name="T3" fmla="*/ 74 h 74"/>
              </a:gdLst>
              <a:ahLst/>
              <a:cxnLst>
                <a:cxn ang="0">
                  <a:pos x="T0" y="T1"/>
                </a:cxn>
                <a:cxn ang="0">
                  <a:pos x="T2" y="T3"/>
                </a:cxn>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 name="Freeform 15">
              <a:extLst>
                <a:ext uri="{FF2B5EF4-FFF2-40B4-BE49-F238E27FC236}">
                  <a16:creationId xmlns:a16="http://schemas.microsoft.com/office/drawing/2014/main" id="{F1BC9F07-ACFC-4F82-A885-3EB11855705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012389" y="5579"/>
              <a:ext cx="5497513" cy="6866337"/>
            </a:xfrm>
            <a:custGeom>
              <a:avLst/>
              <a:gdLst>
                <a:gd name="T0" fmla="*/ 1056 w 1155"/>
                <a:gd name="T1" fmla="*/ 1440 h 1440"/>
                <a:gd name="T2" fmla="*/ 686 w 1155"/>
                <a:gd name="T3" fmla="*/ 580 h 1440"/>
                <a:gd name="T4" fmla="*/ 0 w 1155"/>
                <a:gd name="T5" fmla="*/ 0 h 1440"/>
              </a:gdLst>
              <a:ahLst/>
              <a:cxnLst>
                <a:cxn ang="0">
                  <a:pos x="T0" y="T1"/>
                </a:cxn>
                <a:cxn ang="0">
                  <a:pos x="T2" y="T3"/>
                </a:cxn>
                <a:cxn ang="0">
                  <a:pos x="T4" y="T5"/>
                </a:cxn>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2" name="Freeform 16">
              <a:extLst>
                <a:ext uri="{FF2B5EF4-FFF2-40B4-BE49-F238E27FC236}">
                  <a16:creationId xmlns:a16="http://schemas.microsoft.com/office/drawing/2014/main" id="{2F17A1B0-A6F6-42BB-BE0E-8308DF37B69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579"/>
              <a:ext cx="357188" cy="213875"/>
            </a:xfrm>
            <a:custGeom>
              <a:avLst/>
              <a:gdLst>
                <a:gd name="T0" fmla="*/ 75 w 75"/>
                <a:gd name="T1" fmla="*/ 0 h 45"/>
                <a:gd name="T2" fmla="*/ 0 w 75"/>
                <a:gd name="T3" fmla="*/ 45 h 45"/>
              </a:gdLst>
              <a:ahLst/>
              <a:cxnLst>
                <a:cxn ang="0">
                  <a:pos x="T0" y="T1"/>
                </a:cxn>
                <a:cxn ang="0">
                  <a:pos x="T2" y="T3"/>
                </a:cxn>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 name="Freeform 17">
              <a:extLst>
                <a:ext uri="{FF2B5EF4-FFF2-40B4-BE49-F238E27FC236}">
                  <a16:creationId xmlns:a16="http://schemas.microsoft.com/office/drawing/2014/main" id="{30A3AB22-CCD5-443F-B634-06274931452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210826" y="790"/>
              <a:ext cx="5522913" cy="6871126"/>
            </a:xfrm>
            <a:custGeom>
              <a:avLst/>
              <a:gdLst>
                <a:gd name="T0" fmla="*/ 1053 w 1160"/>
                <a:gd name="T1" fmla="*/ 1441 h 1441"/>
                <a:gd name="T2" fmla="*/ 705 w 1160"/>
                <a:gd name="T3" fmla="*/ 599 h 1441"/>
                <a:gd name="T4" fmla="*/ 0 w 1160"/>
                <a:gd name="T5" fmla="*/ 0 h 1441"/>
              </a:gdLst>
              <a:ahLst/>
              <a:cxnLst>
                <a:cxn ang="0">
                  <a:pos x="T0" y="T1"/>
                </a:cxn>
                <a:cxn ang="0">
                  <a:pos x="T2" y="T3"/>
                </a:cxn>
                <a:cxn ang="0">
                  <a:pos x="T4" y="T5"/>
                </a:cxn>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 name="Freeform 18">
              <a:extLst>
                <a:ext uri="{FF2B5EF4-FFF2-40B4-BE49-F238E27FC236}">
                  <a16:creationId xmlns:a16="http://schemas.microsoft.com/office/drawing/2014/main" id="{FB8D6170-FA75-4C9A-A949-313B3306C3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63239" y="5579"/>
              <a:ext cx="5413375" cy="6866337"/>
            </a:xfrm>
            <a:custGeom>
              <a:avLst/>
              <a:gdLst>
                <a:gd name="T0" fmla="*/ 1040 w 1137"/>
                <a:gd name="T1" fmla="*/ 1440 h 1440"/>
                <a:gd name="T2" fmla="*/ 698 w 1137"/>
                <a:gd name="T3" fmla="*/ 611 h 1440"/>
                <a:gd name="T4" fmla="*/ 0 w 1137"/>
                <a:gd name="T5" fmla="*/ 0 h 1440"/>
              </a:gdLst>
              <a:ahLst/>
              <a:cxnLst>
                <a:cxn ang="0">
                  <a:pos x="T0" y="T1"/>
                </a:cxn>
                <a:cxn ang="0">
                  <a:pos x="T2" y="T3"/>
                </a:cxn>
                <a:cxn ang="0">
                  <a:pos x="T4" y="T5"/>
                </a:cxn>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 name="Freeform 19">
              <a:extLst>
                <a:ext uri="{FF2B5EF4-FFF2-40B4-BE49-F238E27FC236}">
                  <a16:creationId xmlns:a16="http://schemas.microsoft.com/office/drawing/2014/main" id="{B4496C90-F537-4075-8DEA-D9EE1108BC8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877576" y="5579"/>
              <a:ext cx="5037138" cy="6861550"/>
            </a:xfrm>
            <a:custGeom>
              <a:avLst/>
              <a:gdLst>
                <a:gd name="T0" fmla="*/ 1011 w 1058"/>
                <a:gd name="T1" fmla="*/ 1439 h 1439"/>
                <a:gd name="T2" fmla="*/ 648 w 1058"/>
                <a:gd name="T3" fmla="*/ 617 h 1439"/>
                <a:gd name="T4" fmla="*/ 0 w 1058"/>
                <a:gd name="T5" fmla="*/ 0 h 1439"/>
              </a:gdLst>
              <a:ahLst/>
              <a:cxnLst>
                <a:cxn ang="0">
                  <a:pos x="T0" y="T1"/>
                </a:cxn>
                <a:cxn ang="0">
                  <a:pos x="T2" y="T3"/>
                </a:cxn>
                <a:cxn ang="0">
                  <a:pos x="T4" y="T5"/>
                </a:cxn>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 name="Freeform 20">
              <a:extLst>
                <a:ext uri="{FF2B5EF4-FFF2-40B4-BE49-F238E27FC236}">
                  <a16:creationId xmlns:a16="http://schemas.microsoft.com/office/drawing/2014/main" id="{38B9C147-A820-4F1B-911A-6696E182CE1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768289" y="5579"/>
              <a:ext cx="3417888" cy="2742066"/>
            </a:xfrm>
            <a:custGeom>
              <a:avLst/>
              <a:gdLst>
                <a:gd name="T0" fmla="*/ 718 w 718"/>
                <a:gd name="T1" fmla="*/ 575 h 575"/>
                <a:gd name="T2" fmla="*/ 0 w 718"/>
                <a:gd name="T3" fmla="*/ 0 h 575"/>
              </a:gdLst>
              <a:ahLst/>
              <a:cxnLst>
                <a:cxn ang="0">
                  <a:pos x="T0" y="T1"/>
                </a:cxn>
                <a:cxn ang="0">
                  <a:pos x="T2" y="T3"/>
                </a:cxn>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 name="Freeform 21">
              <a:extLst>
                <a:ext uri="{FF2B5EF4-FFF2-40B4-BE49-F238E27FC236}">
                  <a16:creationId xmlns:a16="http://schemas.microsoft.com/office/drawing/2014/main" id="{694F2048-6FF3-4259-B955-BD4BF00D6B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9235014" y="10367"/>
              <a:ext cx="2951163" cy="2555325"/>
            </a:xfrm>
            <a:custGeom>
              <a:avLst/>
              <a:gdLst>
                <a:gd name="T0" fmla="*/ 620 w 620"/>
                <a:gd name="T1" fmla="*/ 536 h 536"/>
                <a:gd name="T2" fmla="*/ 0 w 620"/>
                <a:gd name="T3" fmla="*/ 0 h 536"/>
              </a:gdLst>
              <a:ahLst/>
              <a:cxnLst>
                <a:cxn ang="0">
                  <a:pos x="T0" y="T1"/>
                </a:cxn>
                <a:cxn ang="0">
                  <a:pos x="T2" y="T3"/>
                </a:cxn>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 name="Freeform 22">
              <a:extLst>
                <a:ext uri="{FF2B5EF4-FFF2-40B4-BE49-F238E27FC236}">
                  <a16:creationId xmlns:a16="http://schemas.microsoft.com/office/drawing/2014/main" id="{0A7C1E93-8A9B-4E1C-AE3F-ABC02772290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20826" y="5579"/>
              <a:ext cx="2165350" cy="1358265"/>
            </a:xfrm>
            <a:custGeom>
              <a:avLst/>
              <a:gdLst>
                <a:gd name="T0" fmla="*/ 0 w 455"/>
                <a:gd name="T1" fmla="*/ 0 h 285"/>
                <a:gd name="T2" fmla="*/ 455 w 455"/>
                <a:gd name="T3" fmla="*/ 285 h 285"/>
              </a:gdLst>
              <a:ahLst/>
              <a:cxnLst>
                <a:cxn ang="0">
                  <a:pos x="T0" y="T1"/>
                </a:cxn>
                <a:cxn ang="0">
                  <a:pos x="T2" y="T3"/>
                </a:cxn>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 name="Freeform 23">
              <a:extLst>
                <a:ext uri="{FF2B5EF4-FFF2-40B4-BE49-F238E27FC236}">
                  <a16:creationId xmlns:a16="http://schemas.microsoft.com/office/drawing/2014/main" id="{14E49EED-E5E0-44DB-B37B-2BEA3458B55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90826" y="5579"/>
              <a:ext cx="895350" cy="534687"/>
            </a:xfrm>
            <a:custGeom>
              <a:avLst/>
              <a:gdLst>
                <a:gd name="T0" fmla="*/ 0 w 188"/>
                <a:gd name="T1" fmla="*/ 0 h 112"/>
                <a:gd name="T2" fmla="*/ 188 w 188"/>
                <a:gd name="T3" fmla="*/ 112 h 112"/>
              </a:gdLst>
              <a:ahLst/>
              <a:cxnLst>
                <a:cxn ang="0">
                  <a:pos x="T0" y="T1"/>
                </a:cxn>
                <a:cxn ang="0">
                  <a:pos x="T2" y="T3"/>
                </a:cxn>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88" name="Group 87">
            <a:extLst>
              <a:ext uri="{FF2B5EF4-FFF2-40B4-BE49-F238E27FC236}">
                <a16:creationId xmlns:a16="http://schemas.microsoft.com/office/drawing/2014/main" id="{1C4B98F4-653D-46AB-9EFC-04A7152FB7D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669293" y="3893141"/>
            <a:ext cx="8845667" cy="1771275"/>
            <a:chOff x="1669293" y="3893141"/>
            <a:chExt cx="8845667" cy="1771275"/>
          </a:xfrm>
        </p:grpSpPr>
        <p:sp>
          <p:nvSpPr>
            <p:cNvPr id="156" name="Isosceles Triangle 39">
              <a:extLst>
                <a:ext uri="{FF2B5EF4-FFF2-40B4-BE49-F238E27FC236}">
                  <a16:creationId xmlns:a16="http://schemas.microsoft.com/office/drawing/2014/main" id="{5D1A9DED-09C5-4064-8650-8EA6D90600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a:extLst>
                <a:ext uri="{FF2B5EF4-FFF2-40B4-BE49-F238E27FC236}">
                  <a16:creationId xmlns:a16="http://schemas.microsoft.com/office/drawing/2014/main" id="{ABD03058-30E5-47E3-869D-89CB50CFEF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69293" y="3893141"/>
              <a:ext cx="8845667" cy="142021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Başlık 1">
            <a:extLst>
              <a:ext uri="{FF2B5EF4-FFF2-40B4-BE49-F238E27FC236}">
                <a16:creationId xmlns:a16="http://schemas.microsoft.com/office/drawing/2014/main" id="{DC9A6620-ACD0-4032-BCBD-CDD5BEBE9B17}"/>
              </a:ext>
            </a:extLst>
          </p:cNvPr>
          <p:cNvSpPr>
            <a:spLocks noGrp="1"/>
          </p:cNvSpPr>
          <p:nvPr>
            <p:ph type="ctrTitle"/>
          </p:nvPr>
        </p:nvSpPr>
        <p:spPr>
          <a:xfrm>
            <a:off x="1797000" y="4258760"/>
            <a:ext cx="8672295" cy="727748"/>
          </a:xfrm>
        </p:spPr>
        <p:txBody>
          <a:bodyPr>
            <a:noAutofit/>
          </a:bodyPr>
          <a:lstStyle/>
          <a:p>
            <a:r>
              <a:rPr lang="tr-TR" dirty="0">
                <a:latin typeface="Algerian" panose="04020705040A02060702" pitchFamily="82" charset="0"/>
              </a:rPr>
              <a:t>ZAMAN YÖNETİMİ</a:t>
            </a:r>
          </a:p>
        </p:txBody>
      </p:sp>
      <p:pic>
        <p:nvPicPr>
          <p:cNvPr id="5" name="Resim 4" descr="nesne, saat içeren bir resim&#10;&#10;Açıklama otomatik olarak oluşturuldu">
            <a:extLst>
              <a:ext uri="{FF2B5EF4-FFF2-40B4-BE49-F238E27FC236}">
                <a16:creationId xmlns:a16="http://schemas.microsoft.com/office/drawing/2014/main" id="{E3E257C4-FF16-4634-8203-BF8A5AD675C9}"/>
              </a:ext>
            </a:extLst>
          </p:cNvPr>
          <p:cNvPicPr>
            <a:picLocks noChangeAspect="1"/>
          </p:cNvPicPr>
          <p:nvPr/>
        </p:nvPicPr>
        <p:blipFill rotWithShape="1">
          <a:blip r:embed="rId2"/>
          <a:srcRect t="24205" r="1" b="23012"/>
          <a:stretch/>
        </p:blipFill>
        <p:spPr>
          <a:xfrm>
            <a:off x="1668033" y="1175191"/>
            <a:ext cx="8845563" cy="2638998"/>
          </a:xfrm>
          <a:prstGeom prst="rect">
            <a:avLst/>
          </a:prstGeom>
          <a:ln w="12700">
            <a:noFill/>
          </a:ln>
        </p:spPr>
      </p:pic>
    </p:spTree>
    <p:extLst>
      <p:ext uri="{BB962C8B-B14F-4D97-AF65-F5344CB8AC3E}">
        <p14:creationId xmlns:p14="http://schemas.microsoft.com/office/powerpoint/2010/main" val="1513196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9" name="Rectangle 68">
            <a:extLst>
              <a:ext uri="{FF2B5EF4-FFF2-40B4-BE49-F238E27FC236}">
                <a16:creationId xmlns:a16="http://schemas.microsoft.com/office/drawing/2014/main" id="{982413CC-69E6-4BDA-A88D-E4EF8F95B2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1" name="Group 70">
            <a:extLst>
              <a:ext uri="{FF2B5EF4-FFF2-40B4-BE49-F238E27FC236}">
                <a16:creationId xmlns:a16="http://schemas.microsoft.com/office/drawing/2014/main" id="{4F1F7357-8633-4CE7-BF80-475EE8A2FA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72" name="Freeform 5">
              <a:extLst>
                <a:ext uri="{FF2B5EF4-FFF2-40B4-BE49-F238E27FC236}">
                  <a16:creationId xmlns:a16="http://schemas.microsoft.com/office/drawing/2014/main" id="{E402FE4E-C12D-497C-AF81-F08E4E02B4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 name="Freeform 6">
              <a:extLst>
                <a:ext uri="{FF2B5EF4-FFF2-40B4-BE49-F238E27FC236}">
                  <a16:creationId xmlns:a16="http://schemas.microsoft.com/office/drawing/2014/main" id="{59247B10-170D-4E62-849A-38FCB43C6A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 name="Freeform 7">
              <a:extLst>
                <a:ext uri="{FF2B5EF4-FFF2-40B4-BE49-F238E27FC236}">
                  <a16:creationId xmlns:a16="http://schemas.microsoft.com/office/drawing/2014/main" id="{89A587A7-1BEF-45AA-9EFC-6558A8749C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 name="Freeform 8">
              <a:extLst>
                <a:ext uri="{FF2B5EF4-FFF2-40B4-BE49-F238E27FC236}">
                  <a16:creationId xmlns:a16="http://schemas.microsoft.com/office/drawing/2014/main" id="{AC25B5A1-6EF7-44EC-A2F0-1EDC96A79B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 name="Freeform 9">
              <a:extLst>
                <a:ext uri="{FF2B5EF4-FFF2-40B4-BE49-F238E27FC236}">
                  <a16:creationId xmlns:a16="http://schemas.microsoft.com/office/drawing/2014/main" id="{80B8582C-7E17-4115-9FF1-979C8405CB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 name="Freeform 10">
              <a:extLst>
                <a:ext uri="{FF2B5EF4-FFF2-40B4-BE49-F238E27FC236}">
                  <a16:creationId xmlns:a16="http://schemas.microsoft.com/office/drawing/2014/main" id="{F6C4AB66-7A18-4E51-935B-237F4CA827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 name="Freeform 11">
              <a:extLst>
                <a:ext uri="{FF2B5EF4-FFF2-40B4-BE49-F238E27FC236}">
                  <a16:creationId xmlns:a16="http://schemas.microsoft.com/office/drawing/2014/main" id="{CDF12911-A240-4580-8788-0C49DB1FED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 name="Freeform 12">
              <a:extLst>
                <a:ext uri="{FF2B5EF4-FFF2-40B4-BE49-F238E27FC236}">
                  <a16:creationId xmlns:a16="http://schemas.microsoft.com/office/drawing/2014/main" id="{EAE0F5DE-442D-4F6C-B02C-2568ED1958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 name="Freeform 13">
              <a:extLst>
                <a:ext uri="{FF2B5EF4-FFF2-40B4-BE49-F238E27FC236}">
                  <a16:creationId xmlns:a16="http://schemas.microsoft.com/office/drawing/2014/main" id="{4F24A002-AFDE-4034-85BE-CBF005AE92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 name="Freeform 14">
              <a:extLst>
                <a:ext uri="{FF2B5EF4-FFF2-40B4-BE49-F238E27FC236}">
                  <a16:creationId xmlns:a16="http://schemas.microsoft.com/office/drawing/2014/main" id="{36F0721E-B4B0-4A6C-A92C-F8DE92D3AC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 name="Freeform 15">
              <a:extLst>
                <a:ext uri="{FF2B5EF4-FFF2-40B4-BE49-F238E27FC236}">
                  <a16:creationId xmlns:a16="http://schemas.microsoft.com/office/drawing/2014/main" id="{54D2DC98-69F8-4F2F-9D45-BDFFA5E2BB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3" name="Freeform 16">
              <a:extLst>
                <a:ext uri="{FF2B5EF4-FFF2-40B4-BE49-F238E27FC236}">
                  <a16:creationId xmlns:a16="http://schemas.microsoft.com/office/drawing/2014/main" id="{0A636E33-DC38-40B9-B941-037E5D8603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 name="Freeform 17">
              <a:extLst>
                <a:ext uri="{FF2B5EF4-FFF2-40B4-BE49-F238E27FC236}">
                  <a16:creationId xmlns:a16="http://schemas.microsoft.com/office/drawing/2014/main" id="{03D30690-68C2-4AEC-9789-1495D97E19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 name="Freeform 18">
              <a:extLst>
                <a:ext uri="{FF2B5EF4-FFF2-40B4-BE49-F238E27FC236}">
                  <a16:creationId xmlns:a16="http://schemas.microsoft.com/office/drawing/2014/main" id="{1020B1B9-821B-49FB-BDC9-57DA08CBC3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 name="Freeform 19">
              <a:extLst>
                <a:ext uri="{FF2B5EF4-FFF2-40B4-BE49-F238E27FC236}">
                  <a16:creationId xmlns:a16="http://schemas.microsoft.com/office/drawing/2014/main" id="{720EDCE4-8B18-413F-989E-E79628E5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7" name="Freeform 20">
              <a:extLst>
                <a:ext uri="{FF2B5EF4-FFF2-40B4-BE49-F238E27FC236}">
                  <a16:creationId xmlns:a16="http://schemas.microsoft.com/office/drawing/2014/main" id="{8563351E-0DDD-4FC8-8D0C-1E446E3C1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 name="Freeform 21">
              <a:extLst>
                <a:ext uri="{FF2B5EF4-FFF2-40B4-BE49-F238E27FC236}">
                  <a16:creationId xmlns:a16="http://schemas.microsoft.com/office/drawing/2014/main" id="{15E8B705-64E7-4513-B3CB-BF46C35732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 name="Freeform 22">
              <a:extLst>
                <a:ext uri="{FF2B5EF4-FFF2-40B4-BE49-F238E27FC236}">
                  <a16:creationId xmlns:a16="http://schemas.microsoft.com/office/drawing/2014/main" id="{30DAEE1C-EBB5-47F5-9E76-564FCFDBFC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 name="Freeform 23">
              <a:extLst>
                <a:ext uri="{FF2B5EF4-FFF2-40B4-BE49-F238E27FC236}">
                  <a16:creationId xmlns:a16="http://schemas.microsoft.com/office/drawing/2014/main" id="{EDB255E9-A3E2-4098-99A1-FE38FAD15D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 name="Freeform 24">
              <a:extLst>
                <a:ext uri="{FF2B5EF4-FFF2-40B4-BE49-F238E27FC236}">
                  <a16:creationId xmlns:a16="http://schemas.microsoft.com/office/drawing/2014/main" id="{D2507F2A-27AF-4833-8273-5FC9A98863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 name="Freeform 25">
              <a:extLst>
                <a:ext uri="{FF2B5EF4-FFF2-40B4-BE49-F238E27FC236}">
                  <a16:creationId xmlns:a16="http://schemas.microsoft.com/office/drawing/2014/main" id="{8DFB8904-0CB8-45AD-ABD2-F7A582365E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Başlık 1">
            <a:extLst>
              <a:ext uri="{FF2B5EF4-FFF2-40B4-BE49-F238E27FC236}">
                <a16:creationId xmlns:a16="http://schemas.microsoft.com/office/drawing/2014/main" id="{D1A25949-1DB7-4843-A2C8-EA3AFA64CEF4}"/>
              </a:ext>
            </a:extLst>
          </p:cNvPr>
          <p:cNvSpPr>
            <a:spLocks noGrp="1"/>
          </p:cNvSpPr>
          <p:nvPr>
            <p:ph type="title"/>
          </p:nvPr>
        </p:nvSpPr>
        <p:spPr>
          <a:xfrm>
            <a:off x="1759287" y="798881"/>
            <a:ext cx="8673427" cy="1048945"/>
          </a:xfrm>
        </p:spPr>
        <p:txBody>
          <a:bodyPr>
            <a:normAutofit fontScale="90000"/>
          </a:bodyPr>
          <a:lstStyle/>
          <a:p>
            <a:r>
              <a:rPr lang="tr-TR" dirty="0">
                <a:solidFill>
                  <a:schemeClr val="tx1"/>
                </a:solidFill>
                <a:latin typeface="Algerian" panose="04020705040A02060702" pitchFamily="82" charset="0"/>
              </a:rPr>
              <a:t>Zamanı yönetemediğimizde neler oluyor?</a:t>
            </a:r>
          </a:p>
        </p:txBody>
      </p:sp>
      <p:graphicFrame>
        <p:nvGraphicFramePr>
          <p:cNvPr id="5" name="İçerik Yer Tutucusu 2">
            <a:extLst>
              <a:ext uri="{FF2B5EF4-FFF2-40B4-BE49-F238E27FC236}">
                <a16:creationId xmlns:a16="http://schemas.microsoft.com/office/drawing/2014/main" id="{CB53F436-3F1F-42AC-9501-AC1BBE5B936C}"/>
              </a:ext>
            </a:extLst>
          </p:cNvPr>
          <p:cNvGraphicFramePr>
            <a:graphicFrameLocks noGrp="1"/>
          </p:cNvGraphicFramePr>
          <p:nvPr>
            <p:ph idx="1"/>
            <p:extLst>
              <p:ext uri="{D42A27DB-BD31-4B8C-83A1-F6EECF244321}">
                <p14:modId xmlns:p14="http://schemas.microsoft.com/office/powerpoint/2010/main" val="1538214185"/>
              </p:ext>
            </p:extLst>
          </p:nvPr>
        </p:nvGraphicFramePr>
        <p:xfrm>
          <a:off x="807722" y="1990976"/>
          <a:ext cx="10576558" cy="41754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252634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AEE0A3-FD17-4F7D-9B02-EA5C45C76E08}"/>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269F13F8-2D92-4AF8-92CA-175A9256076C}"/>
              </a:ext>
            </a:extLst>
          </p:cNvPr>
          <p:cNvPicPr>
            <a:picLocks noGrp="1" noChangeAspect="1"/>
          </p:cNvPicPr>
          <p:nvPr>
            <p:ph idx="1"/>
          </p:nvPr>
        </p:nvPicPr>
        <p:blipFill>
          <a:blip r:embed="rId2"/>
          <a:stretch>
            <a:fillRect/>
          </a:stretch>
        </p:blipFill>
        <p:spPr>
          <a:xfrm>
            <a:off x="0" y="0"/>
            <a:ext cx="12192000" cy="6858000"/>
          </a:xfrm>
        </p:spPr>
      </p:pic>
    </p:spTree>
    <p:extLst>
      <p:ext uri="{BB962C8B-B14F-4D97-AF65-F5344CB8AC3E}">
        <p14:creationId xmlns:p14="http://schemas.microsoft.com/office/powerpoint/2010/main" val="32149053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EDFF257A-042C-46B5-80D1-3E8CFD3344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7" name="Group 136">
            <a:extLst>
              <a:ext uri="{FF2B5EF4-FFF2-40B4-BE49-F238E27FC236}">
                <a16:creationId xmlns:a16="http://schemas.microsoft.com/office/drawing/2014/main" id="{E2836BD6-A1CD-4253-813F-3EDA642A7AC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38" name="Freeform 5">
              <a:extLst>
                <a:ext uri="{FF2B5EF4-FFF2-40B4-BE49-F238E27FC236}">
                  <a16:creationId xmlns:a16="http://schemas.microsoft.com/office/drawing/2014/main" id="{63EE4AB3-C905-497E-988B-4D7394894B2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9" name="Freeform 6">
              <a:extLst>
                <a:ext uri="{FF2B5EF4-FFF2-40B4-BE49-F238E27FC236}">
                  <a16:creationId xmlns:a16="http://schemas.microsoft.com/office/drawing/2014/main" id="{774DC5FF-D912-4C9F-811A-337208A3B4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 name="Freeform 7">
              <a:extLst>
                <a:ext uri="{FF2B5EF4-FFF2-40B4-BE49-F238E27FC236}">
                  <a16:creationId xmlns:a16="http://schemas.microsoft.com/office/drawing/2014/main" id="{E04E6A71-624A-4806-A53E-87BC73A85B3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1" name="Freeform 8">
              <a:extLst>
                <a:ext uri="{FF2B5EF4-FFF2-40B4-BE49-F238E27FC236}">
                  <a16:creationId xmlns:a16="http://schemas.microsoft.com/office/drawing/2014/main" id="{E1871C83-254F-49CD-8EA7-8CB7089B808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 name="Freeform 9">
              <a:extLst>
                <a:ext uri="{FF2B5EF4-FFF2-40B4-BE49-F238E27FC236}">
                  <a16:creationId xmlns:a16="http://schemas.microsoft.com/office/drawing/2014/main" id="{427141DF-5457-4673-B816-C6C5C72AE91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3" name="Freeform 10">
              <a:extLst>
                <a:ext uri="{FF2B5EF4-FFF2-40B4-BE49-F238E27FC236}">
                  <a16:creationId xmlns:a16="http://schemas.microsoft.com/office/drawing/2014/main" id="{BC9A176E-C84F-4816-97D4-426B396FC0B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 name="Freeform 11">
              <a:extLst>
                <a:ext uri="{FF2B5EF4-FFF2-40B4-BE49-F238E27FC236}">
                  <a16:creationId xmlns:a16="http://schemas.microsoft.com/office/drawing/2014/main" id="{981B905A-332A-49BC-9456-7D0337D9BD3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5" name="Freeform 12">
              <a:extLst>
                <a:ext uri="{FF2B5EF4-FFF2-40B4-BE49-F238E27FC236}">
                  <a16:creationId xmlns:a16="http://schemas.microsoft.com/office/drawing/2014/main" id="{2EBD9769-DFB9-4970-91FF-137E685AF6B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6" name="Freeform 13">
              <a:extLst>
                <a:ext uri="{FF2B5EF4-FFF2-40B4-BE49-F238E27FC236}">
                  <a16:creationId xmlns:a16="http://schemas.microsoft.com/office/drawing/2014/main" id="{21DCB916-2D3C-46BC-9A95-EFC166D96CF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 name="Freeform 14">
              <a:extLst>
                <a:ext uri="{FF2B5EF4-FFF2-40B4-BE49-F238E27FC236}">
                  <a16:creationId xmlns:a16="http://schemas.microsoft.com/office/drawing/2014/main" id="{189DAD37-FFF7-49FA-8FBB-D20A992D48F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 name="Freeform 15">
              <a:extLst>
                <a:ext uri="{FF2B5EF4-FFF2-40B4-BE49-F238E27FC236}">
                  <a16:creationId xmlns:a16="http://schemas.microsoft.com/office/drawing/2014/main" id="{D148A64A-D598-4309-BCA9-F67ADE72CB4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9" name="Freeform 16">
              <a:extLst>
                <a:ext uri="{FF2B5EF4-FFF2-40B4-BE49-F238E27FC236}">
                  <a16:creationId xmlns:a16="http://schemas.microsoft.com/office/drawing/2014/main" id="{38A95D77-7745-4551-BBD5-3515A074D3D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 name="Freeform 17">
              <a:extLst>
                <a:ext uri="{FF2B5EF4-FFF2-40B4-BE49-F238E27FC236}">
                  <a16:creationId xmlns:a16="http://schemas.microsoft.com/office/drawing/2014/main" id="{A2C20B7F-80D6-4D48-BB2A-9AEC8549489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 name="Freeform 18">
              <a:extLst>
                <a:ext uri="{FF2B5EF4-FFF2-40B4-BE49-F238E27FC236}">
                  <a16:creationId xmlns:a16="http://schemas.microsoft.com/office/drawing/2014/main" id="{55589882-0BB8-42B0-B42F-32A75B19183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2" name="Freeform 19">
              <a:extLst>
                <a:ext uri="{FF2B5EF4-FFF2-40B4-BE49-F238E27FC236}">
                  <a16:creationId xmlns:a16="http://schemas.microsoft.com/office/drawing/2014/main" id="{53673B9F-5864-445E-82E7-0A8324FA854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 name="Freeform 20">
              <a:extLst>
                <a:ext uri="{FF2B5EF4-FFF2-40B4-BE49-F238E27FC236}">
                  <a16:creationId xmlns:a16="http://schemas.microsoft.com/office/drawing/2014/main" id="{16FF3B3D-59FE-4AE1-AA54-14A691D6BFE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 name="Freeform 21">
              <a:extLst>
                <a:ext uri="{FF2B5EF4-FFF2-40B4-BE49-F238E27FC236}">
                  <a16:creationId xmlns:a16="http://schemas.microsoft.com/office/drawing/2014/main" id="{901CA0F0-4962-4EC5-BA5B-3F0A967FC8A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 name="Freeform 22">
              <a:extLst>
                <a:ext uri="{FF2B5EF4-FFF2-40B4-BE49-F238E27FC236}">
                  <a16:creationId xmlns:a16="http://schemas.microsoft.com/office/drawing/2014/main" id="{3DD02E26-C2AD-4062-85BD-28D172C9E74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6" name="Freeform 23">
              <a:extLst>
                <a:ext uri="{FF2B5EF4-FFF2-40B4-BE49-F238E27FC236}">
                  <a16:creationId xmlns:a16="http://schemas.microsoft.com/office/drawing/2014/main" id="{D7B60BD4-07C1-461F-B38E-B39EBACA3A5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7" name="Freeform 24">
              <a:extLst>
                <a:ext uri="{FF2B5EF4-FFF2-40B4-BE49-F238E27FC236}">
                  <a16:creationId xmlns:a16="http://schemas.microsoft.com/office/drawing/2014/main" id="{D81BB3F7-E4A5-4BD9-A70D-FDA6C9127F9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 name="Freeform 25">
              <a:extLst>
                <a:ext uri="{FF2B5EF4-FFF2-40B4-BE49-F238E27FC236}">
                  <a16:creationId xmlns:a16="http://schemas.microsoft.com/office/drawing/2014/main" id="{B93A80B5-32BA-48BB-941A-4FC64AC62E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160" name="Rectangle 159">
            <a:extLst>
              <a:ext uri="{FF2B5EF4-FFF2-40B4-BE49-F238E27FC236}">
                <a16:creationId xmlns:a16="http://schemas.microsoft.com/office/drawing/2014/main" id="{9C057A66-6E97-4BA5-B4B3-2690ACE3CE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1682" y="1047102"/>
            <a:ext cx="5936885"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Isosceles Triangle 22">
            <a:extLst>
              <a:ext uri="{FF2B5EF4-FFF2-40B4-BE49-F238E27FC236}">
                <a16:creationId xmlns:a16="http://schemas.microsoft.com/office/drawing/2014/main" id="{764884A8-16DD-467F-A648-70B32E20BA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602131" y="55465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Rectangle 163">
            <a:extLst>
              <a:ext uri="{FF2B5EF4-FFF2-40B4-BE49-F238E27FC236}">
                <a16:creationId xmlns:a16="http://schemas.microsoft.com/office/drawing/2014/main" id="{276681CD-6924-4550-926C-667FC2C6A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1682" y="1634393"/>
            <a:ext cx="5935796" cy="39173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97B3D25B-F4BB-4B89-9492-7DECECB6DEE1}"/>
              </a:ext>
            </a:extLst>
          </p:cNvPr>
          <p:cNvSpPr>
            <a:spLocks noGrp="1"/>
          </p:cNvSpPr>
          <p:nvPr>
            <p:ph type="title"/>
          </p:nvPr>
        </p:nvSpPr>
        <p:spPr>
          <a:xfrm>
            <a:off x="873978" y="1718735"/>
            <a:ext cx="5767566" cy="1072378"/>
          </a:xfrm>
        </p:spPr>
        <p:txBody>
          <a:bodyPr anchor="ctr">
            <a:normAutofit/>
          </a:bodyPr>
          <a:lstStyle/>
          <a:p>
            <a:r>
              <a:rPr lang="tr-TR" sz="3600">
                <a:latin typeface="Algerian" panose="04020705040A02060702" pitchFamily="82" charset="0"/>
              </a:rPr>
              <a:t>Neden erteleriz?</a:t>
            </a:r>
          </a:p>
        </p:txBody>
      </p:sp>
      <p:sp>
        <p:nvSpPr>
          <p:cNvPr id="3" name="İçerik Yer Tutucusu 2">
            <a:extLst>
              <a:ext uri="{FF2B5EF4-FFF2-40B4-BE49-F238E27FC236}">
                <a16:creationId xmlns:a16="http://schemas.microsoft.com/office/drawing/2014/main" id="{118CE09D-B8CD-4240-BF75-4CD16E76237D}"/>
              </a:ext>
            </a:extLst>
          </p:cNvPr>
          <p:cNvSpPr>
            <a:spLocks noGrp="1"/>
          </p:cNvSpPr>
          <p:nvPr>
            <p:ph idx="1"/>
          </p:nvPr>
        </p:nvSpPr>
        <p:spPr>
          <a:xfrm>
            <a:off x="873102" y="2789239"/>
            <a:ext cx="5768442" cy="2683606"/>
          </a:xfrm>
        </p:spPr>
        <p:txBody>
          <a:bodyPr>
            <a:normAutofit/>
          </a:bodyPr>
          <a:lstStyle/>
          <a:p>
            <a:pPr marL="0" indent="0">
              <a:buNone/>
            </a:pPr>
            <a:r>
              <a:rPr lang="tr-TR" sz="1600">
                <a:solidFill>
                  <a:srgbClr val="FFFFFE"/>
                </a:solidFill>
              </a:rPr>
              <a:t>• Motivasyon eksikliği </a:t>
            </a:r>
          </a:p>
          <a:p>
            <a:pPr marL="0" indent="0">
              <a:buNone/>
            </a:pPr>
            <a:r>
              <a:rPr lang="tr-TR" sz="1600">
                <a:solidFill>
                  <a:srgbClr val="FFFFFE"/>
                </a:solidFill>
              </a:rPr>
              <a:t>• Öncelik sıralamasında hata yapılması </a:t>
            </a:r>
          </a:p>
          <a:p>
            <a:pPr marL="0" indent="0">
              <a:buNone/>
            </a:pPr>
            <a:r>
              <a:rPr lang="tr-TR" sz="1600">
                <a:solidFill>
                  <a:srgbClr val="FFFFFE"/>
                </a:solidFill>
              </a:rPr>
              <a:t>• “Nasılsa olmayacak” endişesi</a:t>
            </a:r>
          </a:p>
          <a:p>
            <a:pPr marL="0" indent="0">
              <a:buNone/>
            </a:pPr>
            <a:r>
              <a:rPr lang="tr-TR" sz="1600">
                <a:solidFill>
                  <a:srgbClr val="FFFFFE"/>
                </a:solidFill>
              </a:rPr>
              <a:t> • “Sabah insanı değilim.” “Geceleri çalışamıyorum.”</a:t>
            </a:r>
          </a:p>
        </p:txBody>
      </p:sp>
      <p:pic>
        <p:nvPicPr>
          <p:cNvPr id="5" name="Picture 4" descr="Yeşil pastel arka plan üzerinde soru işaretleri">
            <a:extLst>
              <a:ext uri="{FF2B5EF4-FFF2-40B4-BE49-F238E27FC236}">
                <a16:creationId xmlns:a16="http://schemas.microsoft.com/office/drawing/2014/main" id="{AE0283B3-620F-4A06-AB91-EEAD0B0D7E66}"/>
              </a:ext>
            </a:extLst>
          </p:cNvPr>
          <p:cNvPicPr>
            <a:picLocks noChangeAspect="1"/>
          </p:cNvPicPr>
          <p:nvPr/>
        </p:nvPicPr>
        <p:blipFill rotWithShape="1">
          <a:blip r:embed="rId2"/>
          <a:srcRect l="44524" r="4712"/>
          <a:stretch/>
        </p:blipFill>
        <p:spPr>
          <a:xfrm>
            <a:off x="7549862" y="227"/>
            <a:ext cx="4641833" cy="6858000"/>
          </a:xfrm>
          <a:prstGeom prst="rect">
            <a:avLst/>
          </a:prstGeom>
        </p:spPr>
      </p:pic>
    </p:spTree>
    <p:extLst>
      <p:ext uri="{BB962C8B-B14F-4D97-AF65-F5344CB8AC3E}">
        <p14:creationId xmlns:p14="http://schemas.microsoft.com/office/powerpoint/2010/main" val="12134380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75627FE-0AC5-4349-AC08-45A58BEC9B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F87AAF7B-2090-475D-9C3E-FDC03DD87A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F2DCEC33-4B31-44BC-99CB-9E4845DC4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2" name="Freeform 6">
              <a:extLst>
                <a:ext uri="{FF2B5EF4-FFF2-40B4-BE49-F238E27FC236}">
                  <a16:creationId xmlns:a16="http://schemas.microsoft.com/office/drawing/2014/main" id="{204E0A10-D288-4B22-87A1-737B0A37D1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9A3E042E-4911-425A-84BB-04BF90D07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3A49226D-3129-4C5A-9641-3D03BEEA79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9CC3C315-B515-4DD8-AC22-9D8417B37F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1A961828-F78F-4D56-A98E-037806C637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739D4F9D-3728-42C1-8302-452D51321C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B4D9647E-354D-4CA8-B4A7-39172E5EAC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A3EC74E0-5222-4ACC-BCEC-1AA189D3BC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0AE72B4-084D-42E6-ABED-5FD4650D4B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C9D1F5DD-8D50-4098-8D2B-10E2847527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D48F3941-C3C7-4589-AA46-067F6BB2D0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C16BBE9A-4BE3-4401-82C5-8041DB14E5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06180330-CCD3-4D14-A652-D60C28252D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616C90F6-4133-43A5-B47C-7750FE28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D7C03F90-E828-4414-8A53-92069FFB68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6ADDE443-75AA-4F32-A2EE-272C4347CE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ACD281C1-1D59-453F-A33A-D83E39EB06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60217FAC-29FE-4D6B-9BB4-FF41AA756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0D3CC33A-6E36-4A72-9965-8E20FB05D1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F128F04E-05CD-4035-A32B-6E9ABAB931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3" name="Rectangle 32">
            <a:extLst>
              <a:ext uri="{FF2B5EF4-FFF2-40B4-BE49-F238E27FC236}">
                <a16:creationId xmlns:a16="http://schemas.microsoft.com/office/drawing/2014/main" id="{BC2574CF-1D35-4994-87BD-5A3378E1A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788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65F246B7-505B-4B0A-97FA-FD99B7D3AFA6}"/>
              </a:ext>
            </a:extLst>
          </p:cNvPr>
          <p:cNvSpPr>
            <a:spLocks noGrp="1"/>
          </p:cNvSpPr>
          <p:nvPr>
            <p:ph type="title"/>
          </p:nvPr>
        </p:nvSpPr>
        <p:spPr>
          <a:xfrm>
            <a:off x="645459" y="960120"/>
            <a:ext cx="3865695" cy="4171278"/>
          </a:xfrm>
        </p:spPr>
        <p:txBody>
          <a:bodyPr>
            <a:normAutofit/>
          </a:bodyPr>
          <a:lstStyle/>
          <a:p>
            <a:pPr algn="r"/>
            <a:r>
              <a:rPr lang="tr-TR" sz="4800" dirty="0">
                <a:solidFill>
                  <a:schemeClr val="tx1"/>
                </a:solidFill>
                <a:latin typeface="Algerian" panose="04020705040A02060702" pitchFamily="82" charset="0"/>
              </a:rPr>
              <a:t>İÇ DİSİPLİN</a:t>
            </a:r>
          </a:p>
        </p:txBody>
      </p:sp>
      <p:cxnSp>
        <p:nvCxnSpPr>
          <p:cNvPr id="35" name="Straight Connector 34">
            <a:extLst>
              <a:ext uri="{FF2B5EF4-FFF2-40B4-BE49-F238E27FC236}">
                <a16:creationId xmlns:a16="http://schemas.microsoft.com/office/drawing/2014/main" id="{68B6AB33-DFE6-4FE4-94FE-C9E25424AD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52263" y="1200150"/>
            <a:ext cx="0" cy="354397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a16="http://schemas.microsoft.com/office/drawing/2014/main" id="{18FE80F0-C018-42DD-AC0B-4CDDA393D9BF}"/>
              </a:ext>
            </a:extLst>
          </p:cNvPr>
          <p:cNvSpPr>
            <a:spLocks noGrp="1"/>
          </p:cNvSpPr>
          <p:nvPr>
            <p:ph idx="1"/>
          </p:nvPr>
        </p:nvSpPr>
        <p:spPr>
          <a:xfrm>
            <a:off x="4983164" y="960120"/>
            <a:ext cx="6610348" cy="4171278"/>
          </a:xfrm>
        </p:spPr>
        <p:txBody>
          <a:bodyPr>
            <a:noAutofit/>
          </a:bodyPr>
          <a:lstStyle/>
          <a:p>
            <a:pPr marL="0" indent="0">
              <a:lnSpc>
                <a:spcPct val="110000"/>
              </a:lnSpc>
              <a:buNone/>
            </a:pPr>
            <a:r>
              <a:rPr lang="tr-TR" sz="2400" dirty="0"/>
              <a:t>• İç disiplin anlık olarak ne hissettiğimize göre değil ne düşündüğümüze göre hareket etmektir. </a:t>
            </a:r>
          </a:p>
          <a:p>
            <a:pPr marL="0" indent="0">
              <a:lnSpc>
                <a:spcPct val="110000"/>
              </a:lnSpc>
              <a:buNone/>
            </a:pPr>
            <a:r>
              <a:rPr lang="tr-TR" sz="2400" dirty="0"/>
              <a:t>• İlk heyecan geçtikten sonra bir işe projeye devam edebilmektir. </a:t>
            </a:r>
          </a:p>
          <a:p>
            <a:pPr marL="0" indent="0">
              <a:lnSpc>
                <a:spcPct val="110000"/>
              </a:lnSpc>
              <a:buNone/>
            </a:pPr>
            <a:r>
              <a:rPr lang="tr-TR" sz="2400" dirty="0"/>
              <a:t>• Engellerle karşılaşıldığında yılmamak ve yola devam etmektir. </a:t>
            </a:r>
          </a:p>
          <a:p>
            <a:pPr marL="0" indent="0">
              <a:lnSpc>
                <a:spcPct val="110000"/>
              </a:lnSpc>
              <a:buNone/>
            </a:pPr>
            <a:r>
              <a:rPr lang="tr-TR" sz="2400" dirty="0"/>
              <a:t>• Zor bir işle uğraşırken canınız tembellik yapmak istediğinde bunu erteleyebilmektir. </a:t>
            </a:r>
          </a:p>
        </p:txBody>
      </p:sp>
    </p:spTree>
    <p:extLst>
      <p:ext uri="{BB962C8B-B14F-4D97-AF65-F5344CB8AC3E}">
        <p14:creationId xmlns:p14="http://schemas.microsoft.com/office/powerpoint/2010/main" val="35013719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75627FE-0AC5-4349-AC08-45A58BEC9B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F87AAF7B-2090-475D-9C3E-FDC03DD87A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F2DCEC33-4B31-44BC-99CB-9E4845DC4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2" name="Freeform 6">
              <a:extLst>
                <a:ext uri="{FF2B5EF4-FFF2-40B4-BE49-F238E27FC236}">
                  <a16:creationId xmlns:a16="http://schemas.microsoft.com/office/drawing/2014/main" id="{204E0A10-D288-4B22-87A1-737B0A37D1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9A3E042E-4911-425A-84BB-04BF90D07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3A49226D-3129-4C5A-9641-3D03BEEA79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9CC3C315-B515-4DD8-AC22-9D8417B37F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1A961828-F78F-4D56-A98E-037806C637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739D4F9D-3728-42C1-8302-452D51321C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B4D9647E-354D-4CA8-B4A7-39172E5EAC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A3EC74E0-5222-4ACC-BCEC-1AA189D3BC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0AE72B4-084D-42E6-ABED-5FD4650D4B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C9D1F5DD-8D50-4098-8D2B-10E2847527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D48F3941-C3C7-4589-AA46-067F6BB2D0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C16BBE9A-4BE3-4401-82C5-8041DB14E5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06180330-CCD3-4D14-A652-D60C28252D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616C90F6-4133-43A5-B47C-7750FE28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D7C03F90-E828-4414-8A53-92069FFB68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6ADDE443-75AA-4F32-A2EE-272C4347CE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ACD281C1-1D59-453F-A33A-D83E39EB06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60217FAC-29FE-4D6B-9BB4-FF41AA756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0D3CC33A-6E36-4A72-9965-8E20FB05D1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F128F04E-05CD-4035-A32B-6E9ABAB931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3" name="Rectangle 32">
            <a:extLst>
              <a:ext uri="{FF2B5EF4-FFF2-40B4-BE49-F238E27FC236}">
                <a16:creationId xmlns:a16="http://schemas.microsoft.com/office/drawing/2014/main" id="{BC2574CF-1D35-4994-87BD-5A3378E1A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788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83147B39-F3D7-4BDC-AF1D-6E31062A4997}"/>
              </a:ext>
            </a:extLst>
          </p:cNvPr>
          <p:cNvSpPr>
            <a:spLocks noGrp="1"/>
          </p:cNvSpPr>
          <p:nvPr>
            <p:ph type="title"/>
          </p:nvPr>
        </p:nvSpPr>
        <p:spPr>
          <a:xfrm>
            <a:off x="645459" y="960120"/>
            <a:ext cx="3865695" cy="4171278"/>
          </a:xfrm>
        </p:spPr>
        <p:txBody>
          <a:bodyPr>
            <a:normAutofit/>
          </a:bodyPr>
          <a:lstStyle/>
          <a:p>
            <a:pPr algn="r"/>
            <a:r>
              <a:rPr lang="tr-TR" sz="4400" dirty="0">
                <a:solidFill>
                  <a:schemeClr val="tx1"/>
                </a:solidFill>
                <a:latin typeface="Algerian" panose="04020705040A02060702" pitchFamily="82" charset="0"/>
              </a:rPr>
              <a:t>Kendini Tanımak</a:t>
            </a:r>
          </a:p>
        </p:txBody>
      </p:sp>
      <p:cxnSp>
        <p:nvCxnSpPr>
          <p:cNvPr id="35" name="Straight Connector 34">
            <a:extLst>
              <a:ext uri="{FF2B5EF4-FFF2-40B4-BE49-F238E27FC236}">
                <a16:creationId xmlns:a16="http://schemas.microsoft.com/office/drawing/2014/main" id="{68B6AB33-DFE6-4FE4-94FE-C9E25424AD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52263" y="1200150"/>
            <a:ext cx="0" cy="354397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a16="http://schemas.microsoft.com/office/drawing/2014/main" id="{D2887559-57B4-488F-A446-C99FF7023BB1}"/>
              </a:ext>
            </a:extLst>
          </p:cNvPr>
          <p:cNvSpPr>
            <a:spLocks noGrp="1"/>
          </p:cNvSpPr>
          <p:nvPr>
            <p:ph idx="1"/>
          </p:nvPr>
        </p:nvSpPr>
        <p:spPr>
          <a:xfrm>
            <a:off x="4983164" y="960120"/>
            <a:ext cx="6518274" cy="4171278"/>
          </a:xfrm>
        </p:spPr>
        <p:txBody>
          <a:bodyPr>
            <a:normAutofit fontScale="92500" lnSpcReduction="20000"/>
          </a:bodyPr>
          <a:lstStyle/>
          <a:p>
            <a:pPr marL="0" indent="0">
              <a:buNone/>
            </a:pPr>
            <a:r>
              <a:rPr lang="tr-TR" dirty="0"/>
              <a:t>• </a:t>
            </a:r>
            <a:r>
              <a:rPr lang="tr-TR" sz="2400" dirty="0"/>
              <a:t>Hedeflerini, güçlü ve zayıf yönlerini, verimli ve verimsiz saatlerini, kendine iyi gelen durumları iyi bilen kişi kendini ve zamanını iyi yönetir.</a:t>
            </a:r>
          </a:p>
          <a:p>
            <a:pPr marL="0" indent="0">
              <a:buNone/>
            </a:pPr>
            <a:r>
              <a:rPr lang="tr-TR" sz="2400" dirty="0"/>
              <a:t> • Önemli olan kişinin güçlü ve zayıf yönlerini iyi analiz etmesi ve zayıf yönlerini kabul ederek geliştirmesidir. Güçlü yönlerini ise fark ederek yararlanmalıdır.</a:t>
            </a:r>
          </a:p>
          <a:p>
            <a:pPr marL="0" indent="0">
              <a:buNone/>
            </a:pPr>
            <a:r>
              <a:rPr lang="tr-TR" sz="2400" dirty="0"/>
              <a:t> • Güçlü Yönlerim: Kolay karar alırım, sabırlıyım, düzenliyim</a:t>
            </a:r>
          </a:p>
          <a:p>
            <a:pPr marL="0" indent="0">
              <a:buNone/>
            </a:pPr>
            <a:r>
              <a:rPr lang="tr-TR" sz="2400" dirty="0"/>
              <a:t> • Zayıf Yönlerim: Kararsızım, sabırsızım, dağınığım </a:t>
            </a:r>
          </a:p>
        </p:txBody>
      </p:sp>
    </p:spTree>
    <p:extLst>
      <p:ext uri="{BB962C8B-B14F-4D97-AF65-F5344CB8AC3E}">
        <p14:creationId xmlns:p14="http://schemas.microsoft.com/office/powerpoint/2010/main" val="5609400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6" name="Rectangle 115">
            <a:extLst>
              <a:ext uri="{FF2B5EF4-FFF2-40B4-BE49-F238E27FC236}">
                <a16:creationId xmlns:a16="http://schemas.microsoft.com/office/drawing/2014/main" id="{982413CC-69E6-4BDA-A88D-E4EF8F95B2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8" name="Group 117">
            <a:extLst>
              <a:ext uri="{FF2B5EF4-FFF2-40B4-BE49-F238E27FC236}">
                <a16:creationId xmlns:a16="http://schemas.microsoft.com/office/drawing/2014/main" id="{4F1F7357-8633-4CE7-BF80-475EE8A2FA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9" name="Freeform 5">
              <a:extLst>
                <a:ext uri="{FF2B5EF4-FFF2-40B4-BE49-F238E27FC236}">
                  <a16:creationId xmlns:a16="http://schemas.microsoft.com/office/drawing/2014/main" id="{E402FE4E-C12D-497C-AF81-F08E4E02B4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0" name="Freeform 6">
              <a:extLst>
                <a:ext uri="{FF2B5EF4-FFF2-40B4-BE49-F238E27FC236}">
                  <a16:creationId xmlns:a16="http://schemas.microsoft.com/office/drawing/2014/main" id="{59247B10-170D-4E62-849A-38FCB43C6A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1" name="Freeform 7">
              <a:extLst>
                <a:ext uri="{FF2B5EF4-FFF2-40B4-BE49-F238E27FC236}">
                  <a16:creationId xmlns:a16="http://schemas.microsoft.com/office/drawing/2014/main" id="{89A587A7-1BEF-45AA-9EFC-6558A8749C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2" name="Freeform 8">
              <a:extLst>
                <a:ext uri="{FF2B5EF4-FFF2-40B4-BE49-F238E27FC236}">
                  <a16:creationId xmlns:a16="http://schemas.microsoft.com/office/drawing/2014/main" id="{AC25B5A1-6EF7-44EC-A2F0-1EDC96A79B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3" name="Freeform 9">
              <a:extLst>
                <a:ext uri="{FF2B5EF4-FFF2-40B4-BE49-F238E27FC236}">
                  <a16:creationId xmlns:a16="http://schemas.microsoft.com/office/drawing/2014/main" id="{80B8582C-7E17-4115-9FF1-979C8405CB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4" name="Freeform 10">
              <a:extLst>
                <a:ext uri="{FF2B5EF4-FFF2-40B4-BE49-F238E27FC236}">
                  <a16:creationId xmlns:a16="http://schemas.microsoft.com/office/drawing/2014/main" id="{F6C4AB66-7A18-4E51-935B-237F4CA827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5" name="Freeform 11">
              <a:extLst>
                <a:ext uri="{FF2B5EF4-FFF2-40B4-BE49-F238E27FC236}">
                  <a16:creationId xmlns:a16="http://schemas.microsoft.com/office/drawing/2014/main" id="{CDF12911-A240-4580-8788-0C49DB1FED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6" name="Freeform 12">
              <a:extLst>
                <a:ext uri="{FF2B5EF4-FFF2-40B4-BE49-F238E27FC236}">
                  <a16:creationId xmlns:a16="http://schemas.microsoft.com/office/drawing/2014/main" id="{EAE0F5DE-442D-4F6C-B02C-2568ED1958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7" name="Freeform 13">
              <a:extLst>
                <a:ext uri="{FF2B5EF4-FFF2-40B4-BE49-F238E27FC236}">
                  <a16:creationId xmlns:a16="http://schemas.microsoft.com/office/drawing/2014/main" id="{4F24A002-AFDE-4034-85BE-CBF005AE92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8" name="Freeform 14">
              <a:extLst>
                <a:ext uri="{FF2B5EF4-FFF2-40B4-BE49-F238E27FC236}">
                  <a16:creationId xmlns:a16="http://schemas.microsoft.com/office/drawing/2014/main" id="{36F0721E-B4B0-4A6C-A92C-F8DE92D3AC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9" name="Freeform 15">
              <a:extLst>
                <a:ext uri="{FF2B5EF4-FFF2-40B4-BE49-F238E27FC236}">
                  <a16:creationId xmlns:a16="http://schemas.microsoft.com/office/drawing/2014/main" id="{54D2DC98-69F8-4F2F-9D45-BDFFA5E2BB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0" name="Freeform 16">
              <a:extLst>
                <a:ext uri="{FF2B5EF4-FFF2-40B4-BE49-F238E27FC236}">
                  <a16:creationId xmlns:a16="http://schemas.microsoft.com/office/drawing/2014/main" id="{0A636E33-DC38-40B9-B941-037E5D8603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1" name="Freeform 17">
              <a:extLst>
                <a:ext uri="{FF2B5EF4-FFF2-40B4-BE49-F238E27FC236}">
                  <a16:creationId xmlns:a16="http://schemas.microsoft.com/office/drawing/2014/main" id="{03D30690-68C2-4AEC-9789-1495D97E19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2" name="Freeform 18">
              <a:extLst>
                <a:ext uri="{FF2B5EF4-FFF2-40B4-BE49-F238E27FC236}">
                  <a16:creationId xmlns:a16="http://schemas.microsoft.com/office/drawing/2014/main" id="{1020B1B9-821B-49FB-BDC9-57DA08CBC3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3" name="Freeform 19">
              <a:extLst>
                <a:ext uri="{FF2B5EF4-FFF2-40B4-BE49-F238E27FC236}">
                  <a16:creationId xmlns:a16="http://schemas.microsoft.com/office/drawing/2014/main" id="{720EDCE4-8B18-413F-989E-E79628E5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 name="Freeform 20">
              <a:extLst>
                <a:ext uri="{FF2B5EF4-FFF2-40B4-BE49-F238E27FC236}">
                  <a16:creationId xmlns:a16="http://schemas.microsoft.com/office/drawing/2014/main" id="{8563351E-0DDD-4FC8-8D0C-1E446E3C1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5" name="Freeform 21">
              <a:extLst>
                <a:ext uri="{FF2B5EF4-FFF2-40B4-BE49-F238E27FC236}">
                  <a16:creationId xmlns:a16="http://schemas.microsoft.com/office/drawing/2014/main" id="{15E8B705-64E7-4513-B3CB-BF46C35732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6" name="Freeform 22">
              <a:extLst>
                <a:ext uri="{FF2B5EF4-FFF2-40B4-BE49-F238E27FC236}">
                  <a16:creationId xmlns:a16="http://schemas.microsoft.com/office/drawing/2014/main" id="{30DAEE1C-EBB5-47F5-9E76-564FCFDBFC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7" name="Freeform 23">
              <a:extLst>
                <a:ext uri="{FF2B5EF4-FFF2-40B4-BE49-F238E27FC236}">
                  <a16:creationId xmlns:a16="http://schemas.microsoft.com/office/drawing/2014/main" id="{EDB255E9-A3E2-4098-99A1-FE38FAD15D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8" name="Freeform 24">
              <a:extLst>
                <a:ext uri="{FF2B5EF4-FFF2-40B4-BE49-F238E27FC236}">
                  <a16:creationId xmlns:a16="http://schemas.microsoft.com/office/drawing/2014/main" id="{D2507F2A-27AF-4833-8273-5FC9A98863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9" name="Freeform 25">
              <a:extLst>
                <a:ext uri="{FF2B5EF4-FFF2-40B4-BE49-F238E27FC236}">
                  <a16:creationId xmlns:a16="http://schemas.microsoft.com/office/drawing/2014/main" id="{8DFB8904-0CB8-45AD-ABD2-F7A582365E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Başlık 1">
            <a:extLst>
              <a:ext uri="{FF2B5EF4-FFF2-40B4-BE49-F238E27FC236}">
                <a16:creationId xmlns:a16="http://schemas.microsoft.com/office/drawing/2014/main" id="{D0BF1F30-D632-4FEF-9C30-A020BEC4A3AC}"/>
              </a:ext>
            </a:extLst>
          </p:cNvPr>
          <p:cNvSpPr>
            <a:spLocks noGrp="1"/>
          </p:cNvSpPr>
          <p:nvPr>
            <p:ph type="title"/>
          </p:nvPr>
        </p:nvSpPr>
        <p:spPr>
          <a:xfrm>
            <a:off x="1759287" y="798881"/>
            <a:ext cx="8673427" cy="1048945"/>
          </a:xfrm>
        </p:spPr>
        <p:txBody>
          <a:bodyPr>
            <a:normAutofit/>
          </a:bodyPr>
          <a:lstStyle/>
          <a:p>
            <a:r>
              <a:rPr lang="tr-TR">
                <a:solidFill>
                  <a:schemeClr val="tx1"/>
                </a:solidFill>
                <a:latin typeface="Algerian" panose="04020705040A02060702" pitchFamily="82" charset="0"/>
              </a:rPr>
              <a:t>KENDİNİ YÖNETMEYİ ÖĞRENMEK</a:t>
            </a:r>
          </a:p>
        </p:txBody>
      </p:sp>
      <p:graphicFrame>
        <p:nvGraphicFramePr>
          <p:cNvPr id="59" name="İçerik Yer Tutucusu 2">
            <a:extLst>
              <a:ext uri="{FF2B5EF4-FFF2-40B4-BE49-F238E27FC236}">
                <a16:creationId xmlns:a16="http://schemas.microsoft.com/office/drawing/2014/main" id="{3CAB920C-59CD-4510-AC58-A858ED10F1EE}"/>
              </a:ext>
            </a:extLst>
          </p:cNvPr>
          <p:cNvGraphicFramePr>
            <a:graphicFrameLocks noGrp="1"/>
          </p:cNvGraphicFramePr>
          <p:nvPr>
            <p:ph idx="1"/>
            <p:extLst>
              <p:ext uri="{D42A27DB-BD31-4B8C-83A1-F6EECF244321}">
                <p14:modId xmlns:p14="http://schemas.microsoft.com/office/powerpoint/2010/main" val="2761384726"/>
              </p:ext>
            </p:extLst>
          </p:nvPr>
        </p:nvGraphicFramePr>
        <p:xfrm>
          <a:off x="807722" y="1990976"/>
          <a:ext cx="10576558" cy="41754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967495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5" name="Rectangle 64">
            <a:extLst>
              <a:ext uri="{FF2B5EF4-FFF2-40B4-BE49-F238E27FC236}">
                <a16:creationId xmlns:a16="http://schemas.microsoft.com/office/drawing/2014/main" id="{982413CC-69E6-4BDA-A88D-E4EF8F95B2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7" name="Group 66">
            <a:extLst>
              <a:ext uri="{FF2B5EF4-FFF2-40B4-BE49-F238E27FC236}">
                <a16:creationId xmlns:a16="http://schemas.microsoft.com/office/drawing/2014/main" id="{4F1F7357-8633-4CE7-BF80-475EE8A2FA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68" name="Freeform 5">
              <a:extLst>
                <a:ext uri="{FF2B5EF4-FFF2-40B4-BE49-F238E27FC236}">
                  <a16:creationId xmlns:a16="http://schemas.microsoft.com/office/drawing/2014/main" id="{E402FE4E-C12D-497C-AF81-F08E4E02B4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 name="Freeform 6">
              <a:extLst>
                <a:ext uri="{FF2B5EF4-FFF2-40B4-BE49-F238E27FC236}">
                  <a16:creationId xmlns:a16="http://schemas.microsoft.com/office/drawing/2014/main" id="{59247B10-170D-4E62-849A-38FCB43C6A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 name="Freeform 7">
              <a:extLst>
                <a:ext uri="{FF2B5EF4-FFF2-40B4-BE49-F238E27FC236}">
                  <a16:creationId xmlns:a16="http://schemas.microsoft.com/office/drawing/2014/main" id="{89A587A7-1BEF-45AA-9EFC-6558A8749C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1" name="Freeform 8">
              <a:extLst>
                <a:ext uri="{FF2B5EF4-FFF2-40B4-BE49-F238E27FC236}">
                  <a16:creationId xmlns:a16="http://schemas.microsoft.com/office/drawing/2014/main" id="{AC25B5A1-6EF7-44EC-A2F0-1EDC96A79B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2" name="Freeform 9">
              <a:extLst>
                <a:ext uri="{FF2B5EF4-FFF2-40B4-BE49-F238E27FC236}">
                  <a16:creationId xmlns:a16="http://schemas.microsoft.com/office/drawing/2014/main" id="{80B8582C-7E17-4115-9FF1-979C8405CB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 name="Freeform 10">
              <a:extLst>
                <a:ext uri="{FF2B5EF4-FFF2-40B4-BE49-F238E27FC236}">
                  <a16:creationId xmlns:a16="http://schemas.microsoft.com/office/drawing/2014/main" id="{F6C4AB66-7A18-4E51-935B-237F4CA827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 name="Freeform 11">
              <a:extLst>
                <a:ext uri="{FF2B5EF4-FFF2-40B4-BE49-F238E27FC236}">
                  <a16:creationId xmlns:a16="http://schemas.microsoft.com/office/drawing/2014/main" id="{CDF12911-A240-4580-8788-0C49DB1FED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 name="Freeform 12">
              <a:extLst>
                <a:ext uri="{FF2B5EF4-FFF2-40B4-BE49-F238E27FC236}">
                  <a16:creationId xmlns:a16="http://schemas.microsoft.com/office/drawing/2014/main" id="{EAE0F5DE-442D-4F6C-B02C-2568ED1958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6" name="Freeform 13">
              <a:extLst>
                <a:ext uri="{FF2B5EF4-FFF2-40B4-BE49-F238E27FC236}">
                  <a16:creationId xmlns:a16="http://schemas.microsoft.com/office/drawing/2014/main" id="{4F24A002-AFDE-4034-85BE-CBF005AE92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 name="Freeform 14">
              <a:extLst>
                <a:ext uri="{FF2B5EF4-FFF2-40B4-BE49-F238E27FC236}">
                  <a16:creationId xmlns:a16="http://schemas.microsoft.com/office/drawing/2014/main" id="{36F0721E-B4B0-4A6C-A92C-F8DE92D3AC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 name="Freeform 15">
              <a:extLst>
                <a:ext uri="{FF2B5EF4-FFF2-40B4-BE49-F238E27FC236}">
                  <a16:creationId xmlns:a16="http://schemas.microsoft.com/office/drawing/2014/main" id="{54D2DC98-69F8-4F2F-9D45-BDFFA5E2BB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 name="Freeform 16">
              <a:extLst>
                <a:ext uri="{FF2B5EF4-FFF2-40B4-BE49-F238E27FC236}">
                  <a16:creationId xmlns:a16="http://schemas.microsoft.com/office/drawing/2014/main" id="{0A636E33-DC38-40B9-B941-037E5D8603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0" name="Freeform 17">
              <a:extLst>
                <a:ext uri="{FF2B5EF4-FFF2-40B4-BE49-F238E27FC236}">
                  <a16:creationId xmlns:a16="http://schemas.microsoft.com/office/drawing/2014/main" id="{03D30690-68C2-4AEC-9789-1495D97E19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 name="Freeform 18">
              <a:extLst>
                <a:ext uri="{FF2B5EF4-FFF2-40B4-BE49-F238E27FC236}">
                  <a16:creationId xmlns:a16="http://schemas.microsoft.com/office/drawing/2014/main" id="{1020B1B9-821B-49FB-BDC9-57DA08CBC3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 name="Freeform 19">
              <a:extLst>
                <a:ext uri="{FF2B5EF4-FFF2-40B4-BE49-F238E27FC236}">
                  <a16:creationId xmlns:a16="http://schemas.microsoft.com/office/drawing/2014/main" id="{720EDCE4-8B18-413F-989E-E79628E5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3" name="Freeform 20">
              <a:extLst>
                <a:ext uri="{FF2B5EF4-FFF2-40B4-BE49-F238E27FC236}">
                  <a16:creationId xmlns:a16="http://schemas.microsoft.com/office/drawing/2014/main" id="{8563351E-0DDD-4FC8-8D0C-1E446E3C1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 name="Freeform 21">
              <a:extLst>
                <a:ext uri="{FF2B5EF4-FFF2-40B4-BE49-F238E27FC236}">
                  <a16:creationId xmlns:a16="http://schemas.microsoft.com/office/drawing/2014/main" id="{15E8B705-64E7-4513-B3CB-BF46C35732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 name="Freeform 22">
              <a:extLst>
                <a:ext uri="{FF2B5EF4-FFF2-40B4-BE49-F238E27FC236}">
                  <a16:creationId xmlns:a16="http://schemas.microsoft.com/office/drawing/2014/main" id="{30DAEE1C-EBB5-47F5-9E76-564FCFDBFC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 name="Freeform 23">
              <a:extLst>
                <a:ext uri="{FF2B5EF4-FFF2-40B4-BE49-F238E27FC236}">
                  <a16:creationId xmlns:a16="http://schemas.microsoft.com/office/drawing/2014/main" id="{EDB255E9-A3E2-4098-99A1-FE38FAD15D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7" name="Freeform 24">
              <a:extLst>
                <a:ext uri="{FF2B5EF4-FFF2-40B4-BE49-F238E27FC236}">
                  <a16:creationId xmlns:a16="http://schemas.microsoft.com/office/drawing/2014/main" id="{D2507F2A-27AF-4833-8273-5FC9A98863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 name="Freeform 25">
              <a:extLst>
                <a:ext uri="{FF2B5EF4-FFF2-40B4-BE49-F238E27FC236}">
                  <a16:creationId xmlns:a16="http://schemas.microsoft.com/office/drawing/2014/main" id="{8DFB8904-0CB8-45AD-ABD2-F7A582365E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Başlık 1">
            <a:extLst>
              <a:ext uri="{FF2B5EF4-FFF2-40B4-BE49-F238E27FC236}">
                <a16:creationId xmlns:a16="http://schemas.microsoft.com/office/drawing/2014/main" id="{8AA8A0F1-F453-4DFE-B2E9-DDD30EC00538}"/>
              </a:ext>
            </a:extLst>
          </p:cNvPr>
          <p:cNvSpPr>
            <a:spLocks noGrp="1"/>
          </p:cNvSpPr>
          <p:nvPr>
            <p:ph type="title"/>
          </p:nvPr>
        </p:nvSpPr>
        <p:spPr>
          <a:xfrm>
            <a:off x="1759287" y="798881"/>
            <a:ext cx="8673427" cy="1048945"/>
          </a:xfrm>
        </p:spPr>
        <p:txBody>
          <a:bodyPr>
            <a:normAutofit/>
          </a:bodyPr>
          <a:lstStyle/>
          <a:p>
            <a:r>
              <a:rPr lang="tr-TR" dirty="0">
                <a:solidFill>
                  <a:schemeClr val="tx1"/>
                </a:solidFill>
                <a:latin typeface="Algerian" panose="04020705040A02060702" pitchFamily="82" charset="0"/>
              </a:rPr>
              <a:t>ÇÖZÜM ÖNERİLERİ</a:t>
            </a:r>
          </a:p>
        </p:txBody>
      </p:sp>
      <p:graphicFrame>
        <p:nvGraphicFramePr>
          <p:cNvPr id="7" name="İçerik Yer Tutucusu 2">
            <a:extLst>
              <a:ext uri="{FF2B5EF4-FFF2-40B4-BE49-F238E27FC236}">
                <a16:creationId xmlns:a16="http://schemas.microsoft.com/office/drawing/2014/main" id="{0077B3AA-A8AF-438C-8DFA-1057C6D565BB}"/>
              </a:ext>
            </a:extLst>
          </p:cNvPr>
          <p:cNvGraphicFramePr>
            <a:graphicFrameLocks noGrp="1"/>
          </p:cNvGraphicFramePr>
          <p:nvPr>
            <p:ph idx="1"/>
            <p:extLst>
              <p:ext uri="{D42A27DB-BD31-4B8C-83A1-F6EECF244321}">
                <p14:modId xmlns:p14="http://schemas.microsoft.com/office/powerpoint/2010/main" val="551093879"/>
              </p:ext>
            </p:extLst>
          </p:nvPr>
        </p:nvGraphicFramePr>
        <p:xfrm>
          <a:off x="807722" y="1990976"/>
          <a:ext cx="10576558" cy="41754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285958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EA06921-3C0C-4126-AF75-9499D48390C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B8087084-CC7C-4D37-B821-F12CD3D29F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A27EF3C6-8AF8-41C0-B4DF-664F240872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46AD5CB4-13ED-4F2B-BA75-CA731F668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6C2FD3B8-D702-4F83-BA99-D239212113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1AF0D977-DBC6-44B7-93FB-3F76406CF0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B3ED27DF-D17E-4922-8394-821ED92539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800084EB-3C31-445C-8B2E-F43BA7ED36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5EE7F4D6-BE2E-41A9-A417-BA1AE4583D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8805A789-4E10-46CF-A22B-8841C1CDFA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9BD0D630-7987-48B7-A636-0ED234E22E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F4E7D46D-851A-4DA9-B24D-19DAE1FCF2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BA38A754-A53E-469C-B89B-6C7FF96079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CAC17457-E557-440A-B5E0-40DFEEC899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4D697814-F310-40D2-8E79-93C1881074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0CA691A3-EEBB-46A7-A973-B1E2DD112C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B7361B78-110B-4437-8058-4E05A42343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97B9FFE1-BC8C-4C55-AE5D-8FDD780018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6F87417E-9520-42E0-84D2-0C0225481A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1235F6B6-5324-426D-84BE-EF96FD4303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093C61D3-C80D-4599-8280-763868B242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D6D942F2-89B9-4755-89D9-4365831760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3" name="Rectangle 32">
            <a:extLst>
              <a:ext uri="{FF2B5EF4-FFF2-40B4-BE49-F238E27FC236}">
                <a16:creationId xmlns:a16="http://schemas.microsoft.com/office/drawing/2014/main" id="{C40B6375-7479-45C4-8B99-EA1CF75F31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22225">
            <a:solidFill>
              <a:srgbClr val="FDFC5B"/>
            </a:solidFill>
          </a:ln>
          <a:effectLst>
            <a:outerShdw blurRad="762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İçerik Yer Tutucusu 4">
            <a:extLst>
              <a:ext uri="{FF2B5EF4-FFF2-40B4-BE49-F238E27FC236}">
                <a16:creationId xmlns:a16="http://schemas.microsoft.com/office/drawing/2014/main" id="{9245A61C-C2B7-4B5D-AF37-B61190E47106}"/>
              </a:ext>
            </a:extLst>
          </p:cNvPr>
          <p:cNvPicPr>
            <a:picLocks noGrp="1" noChangeAspect="1"/>
          </p:cNvPicPr>
          <p:nvPr>
            <p:ph idx="1"/>
          </p:nvPr>
        </p:nvPicPr>
        <p:blipFill>
          <a:blip r:embed="rId2"/>
          <a:stretch>
            <a:fillRect/>
          </a:stretch>
        </p:blipFill>
        <p:spPr>
          <a:xfrm>
            <a:off x="25399" y="9524"/>
            <a:ext cx="12166601" cy="6848475"/>
          </a:xfrm>
          <a:prstGeom prst="rect">
            <a:avLst/>
          </a:prstGeom>
        </p:spPr>
      </p:pic>
      <p:sp>
        <p:nvSpPr>
          <p:cNvPr id="2" name="Dikdörtgen 1">
            <a:extLst>
              <a:ext uri="{FF2B5EF4-FFF2-40B4-BE49-F238E27FC236}">
                <a16:creationId xmlns:a16="http://schemas.microsoft.com/office/drawing/2014/main" id="{E4D36F7D-45FE-45E4-8093-BEA8AA720343}"/>
              </a:ext>
            </a:extLst>
          </p:cNvPr>
          <p:cNvSpPr/>
          <p:nvPr/>
        </p:nvSpPr>
        <p:spPr>
          <a:xfrm>
            <a:off x="10688640" y="6267767"/>
            <a:ext cx="919226" cy="355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5116005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A57AFE-F032-459E-9463-FD250AB08C08}"/>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5E4173AF-2528-44AA-9C6A-9FA02191E45E}"/>
              </a:ext>
            </a:extLst>
          </p:cNvPr>
          <p:cNvPicPr>
            <a:picLocks noGrp="1" noChangeAspect="1"/>
          </p:cNvPicPr>
          <p:nvPr>
            <p:ph idx="1"/>
          </p:nvPr>
        </p:nvPicPr>
        <p:blipFill>
          <a:blip r:embed="rId2"/>
          <a:stretch>
            <a:fillRect/>
          </a:stretch>
        </p:blipFill>
        <p:spPr>
          <a:xfrm>
            <a:off x="0" y="0"/>
            <a:ext cx="12192000" cy="6858000"/>
          </a:xfrm>
        </p:spPr>
      </p:pic>
      <p:sp>
        <p:nvSpPr>
          <p:cNvPr id="3" name="Dikdörtgen 2">
            <a:extLst>
              <a:ext uri="{FF2B5EF4-FFF2-40B4-BE49-F238E27FC236}">
                <a16:creationId xmlns:a16="http://schemas.microsoft.com/office/drawing/2014/main" id="{EE3F98D4-03AD-4768-BF3C-9C91C1550F71}"/>
              </a:ext>
            </a:extLst>
          </p:cNvPr>
          <p:cNvSpPr/>
          <p:nvPr/>
        </p:nvSpPr>
        <p:spPr>
          <a:xfrm>
            <a:off x="10777928" y="6130977"/>
            <a:ext cx="914400" cy="56962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40295140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75F82A-2FBE-4B54-A5B9-3EE88C3D1CBE}"/>
              </a:ext>
            </a:extLst>
          </p:cNvPr>
          <p:cNvSpPr>
            <a:spLocks noGrp="1"/>
          </p:cNvSpPr>
          <p:nvPr>
            <p:ph type="title"/>
          </p:nvPr>
        </p:nvSpPr>
        <p:spPr/>
        <p:txBody>
          <a:bodyPr/>
          <a:lstStyle/>
          <a:p>
            <a:endParaRPr lang="tr-TR"/>
          </a:p>
        </p:txBody>
      </p:sp>
      <p:pic>
        <p:nvPicPr>
          <p:cNvPr id="5" name="İçerik Yer Tutucusu 4">
            <a:extLst>
              <a:ext uri="{FF2B5EF4-FFF2-40B4-BE49-F238E27FC236}">
                <a16:creationId xmlns:a16="http://schemas.microsoft.com/office/drawing/2014/main" id="{A21198A6-1B9D-4E05-8F1D-1A7649C73A41}"/>
              </a:ext>
            </a:extLst>
          </p:cNvPr>
          <p:cNvPicPr>
            <a:picLocks noGrp="1" noChangeAspect="1"/>
          </p:cNvPicPr>
          <p:nvPr>
            <p:ph idx="1"/>
          </p:nvPr>
        </p:nvPicPr>
        <p:blipFill>
          <a:blip r:embed="rId2"/>
          <a:stretch>
            <a:fillRect/>
          </a:stretch>
        </p:blipFill>
        <p:spPr>
          <a:xfrm>
            <a:off x="0" y="0"/>
            <a:ext cx="12192000" cy="6857999"/>
          </a:xfrm>
        </p:spPr>
      </p:pic>
      <p:sp>
        <p:nvSpPr>
          <p:cNvPr id="3" name="Dikdörtgen 2">
            <a:extLst>
              <a:ext uri="{FF2B5EF4-FFF2-40B4-BE49-F238E27FC236}">
                <a16:creationId xmlns:a16="http://schemas.microsoft.com/office/drawing/2014/main" id="{94677918-952D-4411-AD05-CEEA64384BA5}"/>
              </a:ext>
            </a:extLst>
          </p:cNvPr>
          <p:cNvSpPr/>
          <p:nvPr/>
        </p:nvSpPr>
        <p:spPr>
          <a:xfrm>
            <a:off x="10747948" y="6235908"/>
            <a:ext cx="929390" cy="40473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849440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 name="Rectangle 39">
            <a:extLst>
              <a:ext uri="{FF2B5EF4-FFF2-40B4-BE49-F238E27FC236}">
                <a16:creationId xmlns:a16="http://schemas.microsoft.com/office/drawing/2014/main" id="{D75627FE-0AC5-4349-AC08-45A58BEC9B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41">
            <a:extLst>
              <a:ext uri="{FF2B5EF4-FFF2-40B4-BE49-F238E27FC236}">
                <a16:creationId xmlns:a16="http://schemas.microsoft.com/office/drawing/2014/main" id="{F87AAF7B-2090-475D-9C3E-FDC03DD87A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91" name="Freeform 5">
              <a:extLst>
                <a:ext uri="{FF2B5EF4-FFF2-40B4-BE49-F238E27FC236}">
                  <a16:creationId xmlns:a16="http://schemas.microsoft.com/office/drawing/2014/main" id="{F2DCEC33-4B31-44BC-99CB-9E4845DC4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44" name="Freeform 6">
              <a:extLst>
                <a:ext uri="{FF2B5EF4-FFF2-40B4-BE49-F238E27FC236}">
                  <a16:creationId xmlns:a16="http://schemas.microsoft.com/office/drawing/2014/main" id="{204E0A10-D288-4B22-87A1-737B0A37D1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7">
              <a:extLst>
                <a:ext uri="{FF2B5EF4-FFF2-40B4-BE49-F238E27FC236}">
                  <a16:creationId xmlns:a16="http://schemas.microsoft.com/office/drawing/2014/main" id="{9A3E042E-4911-425A-84BB-04BF90D07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8">
              <a:extLst>
                <a:ext uri="{FF2B5EF4-FFF2-40B4-BE49-F238E27FC236}">
                  <a16:creationId xmlns:a16="http://schemas.microsoft.com/office/drawing/2014/main" id="{3A49226D-3129-4C5A-9641-3D03BEEA79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7" name="Freeform 9">
              <a:extLst>
                <a:ext uri="{FF2B5EF4-FFF2-40B4-BE49-F238E27FC236}">
                  <a16:creationId xmlns:a16="http://schemas.microsoft.com/office/drawing/2014/main" id="{9CC3C315-B515-4DD8-AC22-9D8417B37F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8" name="Freeform 10">
              <a:extLst>
                <a:ext uri="{FF2B5EF4-FFF2-40B4-BE49-F238E27FC236}">
                  <a16:creationId xmlns:a16="http://schemas.microsoft.com/office/drawing/2014/main" id="{1A961828-F78F-4D56-A98E-037806C637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9" name="Freeform 11">
              <a:extLst>
                <a:ext uri="{FF2B5EF4-FFF2-40B4-BE49-F238E27FC236}">
                  <a16:creationId xmlns:a16="http://schemas.microsoft.com/office/drawing/2014/main" id="{739D4F9D-3728-42C1-8302-452D51321C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2">
              <a:extLst>
                <a:ext uri="{FF2B5EF4-FFF2-40B4-BE49-F238E27FC236}">
                  <a16:creationId xmlns:a16="http://schemas.microsoft.com/office/drawing/2014/main" id="{B4D9647E-354D-4CA8-B4A7-39172E5EAC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3">
              <a:extLst>
                <a:ext uri="{FF2B5EF4-FFF2-40B4-BE49-F238E27FC236}">
                  <a16:creationId xmlns:a16="http://schemas.microsoft.com/office/drawing/2014/main" id="{A3EC74E0-5222-4ACC-BCEC-1AA189D3BC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4">
              <a:extLst>
                <a:ext uri="{FF2B5EF4-FFF2-40B4-BE49-F238E27FC236}">
                  <a16:creationId xmlns:a16="http://schemas.microsoft.com/office/drawing/2014/main" id="{C0AE72B4-084D-42E6-ABED-5FD4650D4B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5">
              <a:extLst>
                <a:ext uri="{FF2B5EF4-FFF2-40B4-BE49-F238E27FC236}">
                  <a16:creationId xmlns:a16="http://schemas.microsoft.com/office/drawing/2014/main" id="{C9D1F5DD-8D50-4098-8D2B-10E2847527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6">
              <a:extLst>
                <a:ext uri="{FF2B5EF4-FFF2-40B4-BE49-F238E27FC236}">
                  <a16:creationId xmlns:a16="http://schemas.microsoft.com/office/drawing/2014/main" id="{D48F3941-C3C7-4589-AA46-067F6BB2D0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17">
              <a:extLst>
                <a:ext uri="{FF2B5EF4-FFF2-40B4-BE49-F238E27FC236}">
                  <a16:creationId xmlns:a16="http://schemas.microsoft.com/office/drawing/2014/main" id="{C16BBE9A-4BE3-4401-82C5-8041DB14E5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18">
              <a:extLst>
                <a:ext uri="{FF2B5EF4-FFF2-40B4-BE49-F238E27FC236}">
                  <a16:creationId xmlns:a16="http://schemas.microsoft.com/office/drawing/2014/main" id="{06180330-CCD3-4D14-A652-D60C28252D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19">
              <a:extLst>
                <a:ext uri="{FF2B5EF4-FFF2-40B4-BE49-F238E27FC236}">
                  <a16:creationId xmlns:a16="http://schemas.microsoft.com/office/drawing/2014/main" id="{616C90F6-4133-43A5-B47C-7750FE28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0">
              <a:extLst>
                <a:ext uri="{FF2B5EF4-FFF2-40B4-BE49-F238E27FC236}">
                  <a16:creationId xmlns:a16="http://schemas.microsoft.com/office/drawing/2014/main" id="{D7C03F90-E828-4414-8A53-92069FFB68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9" name="Freeform 21">
              <a:extLst>
                <a:ext uri="{FF2B5EF4-FFF2-40B4-BE49-F238E27FC236}">
                  <a16:creationId xmlns:a16="http://schemas.microsoft.com/office/drawing/2014/main" id="{6ADDE443-75AA-4F32-A2EE-272C4347CE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60" name="Freeform 22">
              <a:extLst>
                <a:ext uri="{FF2B5EF4-FFF2-40B4-BE49-F238E27FC236}">
                  <a16:creationId xmlns:a16="http://schemas.microsoft.com/office/drawing/2014/main" id="{ACD281C1-1D59-453F-A33A-D83E39EB06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1" name="Freeform 23">
              <a:extLst>
                <a:ext uri="{FF2B5EF4-FFF2-40B4-BE49-F238E27FC236}">
                  <a16:creationId xmlns:a16="http://schemas.microsoft.com/office/drawing/2014/main" id="{60217FAC-29FE-4D6B-9BB4-FF41AA756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2" name="Freeform 24">
              <a:extLst>
                <a:ext uri="{FF2B5EF4-FFF2-40B4-BE49-F238E27FC236}">
                  <a16:creationId xmlns:a16="http://schemas.microsoft.com/office/drawing/2014/main" id="{0D3CC33A-6E36-4A72-9965-8E20FB05D1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3" name="Freeform 25">
              <a:extLst>
                <a:ext uri="{FF2B5EF4-FFF2-40B4-BE49-F238E27FC236}">
                  <a16:creationId xmlns:a16="http://schemas.microsoft.com/office/drawing/2014/main" id="{F128F04E-05CD-4035-A32B-6E9ABAB931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65" name="Rectangle 64">
            <a:extLst>
              <a:ext uri="{FF2B5EF4-FFF2-40B4-BE49-F238E27FC236}">
                <a16:creationId xmlns:a16="http://schemas.microsoft.com/office/drawing/2014/main" id="{BC2574CF-1D35-4994-87BD-5A3378E1A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788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B36C49A8-28BD-4886-A7E6-E6067F04C8B1}"/>
              </a:ext>
            </a:extLst>
          </p:cNvPr>
          <p:cNvSpPr>
            <a:spLocks noGrp="1"/>
          </p:cNvSpPr>
          <p:nvPr>
            <p:ph type="title"/>
          </p:nvPr>
        </p:nvSpPr>
        <p:spPr>
          <a:xfrm>
            <a:off x="645459" y="960120"/>
            <a:ext cx="3865695" cy="4171278"/>
          </a:xfrm>
        </p:spPr>
        <p:txBody>
          <a:bodyPr>
            <a:normAutofit/>
          </a:bodyPr>
          <a:lstStyle/>
          <a:p>
            <a:pPr algn="r"/>
            <a:r>
              <a:rPr lang="tr-TR" sz="4400">
                <a:solidFill>
                  <a:schemeClr val="tx1"/>
                </a:solidFill>
                <a:latin typeface="Algerian" panose="04020705040A02060702" pitchFamily="82" charset="0"/>
              </a:rPr>
              <a:t>ZAMAN NEDİR?</a:t>
            </a:r>
          </a:p>
        </p:txBody>
      </p:sp>
      <p:cxnSp>
        <p:nvCxnSpPr>
          <p:cNvPr id="67" name="Straight Connector 66">
            <a:extLst>
              <a:ext uri="{FF2B5EF4-FFF2-40B4-BE49-F238E27FC236}">
                <a16:creationId xmlns:a16="http://schemas.microsoft.com/office/drawing/2014/main" id="{68B6AB33-DFE6-4FE4-94FE-C9E25424AD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52263" y="1200150"/>
            <a:ext cx="0" cy="354397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92" name="İçerik Yer Tutucusu 2">
            <a:extLst>
              <a:ext uri="{FF2B5EF4-FFF2-40B4-BE49-F238E27FC236}">
                <a16:creationId xmlns:a16="http://schemas.microsoft.com/office/drawing/2014/main" id="{6294C700-DDB6-4C39-BC5D-D7E9D0BF3833}"/>
              </a:ext>
            </a:extLst>
          </p:cNvPr>
          <p:cNvSpPr>
            <a:spLocks noGrp="1"/>
          </p:cNvSpPr>
          <p:nvPr>
            <p:ph idx="1"/>
          </p:nvPr>
        </p:nvSpPr>
        <p:spPr>
          <a:xfrm>
            <a:off x="4983164" y="960120"/>
            <a:ext cx="5511800" cy="4171278"/>
          </a:xfrm>
        </p:spPr>
        <p:txBody>
          <a:bodyPr>
            <a:noAutofit/>
          </a:bodyPr>
          <a:lstStyle/>
          <a:p>
            <a:r>
              <a:rPr lang="tr-TR" sz="2400" dirty="0"/>
              <a:t>Zaman, yerine konması, geri döndürülmesi, yenilenmesi, depolanması, satın alınması mümkün olmayan </a:t>
            </a:r>
            <a:r>
              <a:rPr lang="tr-TR" sz="2400" dirty="0">
                <a:solidFill>
                  <a:schemeClr val="accent1"/>
                </a:solidFill>
              </a:rPr>
              <a:t>kıt bir kaynaktır.</a:t>
            </a:r>
          </a:p>
          <a:p>
            <a:pPr marL="0" indent="0">
              <a:buNone/>
            </a:pPr>
            <a:endParaRPr lang="tr-TR" sz="2400" dirty="0">
              <a:latin typeface="Lucida Calligraphy" panose="03010101010101010101" pitchFamily="66" charset="0"/>
            </a:endParaRPr>
          </a:p>
          <a:p>
            <a:pPr marL="0" indent="0">
              <a:buNone/>
            </a:pPr>
            <a:r>
              <a:rPr lang="tr-TR" sz="2400" dirty="0">
                <a:latin typeface="Lucida Calligraphy" panose="03010101010101010101" pitchFamily="66" charset="0"/>
              </a:rPr>
              <a:t>           </a:t>
            </a:r>
            <a:r>
              <a:rPr lang="tr-TR" b="1" dirty="0">
                <a:latin typeface="Lucida Calligraphy" panose="03010101010101010101" pitchFamily="66" charset="0"/>
              </a:rPr>
              <a:t>Zaman, hayatın kendisidir.           </a:t>
            </a:r>
          </a:p>
          <a:p>
            <a:pPr marL="0" indent="0">
              <a:buNone/>
            </a:pPr>
            <a:r>
              <a:rPr lang="tr-TR" b="1" dirty="0">
                <a:latin typeface="Lucida Calligraphy" panose="03010101010101010101" pitchFamily="66" charset="0"/>
              </a:rPr>
              <a:t>                                      Benjamin Franklin           </a:t>
            </a:r>
          </a:p>
        </p:txBody>
      </p:sp>
    </p:spTree>
    <p:extLst>
      <p:ext uri="{BB962C8B-B14F-4D97-AF65-F5344CB8AC3E}">
        <p14:creationId xmlns:p14="http://schemas.microsoft.com/office/powerpoint/2010/main" val="28152612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8">
            <a:extLst>
              <a:ext uri="{FF2B5EF4-FFF2-40B4-BE49-F238E27FC236}">
                <a16:creationId xmlns:a16="http://schemas.microsoft.com/office/drawing/2014/main" id="{982413CC-69E6-4BDA-A88D-E4EF8F95B2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10">
            <a:extLst>
              <a:ext uri="{FF2B5EF4-FFF2-40B4-BE49-F238E27FC236}">
                <a16:creationId xmlns:a16="http://schemas.microsoft.com/office/drawing/2014/main" id="{4F1F7357-8633-4CE7-BF80-475EE8A2FA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36" name="Freeform 5">
              <a:extLst>
                <a:ext uri="{FF2B5EF4-FFF2-40B4-BE49-F238E27FC236}">
                  <a16:creationId xmlns:a16="http://schemas.microsoft.com/office/drawing/2014/main" id="{E402FE4E-C12D-497C-AF81-F08E4E02B4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 name="Freeform 6">
              <a:extLst>
                <a:ext uri="{FF2B5EF4-FFF2-40B4-BE49-F238E27FC236}">
                  <a16:creationId xmlns:a16="http://schemas.microsoft.com/office/drawing/2014/main" id="{59247B10-170D-4E62-849A-38FCB43C6A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 name="Freeform 7">
              <a:extLst>
                <a:ext uri="{FF2B5EF4-FFF2-40B4-BE49-F238E27FC236}">
                  <a16:creationId xmlns:a16="http://schemas.microsoft.com/office/drawing/2014/main" id="{89A587A7-1BEF-45AA-9EFC-6558A8749C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 name="Freeform 8">
              <a:extLst>
                <a:ext uri="{FF2B5EF4-FFF2-40B4-BE49-F238E27FC236}">
                  <a16:creationId xmlns:a16="http://schemas.microsoft.com/office/drawing/2014/main" id="{AC25B5A1-6EF7-44EC-A2F0-1EDC96A79B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 name="Freeform 9">
              <a:extLst>
                <a:ext uri="{FF2B5EF4-FFF2-40B4-BE49-F238E27FC236}">
                  <a16:creationId xmlns:a16="http://schemas.microsoft.com/office/drawing/2014/main" id="{80B8582C-7E17-4115-9FF1-979C8405CB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 name="Freeform 10">
              <a:extLst>
                <a:ext uri="{FF2B5EF4-FFF2-40B4-BE49-F238E27FC236}">
                  <a16:creationId xmlns:a16="http://schemas.microsoft.com/office/drawing/2014/main" id="{F6C4AB66-7A18-4E51-935B-237F4CA827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Freeform 11">
              <a:extLst>
                <a:ext uri="{FF2B5EF4-FFF2-40B4-BE49-F238E27FC236}">
                  <a16:creationId xmlns:a16="http://schemas.microsoft.com/office/drawing/2014/main" id="{CDF12911-A240-4580-8788-0C49DB1FED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 name="Freeform 12">
              <a:extLst>
                <a:ext uri="{FF2B5EF4-FFF2-40B4-BE49-F238E27FC236}">
                  <a16:creationId xmlns:a16="http://schemas.microsoft.com/office/drawing/2014/main" id="{EAE0F5DE-442D-4F6C-B02C-2568ED1958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Freeform 13">
              <a:extLst>
                <a:ext uri="{FF2B5EF4-FFF2-40B4-BE49-F238E27FC236}">
                  <a16:creationId xmlns:a16="http://schemas.microsoft.com/office/drawing/2014/main" id="{4F24A002-AFDE-4034-85BE-CBF005AE92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Freeform 14">
              <a:extLst>
                <a:ext uri="{FF2B5EF4-FFF2-40B4-BE49-F238E27FC236}">
                  <a16:creationId xmlns:a16="http://schemas.microsoft.com/office/drawing/2014/main" id="{36F0721E-B4B0-4A6C-A92C-F8DE92D3AC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Freeform 15">
              <a:extLst>
                <a:ext uri="{FF2B5EF4-FFF2-40B4-BE49-F238E27FC236}">
                  <a16:creationId xmlns:a16="http://schemas.microsoft.com/office/drawing/2014/main" id="{54D2DC98-69F8-4F2F-9D45-BDFFA5E2BB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Freeform 16">
              <a:extLst>
                <a:ext uri="{FF2B5EF4-FFF2-40B4-BE49-F238E27FC236}">
                  <a16:creationId xmlns:a16="http://schemas.microsoft.com/office/drawing/2014/main" id="{0A636E33-DC38-40B9-B941-037E5D8603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Freeform 17">
              <a:extLst>
                <a:ext uri="{FF2B5EF4-FFF2-40B4-BE49-F238E27FC236}">
                  <a16:creationId xmlns:a16="http://schemas.microsoft.com/office/drawing/2014/main" id="{03D30690-68C2-4AEC-9789-1495D97E19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Freeform 18">
              <a:extLst>
                <a:ext uri="{FF2B5EF4-FFF2-40B4-BE49-F238E27FC236}">
                  <a16:creationId xmlns:a16="http://schemas.microsoft.com/office/drawing/2014/main" id="{1020B1B9-821B-49FB-BDC9-57DA08CBC3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 name="Freeform 19">
              <a:extLst>
                <a:ext uri="{FF2B5EF4-FFF2-40B4-BE49-F238E27FC236}">
                  <a16:creationId xmlns:a16="http://schemas.microsoft.com/office/drawing/2014/main" id="{720EDCE4-8B18-413F-989E-E79628E5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Freeform 20">
              <a:extLst>
                <a:ext uri="{FF2B5EF4-FFF2-40B4-BE49-F238E27FC236}">
                  <a16:creationId xmlns:a16="http://schemas.microsoft.com/office/drawing/2014/main" id="{8563351E-0DDD-4FC8-8D0C-1E446E3C1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 name="Freeform 21">
              <a:extLst>
                <a:ext uri="{FF2B5EF4-FFF2-40B4-BE49-F238E27FC236}">
                  <a16:creationId xmlns:a16="http://schemas.microsoft.com/office/drawing/2014/main" id="{15E8B705-64E7-4513-B3CB-BF46C35732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 name="Freeform 22">
              <a:extLst>
                <a:ext uri="{FF2B5EF4-FFF2-40B4-BE49-F238E27FC236}">
                  <a16:creationId xmlns:a16="http://schemas.microsoft.com/office/drawing/2014/main" id="{30DAEE1C-EBB5-47F5-9E76-564FCFDBFC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Freeform 23">
              <a:extLst>
                <a:ext uri="{FF2B5EF4-FFF2-40B4-BE49-F238E27FC236}">
                  <a16:creationId xmlns:a16="http://schemas.microsoft.com/office/drawing/2014/main" id="{EDB255E9-A3E2-4098-99A1-FE38FAD15D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 name="Freeform 24">
              <a:extLst>
                <a:ext uri="{FF2B5EF4-FFF2-40B4-BE49-F238E27FC236}">
                  <a16:creationId xmlns:a16="http://schemas.microsoft.com/office/drawing/2014/main" id="{D2507F2A-27AF-4833-8273-5FC9A98863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 name="Freeform 25">
              <a:extLst>
                <a:ext uri="{FF2B5EF4-FFF2-40B4-BE49-F238E27FC236}">
                  <a16:creationId xmlns:a16="http://schemas.microsoft.com/office/drawing/2014/main" id="{8DFB8904-0CB8-45AD-ABD2-F7A582365E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Başlık 1">
            <a:extLst>
              <a:ext uri="{FF2B5EF4-FFF2-40B4-BE49-F238E27FC236}">
                <a16:creationId xmlns:a16="http://schemas.microsoft.com/office/drawing/2014/main" id="{8D6D005E-9139-4225-BB33-06868CBFA685}"/>
              </a:ext>
            </a:extLst>
          </p:cNvPr>
          <p:cNvSpPr>
            <a:spLocks noGrp="1"/>
          </p:cNvSpPr>
          <p:nvPr>
            <p:ph type="title"/>
          </p:nvPr>
        </p:nvSpPr>
        <p:spPr>
          <a:xfrm>
            <a:off x="1759287" y="798881"/>
            <a:ext cx="8673427" cy="1048945"/>
          </a:xfrm>
        </p:spPr>
        <p:txBody>
          <a:bodyPr>
            <a:normAutofit/>
          </a:bodyPr>
          <a:lstStyle/>
          <a:p>
            <a:r>
              <a:rPr lang="tr-TR" sz="3700">
                <a:solidFill>
                  <a:schemeClr val="tx1"/>
                </a:solidFill>
                <a:latin typeface="Algerian" panose="04020705040A02060702" pitchFamily="82" charset="0"/>
              </a:rPr>
              <a:t>ZAMAN YÖNETİMİ İÇİN ALTIN KURALLAR</a:t>
            </a:r>
          </a:p>
        </p:txBody>
      </p:sp>
      <p:graphicFrame>
        <p:nvGraphicFramePr>
          <p:cNvPr id="57" name="İçerik Yer Tutucusu 2">
            <a:extLst>
              <a:ext uri="{FF2B5EF4-FFF2-40B4-BE49-F238E27FC236}">
                <a16:creationId xmlns:a16="http://schemas.microsoft.com/office/drawing/2014/main" id="{1363DE7E-9C5C-4231-849D-FBF9E39F6B01}"/>
              </a:ext>
            </a:extLst>
          </p:cNvPr>
          <p:cNvGraphicFramePr>
            <a:graphicFrameLocks noGrp="1"/>
          </p:cNvGraphicFramePr>
          <p:nvPr>
            <p:ph idx="1"/>
            <p:extLst>
              <p:ext uri="{D42A27DB-BD31-4B8C-83A1-F6EECF244321}">
                <p14:modId xmlns:p14="http://schemas.microsoft.com/office/powerpoint/2010/main" val="2721038494"/>
              </p:ext>
            </p:extLst>
          </p:nvPr>
        </p:nvGraphicFramePr>
        <p:xfrm>
          <a:off x="807722" y="1990976"/>
          <a:ext cx="10576558" cy="41754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101003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82413CC-69E6-4BDA-A88D-E4EF8F95B2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4F1F7357-8633-4CE7-BF80-475EE8A2FA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E402FE4E-C12D-497C-AF81-F08E4E02B4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6">
              <a:extLst>
                <a:ext uri="{FF2B5EF4-FFF2-40B4-BE49-F238E27FC236}">
                  <a16:creationId xmlns:a16="http://schemas.microsoft.com/office/drawing/2014/main" id="{59247B10-170D-4E62-849A-38FCB43C6A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89A587A7-1BEF-45AA-9EFC-6558A8749C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8">
              <a:extLst>
                <a:ext uri="{FF2B5EF4-FFF2-40B4-BE49-F238E27FC236}">
                  <a16:creationId xmlns:a16="http://schemas.microsoft.com/office/drawing/2014/main" id="{AC25B5A1-6EF7-44EC-A2F0-1EDC96A79B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9">
              <a:extLst>
                <a:ext uri="{FF2B5EF4-FFF2-40B4-BE49-F238E27FC236}">
                  <a16:creationId xmlns:a16="http://schemas.microsoft.com/office/drawing/2014/main" id="{80B8582C-7E17-4115-9FF1-979C8405CB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10">
              <a:extLst>
                <a:ext uri="{FF2B5EF4-FFF2-40B4-BE49-F238E27FC236}">
                  <a16:creationId xmlns:a16="http://schemas.microsoft.com/office/drawing/2014/main" id="{F6C4AB66-7A18-4E51-935B-237F4CA827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1">
              <a:extLst>
                <a:ext uri="{FF2B5EF4-FFF2-40B4-BE49-F238E27FC236}">
                  <a16:creationId xmlns:a16="http://schemas.microsoft.com/office/drawing/2014/main" id="{CDF12911-A240-4580-8788-0C49DB1FED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2">
              <a:extLst>
                <a:ext uri="{FF2B5EF4-FFF2-40B4-BE49-F238E27FC236}">
                  <a16:creationId xmlns:a16="http://schemas.microsoft.com/office/drawing/2014/main" id="{EAE0F5DE-442D-4F6C-B02C-2568ED1958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3">
              <a:extLst>
                <a:ext uri="{FF2B5EF4-FFF2-40B4-BE49-F238E27FC236}">
                  <a16:creationId xmlns:a16="http://schemas.microsoft.com/office/drawing/2014/main" id="{4F24A002-AFDE-4034-85BE-CBF005AE92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4">
              <a:extLst>
                <a:ext uri="{FF2B5EF4-FFF2-40B4-BE49-F238E27FC236}">
                  <a16:creationId xmlns:a16="http://schemas.microsoft.com/office/drawing/2014/main" id="{36F0721E-B4B0-4A6C-A92C-F8DE92D3AC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5">
              <a:extLst>
                <a:ext uri="{FF2B5EF4-FFF2-40B4-BE49-F238E27FC236}">
                  <a16:creationId xmlns:a16="http://schemas.microsoft.com/office/drawing/2014/main" id="{54D2DC98-69F8-4F2F-9D45-BDFFA5E2BB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6">
              <a:extLst>
                <a:ext uri="{FF2B5EF4-FFF2-40B4-BE49-F238E27FC236}">
                  <a16:creationId xmlns:a16="http://schemas.microsoft.com/office/drawing/2014/main" id="{0A636E33-DC38-40B9-B941-037E5D8603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7">
              <a:extLst>
                <a:ext uri="{FF2B5EF4-FFF2-40B4-BE49-F238E27FC236}">
                  <a16:creationId xmlns:a16="http://schemas.microsoft.com/office/drawing/2014/main" id="{03D30690-68C2-4AEC-9789-1495D97E19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8">
              <a:extLst>
                <a:ext uri="{FF2B5EF4-FFF2-40B4-BE49-F238E27FC236}">
                  <a16:creationId xmlns:a16="http://schemas.microsoft.com/office/drawing/2014/main" id="{1020B1B9-821B-49FB-BDC9-57DA08CBC3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9">
              <a:extLst>
                <a:ext uri="{FF2B5EF4-FFF2-40B4-BE49-F238E27FC236}">
                  <a16:creationId xmlns:a16="http://schemas.microsoft.com/office/drawing/2014/main" id="{720EDCE4-8B18-413F-989E-E79628E5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20">
              <a:extLst>
                <a:ext uri="{FF2B5EF4-FFF2-40B4-BE49-F238E27FC236}">
                  <a16:creationId xmlns:a16="http://schemas.microsoft.com/office/drawing/2014/main" id="{8563351E-0DDD-4FC8-8D0C-1E446E3C1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1">
              <a:extLst>
                <a:ext uri="{FF2B5EF4-FFF2-40B4-BE49-F238E27FC236}">
                  <a16:creationId xmlns:a16="http://schemas.microsoft.com/office/drawing/2014/main" id="{15E8B705-64E7-4513-B3CB-BF46C35732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2">
              <a:extLst>
                <a:ext uri="{FF2B5EF4-FFF2-40B4-BE49-F238E27FC236}">
                  <a16:creationId xmlns:a16="http://schemas.microsoft.com/office/drawing/2014/main" id="{30DAEE1C-EBB5-47F5-9E76-564FCFDBFC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3">
              <a:extLst>
                <a:ext uri="{FF2B5EF4-FFF2-40B4-BE49-F238E27FC236}">
                  <a16:creationId xmlns:a16="http://schemas.microsoft.com/office/drawing/2014/main" id="{EDB255E9-A3E2-4098-99A1-FE38FAD15D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4">
              <a:extLst>
                <a:ext uri="{FF2B5EF4-FFF2-40B4-BE49-F238E27FC236}">
                  <a16:creationId xmlns:a16="http://schemas.microsoft.com/office/drawing/2014/main" id="{D2507F2A-27AF-4833-8273-5FC9A98863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5">
              <a:extLst>
                <a:ext uri="{FF2B5EF4-FFF2-40B4-BE49-F238E27FC236}">
                  <a16:creationId xmlns:a16="http://schemas.microsoft.com/office/drawing/2014/main" id="{8DFB8904-0CB8-45AD-ABD2-F7A582365E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Başlık 1">
            <a:extLst>
              <a:ext uri="{FF2B5EF4-FFF2-40B4-BE49-F238E27FC236}">
                <a16:creationId xmlns:a16="http://schemas.microsoft.com/office/drawing/2014/main" id="{5C275E51-9642-4119-A873-68A1F6B8BDA6}"/>
              </a:ext>
            </a:extLst>
          </p:cNvPr>
          <p:cNvSpPr>
            <a:spLocks noGrp="1"/>
          </p:cNvSpPr>
          <p:nvPr>
            <p:ph type="title"/>
          </p:nvPr>
        </p:nvSpPr>
        <p:spPr>
          <a:xfrm>
            <a:off x="1759287" y="798881"/>
            <a:ext cx="8673427" cy="1048945"/>
          </a:xfrm>
        </p:spPr>
        <p:txBody>
          <a:bodyPr>
            <a:normAutofit/>
          </a:bodyPr>
          <a:lstStyle/>
          <a:p>
            <a:r>
              <a:rPr lang="tr-TR">
                <a:solidFill>
                  <a:schemeClr val="tx1"/>
                </a:solidFill>
                <a:latin typeface="Algerian" panose="04020705040A02060702" pitchFamily="82" charset="0"/>
              </a:rPr>
              <a:t>POMODORO TEKNİĞİ</a:t>
            </a:r>
          </a:p>
        </p:txBody>
      </p:sp>
      <p:graphicFrame>
        <p:nvGraphicFramePr>
          <p:cNvPr id="5" name="İçerik Yer Tutucusu 2">
            <a:extLst>
              <a:ext uri="{FF2B5EF4-FFF2-40B4-BE49-F238E27FC236}">
                <a16:creationId xmlns:a16="http://schemas.microsoft.com/office/drawing/2014/main" id="{FEF1152C-F65F-4FEF-A203-857BC119943B}"/>
              </a:ext>
            </a:extLst>
          </p:cNvPr>
          <p:cNvGraphicFramePr>
            <a:graphicFrameLocks noGrp="1"/>
          </p:cNvGraphicFramePr>
          <p:nvPr>
            <p:ph idx="1"/>
            <p:extLst>
              <p:ext uri="{D42A27DB-BD31-4B8C-83A1-F6EECF244321}">
                <p14:modId xmlns:p14="http://schemas.microsoft.com/office/powerpoint/2010/main" val="757401191"/>
              </p:ext>
            </p:extLst>
          </p:nvPr>
        </p:nvGraphicFramePr>
        <p:xfrm>
          <a:off x="807722" y="1990976"/>
          <a:ext cx="10576558" cy="41754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433834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75627FE-0AC5-4349-AC08-45A58BEC9B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F87AAF7B-2090-475D-9C3E-FDC03DD87A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F2DCEC33-4B31-44BC-99CB-9E4845DC4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12" name="Freeform 6">
              <a:extLst>
                <a:ext uri="{FF2B5EF4-FFF2-40B4-BE49-F238E27FC236}">
                  <a16:creationId xmlns:a16="http://schemas.microsoft.com/office/drawing/2014/main" id="{204E0A10-D288-4B22-87A1-737B0A37D1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9A3E042E-4911-425A-84BB-04BF90D07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3A49226D-3129-4C5A-9641-3D03BEEA79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9CC3C315-B515-4DD8-AC22-9D8417B37F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1A961828-F78F-4D56-A98E-037806C637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739D4F9D-3728-42C1-8302-452D51321C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B4D9647E-354D-4CA8-B4A7-39172E5EAC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A3EC74E0-5222-4ACC-BCEC-1AA189D3BC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C0AE72B4-084D-42E6-ABED-5FD4650D4B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C9D1F5DD-8D50-4098-8D2B-10E2847527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D48F3941-C3C7-4589-AA46-067F6BB2D0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C16BBE9A-4BE3-4401-82C5-8041DB14E5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06180330-CCD3-4D14-A652-D60C28252D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616C90F6-4133-43A5-B47C-7750FE28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D7C03F90-E828-4414-8A53-92069FFB68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6ADDE443-75AA-4F32-A2EE-272C4347CE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ACD281C1-1D59-453F-A33A-D83E39EB06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60217FAC-29FE-4D6B-9BB4-FF41AA756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0D3CC33A-6E36-4A72-9965-8E20FB05D1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F128F04E-05CD-4035-A32B-6E9ABAB931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33" name="Rectangle 32">
            <a:extLst>
              <a:ext uri="{FF2B5EF4-FFF2-40B4-BE49-F238E27FC236}">
                <a16:creationId xmlns:a16="http://schemas.microsoft.com/office/drawing/2014/main" id="{BC2574CF-1D35-4994-87BD-5A3378E1A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788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6B21A554-E59D-434B-858C-83E125CBC86F}"/>
              </a:ext>
            </a:extLst>
          </p:cNvPr>
          <p:cNvSpPr>
            <a:spLocks noGrp="1"/>
          </p:cNvSpPr>
          <p:nvPr>
            <p:ph type="title"/>
          </p:nvPr>
        </p:nvSpPr>
        <p:spPr>
          <a:xfrm>
            <a:off x="645459" y="960120"/>
            <a:ext cx="3865695" cy="4171278"/>
          </a:xfrm>
        </p:spPr>
        <p:txBody>
          <a:bodyPr>
            <a:normAutofit/>
          </a:bodyPr>
          <a:lstStyle/>
          <a:p>
            <a:pPr algn="r"/>
            <a:r>
              <a:rPr lang="tr-TR" sz="4400" dirty="0">
                <a:solidFill>
                  <a:schemeClr val="tx1"/>
                </a:solidFill>
                <a:latin typeface="Algerian" panose="04020705040A02060702" pitchFamily="82" charset="0"/>
              </a:rPr>
              <a:t>SINAVLARDA ZAMAN YÖNETİMİ NASIL OLUR?</a:t>
            </a:r>
          </a:p>
        </p:txBody>
      </p:sp>
      <p:cxnSp>
        <p:nvCxnSpPr>
          <p:cNvPr id="35" name="Straight Connector 34">
            <a:extLst>
              <a:ext uri="{FF2B5EF4-FFF2-40B4-BE49-F238E27FC236}">
                <a16:creationId xmlns:a16="http://schemas.microsoft.com/office/drawing/2014/main" id="{68B6AB33-DFE6-4FE4-94FE-C9E25424AD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52263" y="1200150"/>
            <a:ext cx="0" cy="354397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a16="http://schemas.microsoft.com/office/drawing/2014/main" id="{575B858E-56BB-4F3A-B1C3-8F53DBB1ADA8}"/>
              </a:ext>
            </a:extLst>
          </p:cNvPr>
          <p:cNvSpPr>
            <a:spLocks noGrp="1"/>
          </p:cNvSpPr>
          <p:nvPr>
            <p:ph idx="1"/>
          </p:nvPr>
        </p:nvSpPr>
        <p:spPr>
          <a:xfrm>
            <a:off x="4983164" y="960120"/>
            <a:ext cx="6518274" cy="4171278"/>
          </a:xfrm>
        </p:spPr>
        <p:txBody>
          <a:bodyPr>
            <a:noAutofit/>
          </a:bodyPr>
          <a:lstStyle/>
          <a:p>
            <a:pPr marL="0" indent="0">
              <a:buNone/>
            </a:pPr>
            <a:r>
              <a:rPr lang="tr-TR" sz="2400" b="0" i="0" dirty="0">
                <a:effectLst/>
              </a:rPr>
              <a:t>Sıralama sınavları, giriş sınavları gibi zamanı belirli ve sınırlı sınavlarda öğrencilerden en sık duyduğumuz cümleler: “Zaman nasıl geçmiş farkında olamadım.”, “Aslında biraz daha sürem olsaydı yapabileceğim sorular vardı.”, “Sınavda bir türlü süreyi yetiştiremiyorum.”, “Süre yetişmeyecek diye hızlı çözdüm; çok iyi bildiğim soruyu yanlış yaptım.” </a:t>
            </a:r>
            <a:endParaRPr lang="tr-TR" sz="2400" dirty="0"/>
          </a:p>
        </p:txBody>
      </p:sp>
    </p:spTree>
    <p:extLst>
      <p:ext uri="{BB962C8B-B14F-4D97-AF65-F5344CB8AC3E}">
        <p14:creationId xmlns:p14="http://schemas.microsoft.com/office/powerpoint/2010/main" val="31638057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28D1E49-2A21-4A83-A0E0-FB1597B4B2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088B852E-5494-418B-A833-75CF016A9E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3" name="Freeform 5">
              <a:extLst>
                <a:ext uri="{FF2B5EF4-FFF2-40B4-BE49-F238E27FC236}">
                  <a16:creationId xmlns:a16="http://schemas.microsoft.com/office/drawing/2014/main" id="{DF31E3C1-1A46-4329-9F80-B576692FEE4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6">
              <a:extLst>
                <a:ext uri="{FF2B5EF4-FFF2-40B4-BE49-F238E27FC236}">
                  <a16:creationId xmlns:a16="http://schemas.microsoft.com/office/drawing/2014/main" id="{294B4592-99CA-47B1-816F-CE2D44F65BB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7">
              <a:extLst>
                <a:ext uri="{FF2B5EF4-FFF2-40B4-BE49-F238E27FC236}">
                  <a16:creationId xmlns:a16="http://schemas.microsoft.com/office/drawing/2014/main" id="{BF690E4C-72F8-4AC5-AF99-562763CC67B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8">
              <a:extLst>
                <a:ext uri="{FF2B5EF4-FFF2-40B4-BE49-F238E27FC236}">
                  <a16:creationId xmlns:a16="http://schemas.microsoft.com/office/drawing/2014/main" id="{F834CDD4-CAB8-4ACC-9AAC-5399C743DEC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9">
              <a:extLst>
                <a:ext uri="{FF2B5EF4-FFF2-40B4-BE49-F238E27FC236}">
                  <a16:creationId xmlns:a16="http://schemas.microsoft.com/office/drawing/2014/main" id="{1AEB045A-6821-475B-A28E-047437ABEF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0">
              <a:extLst>
                <a:ext uri="{FF2B5EF4-FFF2-40B4-BE49-F238E27FC236}">
                  <a16:creationId xmlns:a16="http://schemas.microsoft.com/office/drawing/2014/main" id="{D9B790C0-3D34-4626-BAFB-6EB473F40C7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1">
              <a:extLst>
                <a:ext uri="{FF2B5EF4-FFF2-40B4-BE49-F238E27FC236}">
                  <a16:creationId xmlns:a16="http://schemas.microsoft.com/office/drawing/2014/main" id="{EDA4D87F-91A4-4628-9A6E-F01820A7EE5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2">
              <a:extLst>
                <a:ext uri="{FF2B5EF4-FFF2-40B4-BE49-F238E27FC236}">
                  <a16:creationId xmlns:a16="http://schemas.microsoft.com/office/drawing/2014/main" id="{045DAB88-124C-459C-A889-DAE9C9BE285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3">
              <a:extLst>
                <a:ext uri="{FF2B5EF4-FFF2-40B4-BE49-F238E27FC236}">
                  <a16:creationId xmlns:a16="http://schemas.microsoft.com/office/drawing/2014/main" id="{85D44010-1DAA-4CAC-B83F-7E3E8C455D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4">
              <a:extLst>
                <a:ext uri="{FF2B5EF4-FFF2-40B4-BE49-F238E27FC236}">
                  <a16:creationId xmlns:a16="http://schemas.microsoft.com/office/drawing/2014/main" id="{E8C01D66-5C93-4A2E-AA74-DE97574EA4E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5">
              <a:extLst>
                <a:ext uri="{FF2B5EF4-FFF2-40B4-BE49-F238E27FC236}">
                  <a16:creationId xmlns:a16="http://schemas.microsoft.com/office/drawing/2014/main" id="{E2E1A6E1-6C4A-47D3-81E2-9F8624F1BB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6">
              <a:extLst>
                <a:ext uri="{FF2B5EF4-FFF2-40B4-BE49-F238E27FC236}">
                  <a16:creationId xmlns:a16="http://schemas.microsoft.com/office/drawing/2014/main" id="{3E849CB5-4526-49DC-B77B-A20FDB7FFDA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7">
              <a:extLst>
                <a:ext uri="{FF2B5EF4-FFF2-40B4-BE49-F238E27FC236}">
                  <a16:creationId xmlns:a16="http://schemas.microsoft.com/office/drawing/2014/main" id="{5A18C8A4-FB2A-44C1-93D3-26C6DDFE0CC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8">
              <a:extLst>
                <a:ext uri="{FF2B5EF4-FFF2-40B4-BE49-F238E27FC236}">
                  <a16:creationId xmlns:a16="http://schemas.microsoft.com/office/drawing/2014/main" id="{85D014FD-8C5A-4071-B19E-4910AAB6186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19">
              <a:extLst>
                <a:ext uri="{FF2B5EF4-FFF2-40B4-BE49-F238E27FC236}">
                  <a16:creationId xmlns:a16="http://schemas.microsoft.com/office/drawing/2014/main" id="{A37D7262-3596-4026-9AD4-E94332E5260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0">
              <a:extLst>
                <a:ext uri="{FF2B5EF4-FFF2-40B4-BE49-F238E27FC236}">
                  <a16:creationId xmlns:a16="http://schemas.microsoft.com/office/drawing/2014/main" id="{187E37E0-AAC3-4B33-AF36-334ACCBD33C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1">
              <a:extLst>
                <a:ext uri="{FF2B5EF4-FFF2-40B4-BE49-F238E27FC236}">
                  <a16:creationId xmlns:a16="http://schemas.microsoft.com/office/drawing/2014/main" id="{409758BB-8A0E-4BEB-BC0C-F410AD98CDD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2">
              <a:extLst>
                <a:ext uri="{FF2B5EF4-FFF2-40B4-BE49-F238E27FC236}">
                  <a16:creationId xmlns:a16="http://schemas.microsoft.com/office/drawing/2014/main" id="{97C4EFE2-9D25-4978-BD9A-873B4927021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3">
              <a:extLst>
                <a:ext uri="{FF2B5EF4-FFF2-40B4-BE49-F238E27FC236}">
                  <a16:creationId xmlns:a16="http://schemas.microsoft.com/office/drawing/2014/main" id="{9CCAF82A-A0E0-4B55-A97B-EFFAE79AF7D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4">
              <a:extLst>
                <a:ext uri="{FF2B5EF4-FFF2-40B4-BE49-F238E27FC236}">
                  <a16:creationId xmlns:a16="http://schemas.microsoft.com/office/drawing/2014/main" id="{4F800DD8-3954-4F73-8807-16F1CFAC1EB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Freeform 25">
              <a:extLst>
                <a:ext uri="{FF2B5EF4-FFF2-40B4-BE49-F238E27FC236}">
                  <a16:creationId xmlns:a16="http://schemas.microsoft.com/office/drawing/2014/main" id="{84E1C91A-4B06-4852-918C-6380FA986BB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Başlık 1">
            <a:extLst>
              <a:ext uri="{FF2B5EF4-FFF2-40B4-BE49-F238E27FC236}">
                <a16:creationId xmlns:a16="http://schemas.microsoft.com/office/drawing/2014/main" id="{EDB2F977-99B8-4F98-ACEE-B8B527F55B4F}"/>
              </a:ext>
            </a:extLst>
          </p:cNvPr>
          <p:cNvSpPr>
            <a:spLocks noGrp="1"/>
          </p:cNvSpPr>
          <p:nvPr>
            <p:ph type="title"/>
          </p:nvPr>
        </p:nvSpPr>
        <p:spPr>
          <a:xfrm>
            <a:off x="904877" y="795527"/>
            <a:ext cx="10488547" cy="1190912"/>
          </a:xfrm>
        </p:spPr>
        <p:txBody>
          <a:bodyPr>
            <a:normAutofit/>
          </a:bodyPr>
          <a:lstStyle/>
          <a:p>
            <a:r>
              <a:rPr lang="tr-TR" sz="2800" b="1" i="0" dirty="0">
                <a:solidFill>
                  <a:schemeClr val="tx1"/>
                </a:solidFill>
                <a:effectLst/>
                <a:latin typeface="Algerian" panose="04020705040A02060702" pitchFamily="82" charset="0"/>
              </a:rPr>
              <a:t>SINAV İÇİN STRATEJİ BELİRLEMEK</a:t>
            </a:r>
            <a:br>
              <a:rPr lang="tr-TR" sz="2800" b="1" i="0" dirty="0">
                <a:solidFill>
                  <a:schemeClr val="tx2"/>
                </a:solidFill>
                <a:effectLst/>
                <a:latin typeface="Source Sans Pro" panose="020B0503030403020204" pitchFamily="34" charset="0"/>
              </a:rPr>
            </a:br>
            <a:endParaRPr lang="tr-TR" sz="2800" dirty="0">
              <a:solidFill>
                <a:schemeClr val="tx2"/>
              </a:solidFill>
            </a:endParaRPr>
          </a:p>
        </p:txBody>
      </p:sp>
      <p:sp>
        <p:nvSpPr>
          <p:cNvPr id="35" name="Rectangle 34">
            <a:extLst>
              <a:ext uri="{FF2B5EF4-FFF2-40B4-BE49-F238E27FC236}">
                <a16:creationId xmlns:a16="http://schemas.microsoft.com/office/drawing/2014/main" id="{E972DE0D-2E53-4159-ABD3-C601524262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030" y="2250281"/>
            <a:ext cx="4959318" cy="3678237"/>
          </a:xfrm>
          <a:prstGeom prst="rect">
            <a:avLst/>
          </a:prstGeom>
          <a:solidFill>
            <a:schemeClr val="bg1"/>
          </a:solidFill>
          <a:ln w="1905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Onay işareti">
            <a:extLst>
              <a:ext uri="{FF2B5EF4-FFF2-40B4-BE49-F238E27FC236}">
                <a16:creationId xmlns:a16="http://schemas.microsoft.com/office/drawing/2014/main" id="{6029BD23-79F8-4583-8040-050EAF6FBB9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43337" y="2416047"/>
            <a:ext cx="3346704" cy="3346704"/>
          </a:xfrm>
          <a:prstGeom prst="rect">
            <a:avLst/>
          </a:prstGeom>
          <a:ln w="12700">
            <a:noFill/>
          </a:ln>
        </p:spPr>
      </p:pic>
      <p:sp>
        <p:nvSpPr>
          <p:cNvPr id="3" name="İçerik Yer Tutucusu 2">
            <a:extLst>
              <a:ext uri="{FF2B5EF4-FFF2-40B4-BE49-F238E27FC236}">
                <a16:creationId xmlns:a16="http://schemas.microsoft.com/office/drawing/2014/main" id="{3542F7AC-60F6-4BFC-B4BD-AC452DD0C873}"/>
              </a:ext>
            </a:extLst>
          </p:cNvPr>
          <p:cNvSpPr>
            <a:spLocks noGrp="1"/>
          </p:cNvSpPr>
          <p:nvPr>
            <p:ph idx="1"/>
          </p:nvPr>
        </p:nvSpPr>
        <p:spPr>
          <a:xfrm>
            <a:off x="6380703" y="2228850"/>
            <a:ext cx="5028928" cy="3699669"/>
          </a:xfrm>
        </p:spPr>
        <p:txBody>
          <a:bodyPr>
            <a:normAutofit fontScale="92500"/>
          </a:bodyPr>
          <a:lstStyle/>
          <a:p>
            <a:pPr marL="0" indent="0">
              <a:buNone/>
            </a:pPr>
            <a:r>
              <a:rPr lang="tr-TR" sz="2400" b="0" i="0" u="none" strike="noStrike" dirty="0">
                <a:effectLst/>
              </a:rPr>
              <a:t>Sınav başlamadan önce stratejisine göre her test grubu için kendince belirlediği süre içinde çözüm yapması, belirlediği süreyi aşınca bir test grubuna takılıp kalmadan diğer testlere de geçebilmeyi alışkanlık haline getirmelidir.</a:t>
            </a:r>
          </a:p>
          <a:p>
            <a:endParaRPr lang="tr-TR" dirty="0"/>
          </a:p>
        </p:txBody>
      </p:sp>
    </p:spTree>
    <p:extLst>
      <p:ext uri="{BB962C8B-B14F-4D97-AF65-F5344CB8AC3E}">
        <p14:creationId xmlns:p14="http://schemas.microsoft.com/office/powerpoint/2010/main" val="34755738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82413CC-69E6-4BDA-A88D-E4EF8F95B2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4F1F7357-8633-4CE7-BF80-475EE8A2FA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3" name="Freeform 5">
              <a:extLst>
                <a:ext uri="{FF2B5EF4-FFF2-40B4-BE49-F238E27FC236}">
                  <a16:creationId xmlns:a16="http://schemas.microsoft.com/office/drawing/2014/main" id="{E402FE4E-C12D-497C-AF81-F08E4E02B4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6">
              <a:extLst>
                <a:ext uri="{FF2B5EF4-FFF2-40B4-BE49-F238E27FC236}">
                  <a16:creationId xmlns:a16="http://schemas.microsoft.com/office/drawing/2014/main" id="{59247B10-170D-4E62-849A-38FCB43C6A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7">
              <a:extLst>
                <a:ext uri="{FF2B5EF4-FFF2-40B4-BE49-F238E27FC236}">
                  <a16:creationId xmlns:a16="http://schemas.microsoft.com/office/drawing/2014/main" id="{89A587A7-1BEF-45AA-9EFC-6558A8749C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8">
              <a:extLst>
                <a:ext uri="{FF2B5EF4-FFF2-40B4-BE49-F238E27FC236}">
                  <a16:creationId xmlns:a16="http://schemas.microsoft.com/office/drawing/2014/main" id="{AC25B5A1-6EF7-44EC-A2F0-1EDC96A79B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9">
              <a:extLst>
                <a:ext uri="{FF2B5EF4-FFF2-40B4-BE49-F238E27FC236}">
                  <a16:creationId xmlns:a16="http://schemas.microsoft.com/office/drawing/2014/main" id="{80B8582C-7E17-4115-9FF1-979C8405CB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0">
              <a:extLst>
                <a:ext uri="{FF2B5EF4-FFF2-40B4-BE49-F238E27FC236}">
                  <a16:creationId xmlns:a16="http://schemas.microsoft.com/office/drawing/2014/main" id="{F6C4AB66-7A18-4E51-935B-237F4CA827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1">
              <a:extLst>
                <a:ext uri="{FF2B5EF4-FFF2-40B4-BE49-F238E27FC236}">
                  <a16:creationId xmlns:a16="http://schemas.microsoft.com/office/drawing/2014/main" id="{CDF12911-A240-4580-8788-0C49DB1FED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2">
              <a:extLst>
                <a:ext uri="{FF2B5EF4-FFF2-40B4-BE49-F238E27FC236}">
                  <a16:creationId xmlns:a16="http://schemas.microsoft.com/office/drawing/2014/main" id="{EAE0F5DE-442D-4F6C-B02C-2568ED1958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3">
              <a:extLst>
                <a:ext uri="{FF2B5EF4-FFF2-40B4-BE49-F238E27FC236}">
                  <a16:creationId xmlns:a16="http://schemas.microsoft.com/office/drawing/2014/main" id="{4F24A002-AFDE-4034-85BE-CBF005AE92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4">
              <a:extLst>
                <a:ext uri="{FF2B5EF4-FFF2-40B4-BE49-F238E27FC236}">
                  <a16:creationId xmlns:a16="http://schemas.microsoft.com/office/drawing/2014/main" id="{36F0721E-B4B0-4A6C-A92C-F8DE92D3AC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5">
              <a:extLst>
                <a:ext uri="{FF2B5EF4-FFF2-40B4-BE49-F238E27FC236}">
                  <a16:creationId xmlns:a16="http://schemas.microsoft.com/office/drawing/2014/main" id="{54D2DC98-69F8-4F2F-9D45-BDFFA5E2BB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6">
              <a:extLst>
                <a:ext uri="{FF2B5EF4-FFF2-40B4-BE49-F238E27FC236}">
                  <a16:creationId xmlns:a16="http://schemas.microsoft.com/office/drawing/2014/main" id="{0A636E33-DC38-40B9-B941-037E5D8603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7">
              <a:extLst>
                <a:ext uri="{FF2B5EF4-FFF2-40B4-BE49-F238E27FC236}">
                  <a16:creationId xmlns:a16="http://schemas.microsoft.com/office/drawing/2014/main" id="{03D30690-68C2-4AEC-9789-1495D97E19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8">
              <a:extLst>
                <a:ext uri="{FF2B5EF4-FFF2-40B4-BE49-F238E27FC236}">
                  <a16:creationId xmlns:a16="http://schemas.microsoft.com/office/drawing/2014/main" id="{1020B1B9-821B-49FB-BDC9-57DA08CBC3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19">
              <a:extLst>
                <a:ext uri="{FF2B5EF4-FFF2-40B4-BE49-F238E27FC236}">
                  <a16:creationId xmlns:a16="http://schemas.microsoft.com/office/drawing/2014/main" id="{720EDCE4-8B18-413F-989E-E79628E5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0">
              <a:extLst>
                <a:ext uri="{FF2B5EF4-FFF2-40B4-BE49-F238E27FC236}">
                  <a16:creationId xmlns:a16="http://schemas.microsoft.com/office/drawing/2014/main" id="{8563351E-0DDD-4FC8-8D0C-1E446E3C1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1">
              <a:extLst>
                <a:ext uri="{FF2B5EF4-FFF2-40B4-BE49-F238E27FC236}">
                  <a16:creationId xmlns:a16="http://schemas.microsoft.com/office/drawing/2014/main" id="{15E8B705-64E7-4513-B3CB-BF46C35732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2">
              <a:extLst>
                <a:ext uri="{FF2B5EF4-FFF2-40B4-BE49-F238E27FC236}">
                  <a16:creationId xmlns:a16="http://schemas.microsoft.com/office/drawing/2014/main" id="{30DAEE1C-EBB5-47F5-9E76-564FCFDBFC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3">
              <a:extLst>
                <a:ext uri="{FF2B5EF4-FFF2-40B4-BE49-F238E27FC236}">
                  <a16:creationId xmlns:a16="http://schemas.microsoft.com/office/drawing/2014/main" id="{EDB255E9-A3E2-4098-99A1-FE38FAD15D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4">
              <a:extLst>
                <a:ext uri="{FF2B5EF4-FFF2-40B4-BE49-F238E27FC236}">
                  <a16:creationId xmlns:a16="http://schemas.microsoft.com/office/drawing/2014/main" id="{D2507F2A-27AF-4833-8273-5FC9A98863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Freeform 25">
              <a:extLst>
                <a:ext uri="{FF2B5EF4-FFF2-40B4-BE49-F238E27FC236}">
                  <a16:creationId xmlns:a16="http://schemas.microsoft.com/office/drawing/2014/main" id="{8DFB8904-0CB8-45AD-ABD2-F7A582365E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Başlık 1">
            <a:extLst>
              <a:ext uri="{FF2B5EF4-FFF2-40B4-BE49-F238E27FC236}">
                <a16:creationId xmlns:a16="http://schemas.microsoft.com/office/drawing/2014/main" id="{4D65CEAC-67A0-464C-92AE-55DD72E65D03}"/>
              </a:ext>
            </a:extLst>
          </p:cNvPr>
          <p:cNvSpPr>
            <a:spLocks noGrp="1"/>
          </p:cNvSpPr>
          <p:nvPr>
            <p:ph type="title"/>
          </p:nvPr>
        </p:nvSpPr>
        <p:spPr>
          <a:xfrm>
            <a:off x="1759287" y="798881"/>
            <a:ext cx="8673427" cy="1048945"/>
          </a:xfrm>
        </p:spPr>
        <p:txBody>
          <a:bodyPr>
            <a:normAutofit fontScale="90000"/>
          </a:bodyPr>
          <a:lstStyle/>
          <a:p>
            <a:r>
              <a:rPr lang="tr-TR" dirty="0">
                <a:solidFill>
                  <a:schemeClr val="tx1"/>
                </a:solidFill>
                <a:latin typeface="Algerian" panose="04020705040A02060702" pitchFamily="82" charset="0"/>
              </a:rPr>
              <a:t>DENEME SINAVLARINDA SÜRE TUTUN</a:t>
            </a:r>
            <a:br>
              <a:rPr lang="tr-TR" sz="2200" dirty="0">
                <a:solidFill>
                  <a:schemeClr val="tx1"/>
                </a:solidFill>
              </a:rPr>
            </a:br>
            <a:endParaRPr lang="tr-TR" sz="2200" dirty="0">
              <a:solidFill>
                <a:schemeClr val="tx1"/>
              </a:solidFill>
            </a:endParaRPr>
          </a:p>
        </p:txBody>
      </p:sp>
      <p:graphicFrame>
        <p:nvGraphicFramePr>
          <p:cNvPr id="5" name="İçerik Yer Tutucusu 2">
            <a:extLst>
              <a:ext uri="{FF2B5EF4-FFF2-40B4-BE49-F238E27FC236}">
                <a16:creationId xmlns:a16="http://schemas.microsoft.com/office/drawing/2014/main" id="{24497063-CEC8-4E52-9A70-8C218F753C75}"/>
              </a:ext>
            </a:extLst>
          </p:cNvPr>
          <p:cNvGraphicFramePr>
            <a:graphicFrameLocks noGrp="1"/>
          </p:cNvGraphicFramePr>
          <p:nvPr>
            <p:ph idx="1"/>
            <p:extLst>
              <p:ext uri="{D42A27DB-BD31-4B8C-83A1-F6EECF244321}">
                <p14:modId xmlns:p14="http://schemas.microsoft.com/office/powerpoint/2010/main" val="2469122808"/>
              </p:ext>
            </p:extLst>
          </p:nvPr>
        </p:nvGraphicFramePr>
        <p:xfrm>
          <a:off x="807722" y="1990975"/>
          <a:ext cx="10576558" cy="44939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019007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7">
            <a:extLst>
              <a:ext uri="{FF2B5EF4-FFF2-40B4-BE49-F238E27FC236}">
                <a16:creationId xmlns:a16="http://schemas.microsoft.com/office/drawing/2014/main" id="{F3C5918A-1DC5-4CF3-AA27-00AA3088AA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Freeform: Shape 9">
            <a:extLst>
              <a:ext uri="{FF2B5EF4-FFF2-40B4-BE49-F238E27FC236}">
                <a16:creationId xmlns:a16="http://schemas.microsoft.com/office/drawing/2014/main" id="{B786683A-6FD6-4BF7-B3B0-DC39767739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Shape 11">
            <a:extLst>
              <a:ext uri="{FF2B5EF4-FFF2-40B4-BE49-F238E27FC236}">
                <a16:creationId xmlns:a16="http://schemas.microsoft.com/office/drawing/2014/main" id="{05169E50-59FB-4AEE-B61D-44A882A4CD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Shape 13">
            <a:extLst>
              <a:ext uri="{FF2B5EF4-FFF2-40B4-BE49-F238E27FC236}">
                <a16:creationId xmlns:a16="http://schemas.microsoft.com/office/drawing/2014/main" id="{117C30F0-5A38-4B60-B632-3AF7C2780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Shape 15">
            <a:extLst>
              <a:ext uri="{FF2B5EF4-FFF2-40B4-BE49-F238E27FC236}">
                <a16:creationId xmlns:a16="http://schemas.microsoft.com/office/drawing/2014/main" id="{A200CBA5-3F2B-4AAC-9F86-99AFECC19C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Başlık 1">
            <a:extLst>
              <a:ext uri="{FF2B5EF4-FFF2-40B4-BE49-F238E27FC236}">
                <a16:creationId xmlns:a16="http://schemas.microsoft.com/office/drawing/2014/main" id="{C0BCBB74-ADE5-468B-8D1F-7A754FE35DF1}"/>
              </a:ext>
            </a:extLst>
          </p:cNvPr>
          <p:cNvSpPr>
            <a:spLocks noGrp="1"/>
          </p:cNvSpPr>
          <p:nvPr>
            <p:ph type="title"/>
          </p:nvPr>
        </p:nvSpPr>
        <p:spPr>
          <a:xfrm>
            <a:off x="7874927" y="1124998"/>
            <a:ext cx="4306481" cy="4589717"/>
          </a:xfrm>
        </p:spPr>
        <p:txBody>
          <a:bodyPr>
            <a:normAutofit/>
          </a:bodyPr>
          <a:lstStyle/>
          <a:p>
            <a:pPr algn="l"/>
            <a:r>
              <a:rPr lang="tr-TR" sz="4800" dirty="0">
                <a:latin typeface="Algerian" panose="04020705040A02060702" pitchFamily="82" charset="0"/>
              </a:rPr>
              <a:t>Zamanı iyi yönetmek için turlama tekniğini kullanın. </a:t>
            </a:r>
          </a:p>
        </p:txBody>
      </p:sp>
      <p:sp>
        <p:nvSpPr>
          <p:cNvPr id="39" name="İçerik Yer Tutucusu 2">
            <a:extLst>
              <a:ext uri="{FF2B5EF4-FFF2-40B4-BE49-F238E27FC236}">
                <a16:creationId xmlns:a16="http://schemas.microsoft.com/office/drawing/2014/main" id="{72AA28C5-845D-4F7E-84A2-E8D7FEBDDB92}"/>
              </a:ext>
            </a:extLst>
          </p:cNvPr>
          <p:cNvSpPr>
            <a:spLocks noGrp="1"/>
          </p:cNvSpPr>
          <p:nvPr>
            <p:ph idx="1"/>
          </p:nvPr>
        </p:nvSpPr>
        <p:spPr>
          <a:xfrm>
            <a:off x="126609" y="794042"/>
            <a:ext cx="6682154" cy="6095550"/>
          </a:xfrm>
        </p:spPr>
        <p:txBody>
          <a:bodyPr>
            <a:normAutofit fontScale="92500" lnSpcReduction="10000"/>
          </a:bodyPr>
          <a:lstStyle/>
          <a:p>
            <a:pPr marL="0" indent="0">
              <a:lnSpc>
                <a:spcPct val="110000"/>
              </a:lnSpc>
              <a:buNone/>
            </a:pPr>
            <a:r>
              <a:rPr lang="tr-TR" sz="2000" b="1" i="0" dirty="0">
                <a:effectLst/>
              </a:rPr>
              <a:t>Ne demek? Cevabını kolayca verebileceğimiz soruların öncelikli olarak çözülerek, zaman alıcı ve zor soruların ikinci tura bırakılmasına turlama tekniği denmektedir. Bir öğrenci deneme sınavlarında hangi sorunun kendisine vakit kaybettireceğini ya da hangi soru tarzlarını kolayca çözebileceğini deneme yanılma yoluyla önceden öğrenmelidir.</a:t>
            </a:r>
          </a:p>
          <a:p>
            <a:pPr marL="0" indent="0">
              <a:lnSpc>
                <a:spcPct val="110000"/>
              </a:lnSpc>
              <a:buNone/>
            </a:pPr>
            <a:r>
              <a:rPr lang="tr-TR" sz="2000" b="1" i="0" dirty="0">
                <a:effectLst/>
              </a:rPr>
              <a:t> Bir soruyu okudunuz, hakkında fikir sahibi değilseniz ilk turda o soruyla vakit kaybetmeden hemen geçmelisiniz. Yapmadan geçtiğiniz her soruya bir işaret koyun. Hatta bazen çok kolay gelen bir soruyu bile panik nedeniyle atladığınızı fark edeceksiniz. Olsun; yanlış işaretlemektense atlamak daha doğru.</a:t>
            </a:r>
          </a:p>
          <a:p>
            <a:pPr marL="0" indent="0">
              <a:lnSpc>
                <a:spcPct val="110000"/>
              </a:lnSpc>
              <a:buNone/>
            </a:pPr>
            <a:r>
              <a:rPr lang="tr-TR" sz="2000" b="1" i="0" dirty="0">
                <a:effectLst/>
              </a:rPr>
              <a:t> Eğer ikinci turda kolay yapabileceğinizi düşünüyorsanız buna uygun bir işaret koyun. Sorunun çok zor olduğunu ve yapamayacağınızı düşünüyorsanız başka bir işaret belirleyin. Böylece ikinci turda öncelikli çözeceğiniz soruları belirlemiş olursunuz. Bu da size zaman kazandırır.</a:t>
            </a:r>
          </a:p>
          <a:p>
            <a:pPr>
              <a:lnSpc>
                <a:spcPct val="110000"/>
              </a:lnSpc>
            </a:pPr>
            <a:endParaRPr lang="tr-TR" sz="1600" dirty="0"/>
          </a:p>
        </p:txBody>
      </p:sp>
    </p:spTree>
    <p:extLst>
      <p:ext uri="{BB962C8B-B14F-4D97-AF65-F5344CB8AC3E}">
        <p14:creationId xmlns:p14="http://schemas.microsoft.com/office/powerpoint/2010/main" val="14033115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F3C5918A-1DC5-4CF3-AA27-00AA3088AA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Freeform: Shape 41">
            <a:extLst>
              <a:ext uri="{FF2B5EF4-FFF2-40B4-BE49-F238E27FC236}">
                <a16:creationId xmlns:a16="http://schemas.microsoft.com/office/drawing/2014/main" id="{B786683A-6FD6-4BF7-B3B0-DC39767739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274788" y="-15796"/>
            <a:ext cx="7911916" cy="6889592"/>
          </a:xfrm>
          <a:custGeom>
            <a:avLst/>
            <a:gdLst>
              <a:gd name="connsiteX0" fmla="*/ 1144064 w 7911916"/>
              <a:gd name="connsiteY0" fmla="*/ 0 h 6889592"/>
              <a:gd name="connsiteX1" fmla="*/ 7911916 w 7911916"/>
              <a:gd name="connsiteY1" fmla="*/ 0 h 6889592"/>
              <a:gd name="connsiteX2" fmla="*/ 7911916 w 7911916"/>
              <a:gd name="connsiteY2" fmla="*/ 6889592 h 6889592"/>
              <a:gd name="connsiteX3" fmla="*/ 1282780 w 7911916"/>
              <a:gd name="connsiteY3" fmla="*/ 6889592 h 6889592"/>
              <a:gd name="connsiteX4" fmla="*/ 1021588 w 7911916"/>
              <a:gd name="connsiteY4" fmla="*/ 6461391 h 6889592"/>
              <a:gd name="connsiteX5" fmla="*/ 841264 w 7911916"/>
              <a:gd name="connsiteY5" fmla="*/ 370936 h 6889592"/>
              <a:gd name="connsiteX6" fmla="*/ 1119707 w 7911916"/>
              <a:gd name="connsiteY6" fmla="*/ 26053 h 6889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911916" h="6889592">
                <a:moveTo>
                  <a:pt x="1144064" y="0"/>
                </a:moveTo>
                <a:lnTo>
                  <a:pt x="7911916" y="0"/>
                </a:lnTo>
                <a:lnTo>
                  <a:pt x="7911916" y="6889592"/>
                </a:lnTo>
                <a:lnTo>
                  <a:pt x="1282780" y="6889592"/>
                </a:lnTo>
                <a:lnTo>
                  <a:pt x="1021588" y="6461391"/>
                </a:lnTo>
                <a:cubicBezTo>
                  <a:pt x="-73086" y="4533675"/>
                  <a:pt x="-509682" y="2192905"/>
                  <a:pt x="841264" y="370936"/>
                </a:cubicBezTo>
                <a:cubicBezTo>
                  <a:pt x="928899" y="253509"/>
                  <a:pt x="1021859" y="138477"/>
                  <a:pt x="1119707" y="26053"/>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4" name="Freeform: Shape 43">
            <a:extLst>
              <a:ext uri="{FF2B5EF4-FFF2-40B4-BE49-F238E27FC236}">
                <a16:creationId xmlns:a16="http://schemas.microsoft.com/office/drawing/2014/main" id="{05169E50-59FB-4AEE-B61D-44A882A4CD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249750" y="-6726"/>
            <a:ext cx="5931659" cy="6871452"/>
          </a:xfrm>
          <a:custGeom>
            <a:avLst/>
            <a:gdLst>
              <a:gd name="connsiteX0" fmla="*/ 2429503 w 5931659"/>
              <a:gd name="connsiteY0" fmla="*/ 0 h 6871452"/>
              <a:gd name="connsiteX1" fmla="*/ 5931659 w 5931659"/>
              <a:gd name="connsiteY1" fmla="*/ 0 h 6871452"/>
              <a:gd name="connsiteX2" fmla="*/ 5931659 w 5931659"/>
              <a:gd name="connsiteY2" fmla="*/ 6871452 h 6871452"/>
              <a:gd name="connsiteX3" fmla="*/ 1302090 w 5931659"/>
              <a:gd name="connsiteY3" fmla="*/ 6871452 h 6871452"/>
              <a:gd name="connsiteX4" fmla="*/ 1257860 w 5931659"/>
              <a:gd name="connsiteY4" fmla="*/ 6820098 h 6871452"/>
              <a:gd name="connsiteX5" fmla="*/ 456609 w 5931659"/>
              <a:gd name="connsiteY5" fmla="*/ 1965059 h 6871452"/>
              <a:gd name="connsiteX6" fmla="*/ 2356353 w 5931659"/>
              <a:gd name="connsiteY6" fmla="*/ 42030 h 6871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931659" h="6871452">
                <a:moveTo>
                  <a:pt x="2429503" y="0"/>
                </a:moveTo>
                <a:lnTo>
                  <a:pt x="5931659" y="0"/>
                </a:lnTo>
                <a:lnTo>
                  <a:pt x="5931659" y="6871452"/>
                </a:lnTo>
                <a:lnTo>
                  <a:pt x="1302090" y="6871452"/>
                </a:lnTo>
                <a:lnTo>
                  <a:pt x="1257860" y="6820098"/>
                </a:lnTo>
                <a:cubicBezTo>
                  <a:pt x="121068" y="5395213"/>
                  <a:pt x="-469022" y="3541076"/>
                  <a:pt x="456609" y="1965059"/>
                </a:cubicBezTo>
                <a:cubicBezTo>
                  <a:pt x="919425" y="1178905"/>
                  <a:pt x="1583566" y="524859"/>
                  <a:pt x="2356353" y="42030"/>
                </a:cubicBezTo>
                <a:close/>
              </a:path>
            </a:pathLst>
          </a:custGeom>
          <a:noFill/>
          <a:ln w="9525" cap="flat">
            <a:solidFill>
              <a:schemeClr val="tx1">
                <a:alpha val="1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Shape 45">
            <a:extLst>
              <a:ext uri="{FF2B5EF4-FFF2-40B4-BE49-F238E27FC236}">
                <a16:creationId xmlns:a16="http://schemas.microsoft.com/office/drawing/2014/main" id="{117C30F0-5A38-4B60-B632-3AF7C2780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433528" y="-3116"/>
            <a:ext cx="6766974" cy="6864232"/>
          </a:xfrm>
          <a:custGeom>
            <a:avLst/>
            <a:gdLst>
              <a:gd name="connsiteX0" fmla="*/ 2135088 w 6766974"/>
              <a:gd name="connsiteY0" fmla="*/ 0 h 6864232"/>
              <a:gd name="connsiteX1" fmla="*/ 6766974 w 6766974"/>
              <a:gd name="connsiteY1" fmla="*/ 0 h 6864232"/>
              <a:gd name="connsiteX2" fmla="*/ 6766974 w 6766974"/>
              <a:gd name="connsiteY2" fmla="*/ 6864232 h 6864232"/>
              <a:gd name="connsiteX3" fmla="*/ 1128977 w 6766974"/>
              <a:gd name="connsiteY3" fmla="*/ 6864232 h 6864232"/>
              <a:gd name="connsiteX4" fmla="*/ 1004776 w 6766974"/>
              <a:gd name="connsiteY4" fmla="*/ 6687663 h 6864232"/>
              <a:gd name="connsiteX5" fmla="*/ 709736 w 6766974"/>
              <a:gd name="connsiteY5" fmla="*/ 1521351 h 6864232"/>
              <a:gd name="connsiteX6" fmla="*/ 1896284 w 6766974"/>
              <a:gd name="connsiteY6" fmla="*/ 197391 h 6864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6974" h="6864232">
                <a:moveTo>
                  <a:pt x="2135088" y="0"/>
                </a:moveTo>
                <a:lnTo>
                  <a:pt x="6766974" y="0"/>
                </a:lnTo>
                <a:lnTo>
                  <a:pt x="6766974" y="6864232"/>
                </a:lnTo>
                <a:lnTo>
                  <a:pt x="1128977" y="6864232"/>
                </a:lnTo>
                <a:lnTo>
                  <a:pt x="1004776" y="6687663"/>
                </a:lnTo>
                <a:cubicBezTo>
                  <a:pt x="-54053" y="5122098"/>
                  <a:pt x="-463081" y="3202457"/>
                  <a:pt x="709736" y="1521351"/>
                </a:cubicBezTo>
                <a:cubicBezTo>
                  <a:pt x="1045443" y="1039181"/>
                  <a:pt x="1446565" y="592246"/>
                  <a:pt x="1896284" y="197391"/>
                </a:cubicBezTo>
                <a:close/>
              </a:path>
            </a:pathLst>
          </a:custGeom>
          <a:noFill/>
          <a:ln w="9525" cap="flat">
            <a:solidFill>
              <a:schemeClr val="tx1">
                <a:alpha val="1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8" name="Freeform: Shape 47">
            <a:extLst>
              <a:ext uri="{FF2B5EF4-FFF2-40B4-BE49-F238E27FC236}">
                <a16:creationId xmlns:a16="http://schemas.microsoft.com/office/drawing/2014/main" id="{A200CBA5-3F2B-4AAC-9F86-99AFECC19C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3136" y="0"/>
            <a:ext cx="5238864" cy="6858000"/>
          </a:xfrm>
          <a:custGeom>
            <a:avLst/>
            <a:gdLst>
              <a:gd name="connsiteX0" fmla="*/ 2829115 w 5238864"/>
              <a:gd name="connsiteY0" fmla="*/ 0 h 6864726"/>
              <a:gd name="connsiteX1" fmla="*/ 5238864 w 5238864"/>
              <a:gd name="connsiteY1" fmla="*/ 0 h 6864726"/>
              <a:gd name="connsiteX2" fmla="*/ 5238864 w 5238864"/>
              <a:gd name="connsiteY2" fmla="*/ 6864726 h 6864726"/>
              <a:gd name="connsiteX3" fmla="*/ 1518091 w 5238864"/>
              <a:gd name="connsiteY3" fmla="*/ 6864726 h 6864726"/>
              <a:gd name="connsiteX4" fmla="*/ 1435414 w 5238864"/>
              <a:gd name="connsiteY4" fmla="*/ 6778879 h 6864726"/>
              <a:gd name="connsiteX5" fmla="*/ 406006 w 5238864"/>
              <a:gd name="connsiteY5" fmla="*/ 2093910 h 6864726"/>
              <a:gd name="connsiteX6" fmla="*/ 2559142 w 5238864"/>
              <a:gd name="connsiteY6" fmla="*/ 124487 h 68647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38864" h="6864726">
                <a:moveTo>
                  <a:pt x="2829115" y="0"/>
                </a:moveTo>
                <a:lnTo>
                  <a:pt x="5238864" y="0"/>
                </a:lnTo>
                <a:lnTo>
                  <a:pt x="5238864" y="6864726"/>
                </a:lnTo>
                <a:lnTo>
                  <a:pt x="1518091" y="6864726"/>
                </a:lnTo>
                <a:lnTo>
                  <a:pt x="1435414" y="6778879"/>
                </a:lnTo>
                <a:cubicBezTo>
                  <a:pt x="226066" y="5476104"/>
                  <a:pt x="-499346" y="3635393"/>
                  <a:pt x="406006" y="2093910"/>
                </a:cubicBezTo>
                <a:cubicBezTo>
                  <a:pt x="907547" y="1241972"/>
                  <a:pt x="1674986" y="564513"/>
                  <a:pt x="2559142" y="12448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Başlık 1">
            <a:extLst>
              <a:ext uri="{FF2B5EF4-FFF2-40B4-BE49-F238E27FC236}">
                <a16:creationId xmlns:a16="http://schemas.microsoft.com/office/drawing/2014/main" id="{D12D7D3C-C2CC-4867-868B-4628A8124AAF}"/>
              </a:ext>
            </a:extLst>
          </p:cNvPr>
          <p:cNvSpPr>
            <a:spLocks noGrp="1"/>
          </p:cNvSpPr>
          <p:nvPr>
            <p:ph type="title"/>
          </p:nvPr>
        </p:nvSpPr>
        <p:spPr>
          <a:xfrm>
            <a:off x="7874927" y="1124998"/>
            <a:ext cx="4306482" cy="4589717"/>
          </a:xfrm>
        </p:spPr>
        <p:txBody>
          <a:bodyPr>
            <a:normAutofit/>
          </a:bodyPr>
          <a:lstStyle/>
          <a:p>
            <a:pPr algn="l"/>
            <a:r>
              <a:rPr lang="tr-TR" sz="3600" dirty="0">
                <a:latin typeface="Algerian" panose="04020705040A02060702" pitchFamily="82" charset="0"/>
              </a:rPr>
              <a:t>Sınav esnasında </a:t>
            </a:r>
            <a:br>
              <a:rPr lang="tr-TR" sz="3600" dirty="0">
                <a:latin typeface="Algerian" panose="04020705040A02060702" pitchFamily="82" charset="0"/>
              </a:rPr>
            </a:br>
            <a:r>
              <a:rPr lang="tr-TR" sz="3600" dirty="0">
                <a:latin typeface="Algerian" panose="04020705040A02060702" pitchFamily="82" charset="0"/>
              </a:rPr>
              <a:t>yorulduğunuzda  kendinize biraz zaman ayırabilirsiniz</a:t>
            </a:r>
          </a:p>
        </p:txBody>
      </p:sp>
      <p:sp>
        <p:nvSpPr>
          <p:cNvPr id="3" name="İçerik Yer Tutucusu 2">
            <a:extLst>
              <a:ext uri="{FF2B5EF4-FFF2-40B4-BE49-F238E27FC236}">
                <a16:creationId xmlns:a16="http://schemas.microsoft.com/office/drawing/2014/main" id="{EA556C64-7120-4427-9433-550AA77CF572}"/>
              </a:ext>
            </a:extLst>
          </p:cNvPr>
          <p:cNvSpPr>
            <a:spLocks noGrp="1"/>
          </p:cNvSpPr>
          <p:nvPr>
            <p:ph idx="1"/>
          </p:nvPr>
        </p:nvSpPr>
        <p:spPr>
          <a:xfrm>
            <a:off x="393895" y="794042"/>
            <a:ext cx="5831819" cy="5248622"/>
          </a:xfrm>
        </p:spPr>
        <p:txBody>
          <a:bodyPr>
            <a:normAutofit/>
          </a:bodyPr>
          <a:lstStyle/>
          <a:p>
            <a:r>
              <a:rPr lang="tr-TR" sz="1600" b="0" i="0" dirty="0">
                <a:effectLst/>
                <a:latin typeface="-apple-system"/>
              </a:rPr>
              <a:t>. </a:t>
            </a:r>
            <a:r>
              <a:rPr lang="tr-TR" sz="2400" b="0" i="0" dirty="0">
                <a:effectLst/>
              </a:rPr>
              <a:t>Nasıl mı? Başınızı iki elinizin arasına koyup alnınıza masaj yapabilirsiniz. Bacaklarınızı gerginleştirip uzatıp tekrar toplayabilirsiniz. Elinizi yumruk yapmak-açmak-kapamak tarzından kan dolaşımını hızlandırıcı hareketler odaklanmanıza yardım eder. Vakit kaybı diye düşünmeyin. Zihin bir süre  dinlendikten sonra daha sağlıklı bir sınav süreci geçirirsiniz.</a:t>
            </a:r>
            <a:endParaRPr lang="tr-TR" sz="2400" dirty="0"/>
          </a:p>
        </p:txBody>
      </p:sp>
    </p:spTree>
    <p:extLst>
      <p:ext uri="{BB962C8B-B14F-4D97-AF65-F5344CB8AC3E}">
        <p14:creationId xmlns:p14="http://schemas.microsoft.com/office/powerpoint/2010/main" val="15200420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2366EBA-92FD-44AE-87A9-25E5135EB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6920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B437F5FC-01F7-4EB4-81E7-C27D917E95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4B0CFF10-4805-4BFA-961B-1F60DAEB94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BE054536-C03E-4857-B4AE-D687A58F9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FE33E51C-23D8-43F5-98C4-A2ED2C4C99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89E18891-DEB2-4CFD-A907-2868B2A910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0002C1BB-DB60-4314-A2FC-203E54D94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9B75BDFA-6D78-4FB1-9F21-5280855C49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0B632D6B-A327-41AB-BBCF-9A03AD2AB7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F514BBC5-1736-4813-BECB-5A6B6738E5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94A2C868-7AEC-4209-BFA3-7185B11D33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FF56CB70-2B25-4695-ADC8-6092D0D112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BA411BEF-2182-4458-B9AF-1634B5C231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53F27E63-3F11-4C85-AC72-1EE8508C4C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68B589BA-F70F-4E0B-94B9-EEB83EDF3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9D0B991D-CB0A-415F-8D77-A5565F66F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701E99DE-74F0-41D1-BBF4-5A57053BB6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C02EE40A-8F17-4182-9495-9506463B7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924210CA-0A35-4127-925F-D4084B7DC3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DC13CEF1-DD2D-474C-B81C-820CEF3D9C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F889481A-8038-43E6-8EF1-A5F802CEDF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128BD14A-9093-4854-A73A-F666B2ED2D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22D884F4-76EC-4371-B903-E79CF191E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33" name="Rectangle 32">
            <a:extLst>
              <a:ext uri="{FF2B5EF4-FFF2-40B4-BE49-F238E27FC236}">
                <a16:creationId xmlns:a16="http://schemas.microsoft.com/office/drawing/2014/main" id="{7C462C46-EFB7-4580-9921-DFC346FCC3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5"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F617DB92-0416-4000-960E-C08D0A077027}"/>
              </a:ext>
            </a:extLst>
          </p:cNvPr>
          <p:cNvSpPr>
            <a:spLocks noGrp="1"/>
          </p:cNvSpPr>
          <p:nvPr>
            <p:ph type="title"/>
          </p:nvPr>
        </p:nvSpPr>
        <p:spPr>
          <a:xfrm>
            <a:off x="2484886" y="138112"/>
            <a:ext cx="6230857" cy="1230570"/>
          </a:xfrm>
        </p:spPr>
        <p:txBody>
          <a:bodyPr anchor="t">
            <a:normAutofit/>
          </a:bodyPr>
          <a:lstStyle/>
          <a:p>
            <a:pPr algn="l"/>
            <a:r>
              <a:rPr lang="tr-TR" dirty="0">
                <a:solidFill>
                  <a:schemeClr val="tx1"/>
                </a:solidFill>
                <a:latin typeface="Algerian" panose="04020705040A02060702" pitchFamily="82" charset="0"/>
              </a:rPr>
              <a:t>SON OLARAK !</a:t>
            </a:r>
          </a:p>
        </p:txBody>
      </p:sp>
      <p:sp>
        <p:nvSpPr>
          <p:cNvPr id="35" name="Isosceles Triangle 34">
            <a:extLst>
              <a:ext uri="{FF2B5EF4-FFF2-40B4-BE49-F238E27FC236}">
                <a16:creationId xmlns:a16="http://schemas.microsoft.com/office/drawing/2014/main" id="{B8B918B4-AB10-4E3A-916E-A9625586EA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İçerik Yer Tutucusu 2">
            <a:extLst>
              <a:ext uri="{FF2B5EF4-FFF2-40B4-BE49-F238E27FC236}">
                <a16:creationId xmlns:a16="http://schemas.microsoft.com/office/drawing/2014/main" id="{71C6FF22-EFAC-4E0F-8020-AF45B19E6B1A}"/>
              </a:ext>
            </a:extLst>
          </p:cNvPr>
          <p:cNvSpPr>
            <a:spLocks noGrp="1"/>
          </p:cNvSpPr>
          <p:nvPr>
            <p:ph idx="1"/>
          </p:nvPr>
        </p:nvSpPr>
        <p:spPr>
          <a:xfrm>
            <a:off x="2538236" y="934070"/>
            <a:ext cx="6415442" cy="3802762"/>
          </a:xfrm>
        </p:spPr>
        <p:txBody>
          <a:bodyPr anchor="t">
            <a:noAutofit/>
          </a:bodyPr>
          <a:lstStyle/>
          <a:p>
            <a:pPr marL="0" indent="0">
              <a:buNone/>
            </a:pPr>
            <a:r>
              <a:rPr lang="tr-TR" sz="2400" b="1" dirty="0"/>
              <a:t>KENDİMİZİ DEĞERLENDİRELİM</a:t>
            </a:r>
          </a:p>
          <a:p>
            <a:r>
              <a:rPr lang="tr-TR" sz="2400" dirty="0"/>
              <a:t>Enerjimin yüksek zamanını biliyorum.</a:t>
            </a:r>
          </a:p>
          <a:p>
            <a:r>
              <a:rPr lang="tr-TR" sz="2400" dirty="0"/>
              <a:t>Günlük çalışmamı buna göre ayarladım.</a:t>
            </a:r>
          </a:p>
          <a:p>
            <a:r>
              <a:rPr lang="tr-TR" sz="2400" dirty="0"/>
              <a:t>Zamanımı öncelikler sırasına göre planladım.</a:t>
            </a:r>
          </a:p>
          <a:p>
            <a:r>
              <a:rPr lang="tr-TR" sz="2400" dirty="0"/>
              <a:t>Uygunsuz ve gereksiz bütün işleri ortadan kaldırdım.</a:t>
            </a:r>
          </a:p>
          <a:p>
            <a:r>
              <a:rPr lang="tr-TR" sz="2400" dirty="0"/>
              <a:t>Günlük ‘yapılacaklar’ listesi hazırladım.</a:t>
            </a:r>
          </a:p>
          <a:p>
            <a:r>
              <a:rPr lang="tr-TR" sz="2400" dirty="0"/>
              <a:t>Ani işler için zaman bıraktım.</a:t>
            </a:r>
          </a:p>
          <a:p>
            <a:r>
              <a:rPr lang="tr-TR" sz="2400" dirty="0"/>
              <a:t>Her işi </a:t>
            </a:r>
            <a:r>
              <a:rPr lang="tr-TR" sz="2400" dirty="0" err="1"/>
              <a:t>yapamacağımı</a:t>
            </a:r>
            <a:r>
              <a:rPr lang="tr-TR" sz="2400" dirty="0"/>
              <a:t> ve en iyi alternatifleri seçmem gerektiğini </a:t>
            </a:r>
            <a:r>
              <a:rPr lang="tr-TR" sz="2400" dirty="0" err="1"/>
              <a:t>farkettim</a:t>
            </a:r>
            <a:r>
              <a:rPr lang="tr-TR" sz="2400" dirty="0"/>
              <a:t>.</a:t>
            </a:r>
          </a:p>
          <a:p>
            <a:endParaRPr lang="tr-TR" sz="2400" dirty="0"/>
          </a:p>
        </p:txBody>
      </p:sp>
    </p:spTree>
    <p:extLst>
      <p:ext uri="{BB962C8B-B14F-4D97-AF65-F5344CB8AC3E}">
        <p14:creationId xmlns:p14="http://schemas.microsoft.com/office/powerpoint/2010/main" val="116067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4DB7353-7D7A-431B-A5B6-A3845E6F2BB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p:grpSpPr>
        <p:sp>
          <p:nvSpPr>
            <p:cNvPr id="8" name="Freeform 5">
              <a:extLst>
                <a:ext uri="{FF2B5EF4-FFF2-40B4-BE49-F238E27FC236}">
                  <a16:creationId xmlns:a16="http://schemas.microsoft.com/office/drawing/2014/main" id="{9E8D15D6-6183-4BE1-A315-C7EC9C1A53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9" name="Freeform 6">
              <a:extLst>
                <a:ext uri="{FF2B5EF4-FFF2-40B4-BE49-F238E27FC236}">
                  <a16:creationId xmlns:a16="http://schemas.microsoft.com/office/drawing/2014/main" id="{82A253FA-4E60-4B4D-94B0-93ECFCF309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 name="Freeform 7">
              <a:extLst>
                <a:ext uri="{FF2B5EF4-FFF2-40B4-BE49-F238E27FC236}">
                  <a16:creationId xmlns:a16="http://schemas.microsoft.com/office/drawing/2014/main" id="{E1B39AD1-11BD-457B-822C-A873607F41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1" name="Freeform 8">
              <a:extLst>
                <a:ext uri="{FF2B5EF4-FFF2-40B4-BE49-F238E27FC236}">
                  <a16:creationId xmlns:a16="http://schemas.microsoft.com/office/drawing/2014/main" id="{CC286005-78D5-4BE4-AA8B-75CDC07E78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9">
              <a:extLst>
                <a:ext uri="{FF2B5EF4-FFF2-40B4-BE49-F238E27FC236}">
                  <a16:creationId xmlns:a16="http://schemas.microsoft.com/office/drawing/2014/main" id="{09E4A22D-7E83-4F24-97FE-931A93CACC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10">
              <a:extLst>
                <a:ext uri="{FF2B5EF4-FFF2-40B4-BE49-F238E27FC236}">
                  <a16:creationId xmlns:a16="http://schemas.microsoft.com/office/drawing/2014/main" id="{4351E96B-8DD4-4D5E-A9F0-C47F5F3378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11">
              <a:extLst>
                <a:ext uri="{FF2B5EF4-FFF2-40B4-BE49-F238E27FC236}">
                  <a16:creationId xmlns:a16="http://schemas.microsoft.com/office/drawing/2014/main" id="{BFF78610-2475-4756-9EC8-5DA7D8902D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5" name="Freeform 12">
              <a:extLst>
                <a:ext uri="{FF2B5EF4-FFF2-40B4-BE49-F238E27FC236}">
                  <a16:creationId xmlns:a16="http://schemas.microsoft.com/office/drawing/2014/main" id="{C7ACAE44-681D-4CBC-B2AB-E5131DF5A8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6" name="Freeform 13">
              <a:extLst>
                <a:ext uri="{FF2B5EF4-FFF2-40B4-BE49-F238E27FC236}">
                  <a16:creationId xmlns:a16="http://schemas.microsoft.com/office/drawing/2014/main" id="{CA22E4A0-73AA-4722-9C16-F3AF9A33EC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4">
              <a:extLst>
                <a:ext uri="{FF2B5EF4-FFF2-40B4-BE49-F238E27FC236}">
                  <a16:creationId xmlns:a16="http://schemas.microsoft.com/office/drawing/2014/main" id="{BB36E626-EBEB-41C0-B224-8DB049DB4D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8" name="Freeform 15">
              <a:extLst>
                <a:ext uri="{FF2B5EF4-FFF2-40B4-BE49-F238E27FC236}">
                  <a16:creationId xmlns:a16="http://schemas.microsoft.com/office/drawing/2014/main" id="{D603DEC5-BED4-4DB6-A253-F61CC36742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9" name="Freeform 16">
              <a:extLst>
                <a:ext uri="{FF2B5EF4-FFF2-40B4-BE49-F238E27FC236}">
                  <a16:creationId xmlns:a16="http://schemas.microsoft.com/office/drawing/2014/main" id="{86AE9DE6-CA9A-479B-A0FB-0E1BAC7A65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0" name="Freeform 17">
              <a:extLst>
                <a:ext uri="{FF2B5EF4-FFF2-40B4-BE49-F238E27FC236}">
                  <a16:creationId xmlns:a16="http://schemas.microsoft.com/office/drawing/2014/main" id="{16CB8DC8-E75F-4574-A290-AAB7031BE8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8">
              <a:extLst>
                <a:ext uri="{FF2B5EF4-FFF2-40B4-BE49-F238E27FC236}">
                  <a16:creationId xmlns:a16="http://schemas.microsoft.com/office/drawing/2014/main" id="{1CA657E1-3A52-4C23-AA47-EBB2D5C414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9">
              <a:extLst>
                <a:ext uri="{FF2B5EF4-FFF2-40B4-BE49-F238E27FC236}">
                  <a16:creationId xmlns:a16="http://schemas.microsoft.com/office/drawing/2014/main" id="{ED4F701B-2A93-464F-A673-54EED5C4C4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20">
              <a:extLst>
                <a:ext uri="{FF2B5EF4-FFF2-40B4-BE49-F238E27FC236}">
                  <a16:creationId xmlns:a16="http://schemas.microsoft.com/office/drawing/2014/main" id="{9977C34F-F6C9-4749-B201-7B928802DF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21">
              <a:extLst>
                <a:ext uri="{FF2B5EF4-FFF2-40B4-BE49-F238E27FC236}">
                  <a16:creationId xmlns:a16="http://schemas.microsoft.com/office/drawing/2014/main" id="{3A913E6B-DBE9-4291-A34C-36069ECB8E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22">
              <a:extLst>
                <a:ext uri="{FF2B5EF4-FFF2-40B4-BE49-F238E27FC236}">
                  <a16:creationId xmlns:a16="http://schemas.microsoft.com/office/drawing/2014/main" id="{7D415C04-AB5C-4B76-9E49-EEBAEE64D0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26" name="Freeform 23">
              <a:extLst>
                <a:ext uri="{FF2B5EF4-FFF2-40B4-BE49-F238E27FC236}">
                  <a16:creationId xmlns:a16="http://schemas.microsoft.com/office/drawing/2014/main" id="{151FDC11-E872-4EAE-A597-822F9FE170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8" name="Group 27">
            <a:extLst>
              <a:ext uri="{FF2B5EF4-FFF2-40B4-BE49-F238E27FC236}">
                <a16:creationId xmlns:a16="http://schemas.microsoft.com/office/drawing/2014/main" id="{1B24766B-81CA-44C7-BF11-77A12BA4241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669293" y="1186483"/>
            <a:ext cx="8848345" cy="4477933"/>
            <a:chOff x="1669293" y="1186483"/>
            <a:chExt cx="8848345" cy="4477933"/>
          </a:xfrm>
        </p:grpSpPr>
        <p:sp>
          <p:nvSpPr>
            <p:cNvPr id="29" name="Rectangle 28">
              <a:extLst>
                <a:ext uri="{FF2B5EF4-FFF2-40B4-BE49-F238E27FC236}">
                  <a16:creationId xmlns:a16="http://schemas.microsoft.com/office/drawing/2014/main" id="{1A2F9962-DEB8-461C-8B4C-C0ED0D8A7B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 name="Isosceles Triangle 29">
              <a:extLst>
                <a:ext uri="{FF2B5EF4-FFF2-40B4-BE49-F238E27FC236}">
                  <a16:creationId xmlns:a16="http://schemas.microsoft.com/office/drawing/2014/main" id="{C0672E08-EB09-4B8E-8522-24BBC2CFFD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30">
              <a:extLst>
                <a:ext uri="{FF2B5EF4-FFF2-40B4-BE49-F238E27FC236}">
                  <a16:creationId xmlns:a16="http://schemas.microsoft.com/office/drawing/2014/main" id="{3447AB64-F3EC-4A1F-BFD4-F0F9DB3DAD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useBgFill="1">
        <p:nvSpPr>
          <p:cNvPr id="33" name="Rectangle 32">
            <a:extLst>
              <a:ext uri="{FF2B5EF4-FFF2-40B4-BE49-F238E27FC236}">
                <a16:creationId xmlns:a16="http://schemas.microsoft.com/office/drawing/2014/main" id="{6BDBA639-2A71-4A60-A71A-FF1836F546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5" name="Group 34">
            <a:extLst>
              <a:ext uri="{FF2B5EF4-FFF2-40B4-BE49-F238E27FC236}">
                <a16:creationId xmlns:a16="http://schemas.microsoft.com/office/drawing/2014/main" id="{5E208A8B-5EBD-4532-BE72-26414FA7CFF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p:grpSpPr>
        <p:sp>
          <p:nvSpPr>
            <p:cNvPr id="36" name="Freeform 5">
              <a:extLst>
                <a:ext uri="{FF2B5EF4-FFF2-40B4-BE49-F238E27FC236}">
                  <a16:creationId xmlns:a16="http://schemas.microsoft.com/office/drawing/2014/main" id="{15D09196-B338-4AB5-A71B-CFD5FFCA62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1" name="Freeform 6">
              <a:extLst>
                <a:ext uri="{FF2B5EF4-FFF2-40B4-BE49-F238E27FC236}">
                  <a16:creationId xmlns:a16="http://schemas.microsoft.com/office/drawing/2014/main" id="{F50B4463-128A-4677-A285-C017E6C543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2" name="Freeform 7">
              <a:extLst>
                <a:ext uri="{FF2B5EF4-FFF2-40B4-BE49-F238E27FC236}">
                  <a16:creationId xmlns:a16="http://schemas.microsoft.com/office/drawing/2014/main" id="{1D9B95CD-F023-4DFA-9678-1E02713F74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3" name="Freeform 8">
              <a:extLst>
                <a:ext uri="{FF2B5EF4-FFF2-40B4-BE49-F238E27FC236}">
                  <a16:creationId xmlns:a16="http://schemas.microsoft.com/office/drawing/2014/main" id="{1DDF47A8-BE7B-43F3-A500-F5A4656D83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4" name="Freeform 9">
              <a:extLst>
                <a:ext uri="{FF2B5EF4-FFF2-40B4-BE49-F238E27FC236}">
                  <a16:creationId xmlns:a16="http://schemas.microsoft.com/office/drawing/2014/main" id="{2DD394DE-76FB-42F8-85F2-FD436F4232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5" name="Freeform 10">
              <a:extLst>
                <a:ext uri="{FF2B5EF4-FFF2-40B4-BE49-F238E27FC236}">
                  <a16:creationId xmlns:a16="http://schemas.microsoft.com/office/drawing/2014/main" id="{B95F2EFB-87E6-4400-AAF3-7EB8B4F156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11">
              <a:extLst>
                <a:ext uri="{FF2B5EF4-FFF2-40B4-BE49-F238E27FC236}">
                  <a16:creationId xmlns:a16="http://schemas.microsoft.com/office/drawing/2014/main" id="{1D463476-2BC7-418C-9D6F-51444B11A7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12">
              <a:extLst>
                <a:ext uri="{FF2B5EF4-FFF2-40B4-BE49-F238E27FC236}">
                  <a16:creationId xmlns:a16="http://schemas.microsoft.com/office/drawing/2014/main" id="{24011122-2495-478A-81BF-ABBDEA1DA8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13">
              <a:extLst>
                <a:ext uri="{FF2B5EF4-FFF2-40B4-BE49-F238E27FC236}">
                  <a16:creationId xmlns:a16="http://schemas.microsoft.com/office/drawing/2014/main" id="{C79E87C5-E5B3-476B-B539-FC9CF4A33B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14">
              <a:extLst>
                <a:ext uri="{FF2B5EF4-FFF2-40B4-BE49-F238E27FC236}">
                  <a16:creationId xmlns:a16="http://schemas.microsoft.com/office/drawing/2014/main" id="{956029CA-2B38-434D-9044-5FF3A1ECD1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5">
              <a:extLst>
                <a:ext uri="{FF2B5EF4-FFF2-40B4-BE49-F238E27FC236}">
                  <a16:creationId xmlns:a16="http://schemas.microsoft.com/office/drawing/2014/main" id="{9514CFB6-E8DB-43DC-B1CD-9CC2D4B276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1" name="Freeform 16">
              <a:extLst>
                <a:ext uri="{FF2B5EF4-FFF2-40B4-BE49-F238E27FC236}">
                  <a16:creationId xmlns:a16="http://schemas.microsoft.com/office/drawing/2014/main" id="{BD8C1FC8-E550-45BE-9F30-822BAB3781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2" name="Freeform 17">
              <a:extLst>
                <a:ext uri="{FF2B5EF4-FFF2-40B4-BE49-F238E27FC236}">
                  <a16:creationId xmlns:a16="http://schemas.microsoft.com/office/drawing/2014/main" id="{D1646B5D-A7B7-41EC-9591-0E0C0F4F94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8">
              <a:extLst>
                <a:ext uri="{FF2B5EF4-FFF2-40B4-BE49-F238E27FC236}">
                  <a16:creationId xmlns:a16="http://schemas.microsoft.com/office/drawing/2014/main" id="{E2118E93-481E-4843-987E-378187AA37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9">
              <a:extLst>
                <a:ext uri="{FF2B5EF4-FFF2-40B4-BE49-F238E27FC236}">
                  <a16:creationId xmlns:a16="http://schemas.microsoft.com/office/drawing/2014/main" id="{77038464-F4E2-47EC-A87F-18469191E3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20">
              <a:extLst>
                <a:ext uri="{FF2B5EF4-FFF2-40B4-BE49-F238E27FC236}">
                  <a16:creationId xmlns:a16="http://schemas.microsoft.com/office/drawing/2014/main" id="{FB3BBEB1-E146-408F-95B7-EE2F269DE1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21">
              <a:extLst>
                <a:ext uri="{FF2B5EF4-FFF2-40B4-BE49-F238E27FC236}">
                  <a16:creationId xmlns:a16="http://schemas.microsoft.com/office/drawing/2014/main" id="{C765B285-56EC-47FC-B116-274EBBD61A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22">
              <a:extLst>
                <a:ext uri="{FF2B5EF4-FFF2-40B4-BE49-F238E27FC236}">
                  <a16:creationId xmlns:a16="http://schemas.microsoft.com/office/drawing/2014/main" id="{CB4A6191-6913-42EA-905E-8A174AE2C9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23">
              <a:extLst>
                <a:ext uri="{FF2B5EF4-FFF2-40B4-BE49-F238E27FC236}">
                  <a16:creationId xmlns:a16="http://schemas.microsoft.com/office/drawing/2014/main" id="{8ADEEF92-F481-475A-845C-5E940F0D55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56" name="Freeform: Shape 55">
            <a:extLst>
              <a:ext uri="{FF2B5EF4-FFF2-40B4-BE49-F238E27FC236}">
                <a16:creationId xmlns:a16="http://schemas.microsoft.com/office/drawing/2014/main" id="{D9C506D7-84CB-4057-A44A-465313E785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931529">
            <a:off x="2173916" y="2448612"/>
            <a:ext cx="4418757" cy="4259609"/>
          </a:xfrm>
          <a:custGeom>
            <a:avLst/>
            <a:gdLst>
              <a:gd name="connsiteX0" fmla="*/ 404107 w 4507111"/>
              <a:gd name="connsiteY0" fmla="*/ 0 h 4344781"/>
              <a:gd name="connsiteX1" fmla="*/ 371857 w 4507111"/>
              <a:gd name="connsiteY1" fmla="*/ 117359 h 4344781"/>
              <a:gd name="connsiteX2" fmla="*/ 307833 w 4507111"/>
              <a:gd name="connsiteY2" fmla="*/ 632970 h 4344781"/>
              <a:gd name="connsiteX3" fmla="*/ 3569418 w 4507111"/>
              <a:gd name="connsiteY3" fmla="*/ 4141149 h 4344781"/>
              <a:gd name="connsiteX4" fmla="*/ 4440861 w 4507111"/>
              <a:gd name="connsiteY4" fmla="*/ 4332480 h 4344781"/>
              <a:gd name="connsiteX5" fmla="*/ 4507111 w 4507111"/>
              <a:gd name="connsiteY5" fmla="*/ 4341752 h 4344781"/>
              <a:gd name="connsiteX6" fmla="*/ 4296045 w 4507111"/>
              <a:gd name="connsiteY6" fmla="*/ 4344781 h 4344781"/>
              <a:gd name="connsiteX7" fmla="*/ 3749565 w 4507111"/>
              <a:gd name="connsiteY7" fmla="*/ 4321853 h 4344781"/>
              <a:gd name="connsiteX8" fmla="*/ 36764 w 4507111"/>
              <a:gd name="connsiteY8" fmla="*/ 1629794 h 4344781"/>
              <a:gd name="connsiteX9" fmla="*/ 300069 w 4507111"/>
              <a:gd name="connsiteY9" fmla="*/ 144750 h 4344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07111" h="4344781">
                <a:moveTo>
                  <a:pt x="404107" y="0"/>
                </a:moveTo>
                <a:lnTo>
                  <a:pt x="371857" y="117359"/>
                </a:lnTo>
                <a:cubicBezTo>
                  <a:pt x="333827" y="278567"/>
                  <a:pt x="311875" y="450459"/>
                  <a:pt x="307833" y="632970"/>
                </a:cubicBezTo>
                <a:cubicBezTo>
                  <a:pt x="264711" y="2579752"/>
                  <a:pt x="2253987" y="3769243"/>
                  <a:pt x="3569418" y="4141149"/>
                </a:cubicBezTo>
                <a:cubicBezTo>
                  <a:pt x="3816061" y="4210881"/>
                  <a:pt x="4114807" y="4279754"/>
                  <a:pt x="4440861" y="4332480"/>
                </a:cubicBezTo>
                <a:lnTo>
                  <a:pt x="4507111" y="4341752"/>
                </a:lnTo>
                <a:lnTo>
                  <a:pt x="4296045" y="4344781"/>
                </a:lnTo>
                <a:cubicBezTo>
                  <a:pt x="4097363" y="4343711"/>
                  <a:pt x="3912623" y="4335104"/>
                  <a:pt x="3749565" y="4321853"/>
                </a:cubicBezTo>
                <a:cubicBezTo>
                  <a:pt x="2445102" y="4215850"/>
                  <a:pt x="356405" y="3466499"/>
                  <a:pt x="36764" y="1629794"/>
                </a:cubicBezTo>
                <a:cubicBezTo>
                  <a:pt x="-63123" y="1055823"/>
                  <a:pt x="45741" y="555869"/>
                  <a:pt x="300069" y="144750"/>
                </a:cubicBez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8" name="Oval 32">
            <a:extLst>
              <a:ext uri="{FF2B5EF4-FFF2-40B4-BE49-F238E27FC236}">
                <a16:creationId xmlns:a16="http://schemas.microsoft.com/office/drawing/2014/main" id="{7842FC68-61FD-4700-8A22-BB8B071884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54579" y="691977"/>
            <a:ext cx="7761923" cy="5343064"/>
          </a:xfrm>
          <a:custGeom>
            <a:avLst/>
            <a:gdLst>
              <a:gd name="connsiteX0" fmla="*/ 0 w 6428838"/>
              <a:gd name="connsiteY0" fmla="*/ 2579031 h 5158062"/>
              <a:gd name="connsiteX1" fmla="*/ 3214419 w 6428838"/>
              <a:gd name="connsiteY1" fmla="*/ 0 h 5158062"/>
              <a:gd name="connsiteX2" fmla="*/ 6428838 w 6428838"/>
              <a:gd name="connsiteY2" fmla="*/ 2579031 h 5158062"/>
              <a:gd name="connsiteX3" fmla="*/ 3214419 w 6428838"/>
              <a:gd name="connsiteY3" fmla="*/ 5158062 h 5158062"/>
              <a:gd name="connsiteX4" fmla="*/ 0 w 6428838"/>
              <a:gd name="connsiteY4" fmla="*/ 2579031 h 5158062"/>
              <a:gd name="connsiteX0" fmla="*/ 3321 w 6432159"/>
              <a:gd name="connsiteY0" fmla="*/ 2647125 h 5226156"/>
              <a:gd name="connsiteX1" fmla="*/ 2789723 w 6432159"/>
              <a:gd name="connsiteY1" fmla="*/ 0 h 5226156"/>
              <a:gd name="connsiteX2" fmla="*/ 6432159 w 6432159"/>
              <a:gd name="connsiteY2" fmla="*/ 2647125 h 5226156"/>
              <a:gd name="connsiteX3" fmla="*/ 3217740 w 6432159"/>
              <a:gd name="connsiteY3" fmla="*/ 5226156 h 5226156"/>
              <a:gd name="connsiteX4" fmla="*/ 3321 w 6432159"/>
              <a:gd name="connsiteY4" fmla="*/ 2647125 h 5226156"/>
              <a:gd name="connsiteX0" fmla="*/ 1953 w 6566979"/>
              <a:gd name="connsiteY0" fmla="*/ 2695803 h 5226224"/>
              <a:gd name="connsiteX1" fmla="*/ 2924543 w 6566979"/>
              <a:gd name="connsiteY1" fmla="*/ 39 h 5226224"/>
              <a:gd name="connsiteX2" fmla="*/ 6566979 w 6566979"/>
              <a:gd name="connsiteY2" fmla="*/ 2647164 h 5226224"/>
              <a:gd name="connsiteX3" fmla="*/ 3352560 w 6566979"/>
              <a:gd name="connsiteY3" fmla="*/ 5226195 h 5226224"/>
              <a:gd name="connsiteX4" fmla="*/ 1953 w 6566979"/>
              <a:gd name="connsiteY4" fmla="*/ 2695803 h 5226224"/>
              <a:gd name="connsiteX0" fmla="*/ 8982 w 6574008"/>
              <a:gd name="connsiteY0" fmla="*/ 2695803 h 5226313"/>
              <a:gd name="connsiteX1" fmla="*/ 2931572 w 6574008"/>
              <a:gd name="connsiteY1" fmla="*/ 39 h 5226313"/>
              <a:gd name="connsiteX2" fmla="*/ 6574008 w 6574008"/>
              <a:gd name="connsiteY2" fmla="*/ 2647164 h 5226313"/>
              <a:gd name="connsiteX3" fmla="*/ 3359589 w 6574008"/>
              <a:gd name="connsiteY3" fmla="*/ 5226195 h 5226313"/>
              <a:gd name="connsiteX4" fmla="*/ 8982 w 6574008"/>
              <a:gd name="connsiteY4" fmla="*/ 2695803 h 5226313"/>
              <a:gd name="connsiteX0" fmla="*/ 11929 w 6576955"/>
              <a:gd name="connsiteY0" fmla="*/ 2695953 h 5226463"/>
              <a:gd name="connsiteX1" fmla="*/ 2934519 w 6576955"/>
              <a:gd name="connsiteY1" fmla="*/ 189 h 5226463"/>
              <a:gd name="connsiteX2" fmla="*/ 6576955 w 6576955"/>
              <a:gd name="connsiteY2" fmla="*/ 2647314 h 5226463"/>
              <a:gd name="connsiteX3" fmla="*/ 3362536 w 6576955"/>
              <a:gd name="connsiteY3" fmla="*/ 5226345 h 5226463"/>
              <a:gd name="connsiteX4" fmla="*/ 11929 w 6576955"/>
              <a:gd name="connsiteY4" fmla="*/ 2695953 h 5226463"/>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47356"/>
              <a:gd name="connsiteX1" fmla="*/ 2931852 w 6963394"/>
              <a:gd name="connsiteY1" fmla="*/ 10033 h 5247356"/>
              <a:gd name="connsiteX2" fmla="*/ 6963394 w 6963394"/>
              <a:gd name="connsiteY2" fmla="*/ 3318639 h 5247356"/>
              <a:gd name="connsiteX3" fmla="*/ 3359869 w 6963394"/>
              <a:gd name="connsiteY3" fmla="*/ 5236189 h 5247356"/>
              <a:gd name="connsiteX4" fmla="*/ 9262 w 6963394"/>
              <a:gd name="connsiteY4" fmla="*/ 2705797 h 5247356"/>
              <a:gd name="connsiteX0" fmla="*/ 9262 w 6963394"/>
              <a:gd name="connsiteY0" fmla="*/ 2705797 h 5292159"/>
              <a:gd name="connsiteX1" fmla="*/ 2931852 w 6963394"/>
              <a:gd name="connsiteY1" fmla="*/ 10033 h 5292159"/>
              <a:gd name="connsiteX2" fmla="*/ 6963394 w 6963394"/>
              <a:gd name="connsiteY2" fmla="*/ 3318639 h 5292159"/>
              <a:gd name="connsiteX3" fmla="*/ 3359869 w 6963394"/>
              <a:gd name="connsiteY3" fmla="*/ 5236189 h 5292159"/>
              <a:gd name="connsiteX4" fmla="*/ 9262 w 6963394"/>
              <a:gd name="connsiteY4" fmla="*/ 2705797 h 5292159"/>
              <a:gd name="connsiteX0" fmla="*/ 9262 w 6963394"/>
              <a:gd name="connsiteY0" fmla="*/ 2705797 h 5259961"/>
              <a:gd name="connsiteX1" fmla="*/ 2931852 w 6963394"/>
              <a:gd name="connsiteY1" fmla="*/ 10033 h 5259961"/>
              <a:gd name="connsiteX2" fmla="*/ 6963394 w 6963394"/>
              <a:gd name="connsiteY2" fmla="*/ 3318639 h 5259961"/>
              <a:gd name="connsiteX3" fmla="*/ 3359869 w 6963394"/>
              <a:gd name="connsiteY3" fmla="*/ 5236189 h 5259961"/>
              <a:gd name="connsiteX4" fmla="*/ 9262 w 6963394"/>
              <a:gd name="connsiteY4" fmla="*/ 2705797 h 5259961"/>
              <a:gd name="connsiteX0" fmla="*/ 9557 w 7352795"/>
              <a:gd name="connsiteY0" fmla="*/ 2707501 h 5252013"/>
              <a:gd name="connsiteX1" fmla="*/ 2932147 w 7352795"/>
              <a:gd name="connsiteY1" fmla="*/ 11737 h 5252013"/>
              <a:gd name="connsiteX2" fmla="*/ 7352795 w 7352795"/>
              <a:gd name="connsiteY2" fmla="*/ 3378709 h 5252013"/>
              <a:gd name="connsiteX3" fmla="*/ 3360164 w 7352795"/>
              <a:gd name="connsiteY3" fmla="*/ 5237893 h 5252013"/>
              <a:gd name="connsiteX4" fmla="*/ 9557 w 7352795"/>
              <a:gd name="connsiteY4" fmla="*/ 2707501 h 5252013"/>
              <a:gd name="connsiteX0" fmla="*/ 8078 w 7789061"/>
              <a:gd name="connsiteY0" fmla="*/ 2744796 h 5249051"/>
              <a:gd name="connsiteX1" fmla="*/ 3368413 w 7789061"/>
              <a:gd name="connsiteY1" fmla="*/ 10121 h 5249051"/>
              <a:gd name="connsiteX2" fmla="*/ 7789061 w 7789061"/>
              <a:gd name="connsiteY2" fmla="*/ 3377093 h 5249051"/>
              <a:gd name="connsiteX3" fmla="*/ 3796430 w 7789061"/>
              <a:gd name="connsiteY3" fmla="*/ 5236277 h 5249051"/>
              <a:gd name="connsiteX4" fmla="*/ 8078 w 7789061"/>
              <a:gd name="connsiteY4" fmla="*/ 2744796 h 5249051"/>
              <a:gd name="connsiteX0" fmla="*/ 8078 w 7789061"/>
              <a:gd name="connsiteY0" fmla="*/ 2744796 h 5271741"/>
              <a:gd name="connsiteX1" fmla="*/ 3368413 w 7789061"/>
              <a:gd name="connsiteY1" fmla="*/ 10121 h 5271741"/>
              <a:gd name="connsiteX2" fmla="*/ 7789061 w 7789061"/>
              <a:gd name="connsiteY2" fmla="*/ 3377093 h 5271741"/>
              <a:gd name="connsiteX3" fmla="*/ 3796430 w 7789061"/>
              <a:gd name="connsiteY3" fmla="*/ 5236277 h 5271741"/>
              <a:gd name="connsiteX4" fmla="*/ 8078 w 7789061"/>
              <a:gd name="connsiteY4" fmla="*/ 2744796 h 5271741"/>
              <a:gd name="connsiteX0" fmla="*/ 1055 w 7782038"/>
              <a:gd name="connsiteY0" fmla="*/ 2738806 h 5438018"/>
              <a:gd name="connsiteX1" fmla="*/ 3361390 w 7782038"/>
              <a:gd name="connsiteY1" fmla="*/ 4131 h 5438018"/>
              <a:gd name="connsiteX2" fmla="*/ 7782038 w 7782038"/>
              <a:gd name="connsiteY2" fmla="*/ 3371103 h 5438018"/>
              <a:gd name="connsiteX3" fmla="*/ 3692130 w 7782038"/>
              <a:gd name="connsiteY3" fmla="*/ 5415113 h 5438018"/>
              <a:gd name="connsiteX4" fmla="*/ 1055 w 7782038"/>
              <a:gd name="connsiteY4" fmla="*/ 2738806 h 5438018"/>
              <a:gd name="connsiteX0" fmla="*/ 28883 w 7809866"/>
              <a:gd name="connsiteY0" fmla="*/ 2742147 h 5441359"/>
              <a:gd name="connsiteX1" fmla="*/ 3389218 w 7809866"/>
              <a:gd name="connsiteY1" fmla="*/ 7472 h 5441359"/>
              <a:gd name="connsiteX2" fmla="*/ 7809866 w 7809866"/>
              <a:gd name="connsiteY2" fmla="*/ 3374444 h 5441359"/>
              <a:gd name="connsiteX3" fmla="*/ 3719958 w 7809866"/>
              <a:gd name="connsiteY3" fmla="*/ 5418454 h 5441359"/>
              <a:gd name="connsiteX4" fmla="*/ 28883 w 7809866"/>
              <a:gd name="connsiteY4" fmla="*/ 2742147 h 5441359"/>
              <a:gd name="connsiteX0" fmla="*/ 36549 w 7817532"/>
              <a:gd name="connsiteY0" fmla="*/ 2751085 h 5450297"/>
              <a:gd name="connsiteX1" fmla="*/ 3396884 w 7817532"/>
              <a:gd name="connsiteY1" fmla="*/ 16410 h 5450297"/>
              <a:gd name="connsiteX2" fmla="*/ 7817532 w 7817532"/>
              <a:gd name="connsiteY2" fmla="*/ 3383382 h 5450297"/>
              <a:gd name="connsiteX3" fmla="*/ 3727624 w 7817532"/>
              <a:gd name="connsiteY3" fmla="*/ 5427392 h 5450297"/>
              <a:gd name="connsiteX4" fmla="*/ 36549 w 7817532"/>
              <a:gd name="connsiteY4" fmla="*/ 2751085 h 5450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7532" h="5450297">
                <a:moveTo>
                  <a:pt x="36549" y="2751085"/>
                </a:moveTo>
                <a:cubicBezTo>
                  <a:pt x="-281221" y="925127"/>
                  <a:pt x="1526121" y="-147339"/>
                  <a:pt x="3396884" y="16410"/>
                </a:cubicBezTo>
                <a:cubicBezTo>
                  <a:pt x="5267647" y="180159"/>
                  <a:pt x="7817532" y="1453184"/>
                  <a:pt x="7817532" y="3383382"/>
                </a:cubicBezTo>
                <a:cubicBezTo>
                  <a:pt x="7700800" y="5342763"/>
                  <a:pt x="5024455" y="5532775"/>
                  <a:pt x="3727624" y="5427392"/>
                </a:cubicBezTo>
                <a:cubicBezTo>
                  <a:pt x="2430794" y="5322009"/>
                  <a:pt x="354319" y="4577043"/>
                  <a:pt x="36549" y="2751085"/>
                </a:cubicBezTo>
                <a:close/>
              </a:path>
            </a:pathLst>
          </a:custGeom>
          <a:ln w="152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F6EDE891-05C7-46B4-B5AB-8E86E18E9329}"/>
              </a:ext>
            </a:extLst>
          </p:cNvPr>
          <p:cNvSpPr>
            <a:spLocks noGrp="1"/>
          </p:cNvSpPr>
          <p:nvPr>
            <p:ph type="title"/>
          </p:nvPr>
        </p:nvSpPr>
        <p:spPr>
          <a:xfrm>
            <a:off x="2338198" y="1635620"/>
            <a:ext cx="6959446" cy="1662475"/>
          </a:xfrm>
        </p:spPr>
        <p:txBody>
          <a:bodyPr vert="horz" lIns="228600" tIns="228600" rIns="228600" bIns="0" rtlCol="0" anchor="b">
            <a:normAutofit fontScale="90000"/>
          </a:bodyPr>
          <a:lstStyle/>
          <a:p>
            <a:pPr>
              <a:lnSpc>
                <a:spcPct val="80000"/>
              </a:lnSpc>
            </a:pPr>
            <a:r>
              <a:rPr lang="en-US" sz="4800" dirty="0">
                <a:latin typeface="+mn-lt"/>
              </a:rPr>
              <a:t>BENİ DİNLEDİĞİNİZ İÇİN TEŞEKKÜR EDERİM</a:t>
            </a:r>
            <a:r>
              <a:rPr lang="tr-TR" sz="4800" dirty="0">
                <a:latin typeface="+mn-lt"/>
              </a:rPr>
              <a:t> </a:t>
            </a:r>
            <a:r>
              <a:rPr lang="tr-TR" sz="4800" dirty="0">
                <a:sym typeface="Wingdings" panose="05000000000000000000" pitchFamily="2" charset="2"/>
              </a:rPr>
              <a:t></a:t>
            </a:r>
            <a:endParaRPr lang="en-US" sz="4800" dirty="0"/>
          </a:p>
        </p:txBody>
      </p:sp>
      <p:pic>
        <p:nvPicPr>
          <p:cNvPr id="4" name="Resim 3">
            <a:extLst>
              <a:ext uri="{FF2B5EF4-FFF2-40B4-BE49-F238E27FC236}">
                <a16:creationId xmlns:a16="http://schemas.microsoft.com/office/drawing/2014/main" id="{74D7071C-771B-4BF1-920F-422249A54ECC}"/>
              </a:ext>
            </a:extLst>
          </p:cNvPr>
          <p:cNvPicPr>
            <a:picLocks noChangeAspect="1"/>
          </p:cNvPicPr>
          <p:nvPr/>
        </p:nvPicPr>
        <p:blipFill>
          <a:blip r:embed="rId2"/>
          <a:stretch>
            <a:fillRect/>
          </a:stretch>
        </p:blipFill>
        <p:spPr>
          <a:xfrm>
            <a:off x="4727014" y="3380229"/>
            <a:ext cx="2397483" cy="2220329"/>
          </a:xfrm>
          <a:prstGeom prst="rect">
            <a:avLst/>
          </a:prstGeom>
        </p:spPr>
      </p:pic>
    </p:spTree>
    <p:extLst>
      <p:ext uri="{BB962C8B-B14F-4D97-AF65-F5344CB8AC3E}">
        <p14:creationId xmlns:p14="http://schemas.microsoft.com/office/powerpoint/2010/main" val="3125558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3" name="Rectangle 152">
            <a:extLst>
              <a:ext uri="{FF2B5EF4-FFF2-40B4-BE49-F238E27FC236}">
                <a16:creationId xmlns:a16="http://schemas.microsoft.com/office/drawing/2014/main" id="{982413CC-69E6-4BDA-A88D-E4EF8F95B2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5" name="Group 154">
            <a:extLst>
              <a:ext uri="{FF2B5EF4-FFF2-40B4-BE49-F238E27FC236}">
                <a16:creationId xmlns:a16="http://schemas.microsoft.com/office/drawing/2014/main" id="{4F1F7357-8633-4CE7-BF80-475EE8A2FA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56" name="Freeform 5">
              <a:extLst>
                <a:ext uri="{FF2B5EF4-FFF2-40B4-BE49-F238E27FC236}">
                  <a16:creationId xmlns:a16="http://schemas.microsoft.com/office/drawing/2014/main" id="{E402FE4E-C12D-497C-AF81-F08E4E02B4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7" name="Freeform 6">
              <a:extLst>
                <a:ext uri="{FF2B5EF4-FFF2-40B4-BE49-F238E27FC236}">
                  <a16:creationId xmlns:a16="http://schemas.microsoft.com/office/drawing/2014/main" id="{59247B10-170D-4E62-849A-38FCB43C6A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 name="Freeform 7">
              <a:extLst>
                <a:ext uri="{FF2B5EF4-FFF2-40B4-BE49-F238E27FC236}">
                  <a16:creationId xmlns:a16="http://schemas.microsoft.com/office/drawing/2014/main" id="{89A587A7-1BEF-45AA-9EFC-6558A8749C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 name="Freeform 8">
              <a:extLst>
                <a:ext uri="{FF2B5EF4-FFF2-40B4-BE49-F238E27FC236}">
                  <a16:creationId xmlns:a16="http://schemas.microsoft.com/office/drawing/2014/main" id="{AC25B5A1-6EF7-44EC-A2F0-1EDC96A79B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0" name="Freeform 9">
              <a:extLst>
                <a:ext uri="{FF2B5EF4-FFF2-40B4-BE49-F238E27FC236}">
                  <a16:creationId xmlns:a16="http://schemas.microsoft.com/office/drawing/2014/main" id="{80B8582C-7E17-4115-9FF1-979C8405CB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1" name="Freeform 10">
              <a:extLst>
                <a:ext uri="{FF2B5EF4-FFF2-40B4-BE49-F238E27FC236}">
                  <a16:creationId xmlns:a16="http://schemas.microsoft.com/office/drawing/2014/main" id="{F6C4AB66-7A18-4E51-935B-237F4CA827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2" name="Freeform 11">
              <a:extLst>
                <a:ext uri="{FF2B5EF4-FFF2-40B4-BE49-F238E27FC236}">
                  <a16:creationId xmlns:a16="http://schemas.microsoft.com/office/drawing/2014/main" id="{CDF12911-A240-4580-8788-0C49DB1FED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3" name="Freeform 12">
              <a:extLst>
                <a:ext uri="{FF2B5EF4-FFF2-40B4-BE49-F238E27FC236}">
                  <a16:creationId xmlns:a16="http://schemas.microsoft.com/office/drawing/2014/main" id="{EAE0F5DE-442D-4F6C-B02C-2568ED1958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 name="Freeform 13">
              <a:extLst>
                <a:ext uri="{FF2B5EF4-FFF2-40B4-BE49-F238E27FC236}">
                  <a16:creationId xmlns:a16="http://schemas.microsoft.com/office/drawing/2014/main" id="{4F24A002-AFDE-4034-85BE-CBF005AE92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5" name="Freeform 14">
              <a:extLst>
                <a:ext uri="{FF2B5EF4-FFF2-40B4-BE49-F238E27FC236}">
                  <a16:creationId xmlns:a16="http://schemas.microsoft.com/office/drawing/2014/main" id="{36F0721E-B4B0-4A6C-A92C-F8DE92D3AC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6" name="Freeform 15">
              <a:extLst>
                <a:ext uri="{FF2B5EF4-FFF2-40B4-BE49-F238E27FC236}">
                  <a16:creationId xmlns:a16="http://schemas.microsoft.com/office/drawing/2014/main" id="{54D2DC98-69F8-4F2F-9D45-BDFFA5E2BB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7" name="Freeform 16">
              <a:extLst>
                <a:ext uri="{FF2B5EF4-FFF2-40B4-BE49-F238E27FC236}">
                  <a16:creationId xmlns:a16="http://schemas.microsoft.com/office/drawing/2014/main" id="{0A636E33-DC38-40B9-B941-037E5D8603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8" name="Freeform 17">
              <a:extLst>
                <a:ext uri="{FF2B5EF4-FFF2-40B4-BE49-F238E27FC236}">
                  <a16:creationId xmlns:a16="http://schemas.microsoft.com/office/drawing/2014/main" id="{03D30690-68C2-4AEC-9789-1495D97E19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9" name="Freeform 18">
              <a:extLst>
                <a:ext uri="{FF2B5EF4-FFF2-40B4-BE49-F238E27FC236}">
                  <a16:creationId xmlns:a16="http://schemas.microsoft.com/office/drawing/2014/main" id="{1020B1B9-821B-49FB-BDC9-57DA08CBC3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0" name="Freeform 19">
              <a:extLst>
                <a:ext uri="{FF2B5EF4-FFF2-40B4-BE49-F238E27FC236}">
                  <a16:creationId xmlns:a16="http://schemas.microsoft.com/office/drawing/2014/main" id="{720EDCE4-8B18-413F-989E-E79628E5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1" name="Freeform 20">
              <a:extLst>
                <a:ext uri="{FF2B5EF4-FFF2-40B4-BE49-F238E27FC236}">
                  <a16:creationId xmlns:a16="http://schemas.microsoft.com/office/drawing/2014/main" id="{8563351E-0DDD-4FC8-8D0C-1E446E3C1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2" name="Freeform 21">
              <a:extLst>
                <a:ext uri="{FF2B5EF4-FFF2-40B4-BE49-F238E27FC236}">
                  <a16:creationId xmlns:a16="http://schemas.microsoft.com/office/drawing/2014/main" id="{15E8B705-64E7-4513-B3CB-BF46C35732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3" name="Freeform 22">
              <a:extLst>
                <a:ext uri="{FF2B5EF4-FFF2-40B4-BE49-F238E27FC236}">
                  <a16:creationId xmlns:a16="http://schemas.microsoft.com/office/drawing/2014/main" id="{30DAEE1C-EBB5-47F5-9E76-564FCFDBFC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4" name="Freeform 23">
              <a:extLst>
                <a:ext uri="{FF2B5EF4-FFF2-40B4-BE49-F238E27FC236}">
                  <a16:creationId xmlns:a16="http://schemas.microsoft.com/office/drawing/2014/main" id="{EDB255E9-A3E2-4098-99A1-FE38FAD15D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5" name="Freeform 24">
              <a:extLst>
                <a:ext uri="{FF2B5EF4-FFF2-40B4-BE49-F238E27FC236}">
                  <a16:creationId xmlns:a16="http://schemas.microsoft.com/office/drawing/2014/main" id="{D2507F2A-27AF-4833-8273-5FC9A98863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6" name="Freeform 25">
              <a:extLst>
                <a:ext uri="{FF2B5EF4-FFF2-40B4-BE49-F238E27FC236}">
                  <a16:creationId xmlns:a16="http://schemas.microsoft.com/office/drawing/2014/main" id="{8DFB8904-0CB8-45AD-ABD2-F7A582365E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Başlık 1">
            <a:extLst>
              <a:ext uri="{FF2B5EF4-FFF2-40B4-BE49-F238E27FC236}">
                <a16:creationId xmlns:a16="http://schemas.microsoft.com/office/drawing/2014/main" id="{5E8B15B0-9239-4C43-93E1-4291081C0214}"/>
              </a:ext>
            </a:extLst>
          </p:cNvPr>
          <p:cNvSpPr>
            <a:spLocks noGrp="1"/>
          </p:cNvSpPr>
          <p:nvPr>
            <p:ph type="title"/>
          </p:nvPr>
        </p:nvSpPr>
        <p:spPr>
          <a:xfrm>
            <a:off x="1759287" y="798881"/>
            <a:ext cx="8673427" cy="1048945"/>
          </a:xfrm>
        </p:spPr>
        <p:txBody>
          <a:bodyPr>
            <a:normAutofit/>
          </a:bodyPr>
          <a:lstStyle/>
          <a:p>
            <a:r>
              <a:rPr lang="tr-TR">
                <a:solidFill>
                  <a:schemeClr val="tx1"/>
                </a:solidFill>
                <a:latin typeface="Algerian" panose="04020705040A02060702" pitchFamily="82" charset="0"/>
              </a:rPr>
              <a:t>Zaman yönetimi nedir?</a:t>
            </a:r>
          </a:p>
        </p:txBody>
      </p:sp>
      <p:graphicFrame>
        <p:nvGraphicFramePr>
          <p:cNvPr id="61" name="İçerik Yer Tutucusu 2">
            <a:extLst>
              <a:ext uri="{FF2B5EF4-FFF2-40B4-BE49-F238E27FC236}">
                <a16:creationId xmlns:a16="http://schemas.microsoft.com/office/drawing/2014/main" id="{09124E76-7360-4638-BC33-265BFA262071}"/>
              </a:ext>
            </a:extLst>
          </p:cNvPr>
          <p:cNvGraphicFramePr>
            <a:graphicFrameLocks noGrp="1"/>
          </p:cNvGraphicFramePr>
          <p:nvPr>
            <p:ph idx="1"/>
            <p:extLst>
              <p:ext uri="{D42A27DB-BD31-4B8C-83A1-F6EECF244321}">
                <p14:modId xmlns:p14="http://schemas.microsoft.com/office/powerpoint/2010/main" val="1683701015"/>
              </p:ext>
            </p:extLst>
          </p:nvPr>
        </p:nvGraphicFramePr>
        <p:xfrm>
          <a:off x="807722" y="1990976"/>
          <a:ext cx="10576558" cy="41754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63231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 name="Rectangle 50">
            <a:extLst>
              <a:ext uri="{FF2B5EF4-FFF2-40B4-BE49-F238E27FC236}">
                <a16:creationId xmlns:a16="http://schemas.microsoft.com/office/drawing/2014/main" id="{D75627FE-0AC5-4349-AC08-45A58BEC9B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3" name="Group 52">
            <a:extLst>
              <a:ext uri="{FF2B5EF4-FFF2-40B4-BE49-F238E27FC236}">
                <a16:creationId xmlns:a16="http://schemas.microsoft.com/office/drawing/2014/main" id="{F87AAF7B-2090-475D-9C3E-FDC03DD87A8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54" name="Freeform 5">
              <a:extLst>
                <a:ext uri="{FF2B5EF4-FFF2-40B4-BE49-F238E27FC236}">
                  <a16:creationId xmlns:a16="http://schemas.microsoft.com/office/drawing/2014/main" id="{F2DCEC33-4B31-44BC-99CB-9E4845DC4C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dirty="0"/>
            </a:p>
          </p:txBody>
        </p:sp>
        <p:sp>
          <p:nvSpPr>
            <p:cNvPr id="55" name="Freeform 6">
              <a:extLst>
                <a:ext uri="{FF2B5EF4-FFF2-40B4-BE49-F238E27FC236}">
                  <a16:creationId xmlns:a16="http://schemas.microsoft.com/office/drawing/2014/main" id="{204E0A10-D288-4B22-87A1-737B0A37D1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7">
              <a:extLst>
                <a:ext uri="{FF2B5EF4-FFF2-40B4-BE49-F238E27FC236}">
                  <a16:creationId xmlns:a16="http://schemas.microsoft.com/office/drawing/2014/main" id="{9A3E042E-4911-425A-84BB-04BF90D07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8">
              <a:extLst>
                <a:ext uri="{FF2B5EF4-FFF2-40B4-BE49-F238E27FC236}">
                  <a16:creationId xmlns:a16="http://schemas.microsoft.com/office/drawing/2014/main" id="{3A49226D-3129-4C5A-9641-3D03BEEA79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8" name="Freeform 9">
              <a:extLst>
                <a:ext uri="{FF2B5EF4-FFF2-40B4-BE49-F238E27FC236}">
                  <a16:creationId xmlns:a16="http://schemas.microsoft.com/office/drawing/2014/main" id="{9CC3C315-B515-4DD8-AC22-9D8417B37F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59" name="Freeform 10">
              <a:extLst>
                <a:ext uri="{FF2B5EF4-FFF2-40B4-BE49-F238E27FC236}">
                  <a16:creationId xmlns:a16="http://schemas.microsoft.com/office/drawing/2014/main" id="{1A961828-F78F-4D56-A98E-037806C637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60" name="Freeform 11">
              <a:extLst>
                <a:ext uri="{FF2B5EF4-FFF2-40B4-BE49-F238E27FC236}">
                  <a16:creationId xmlns:a16="http://schemas.microsoft.com/office/drawing/2014/main" id="{739D4F9D-3728-42C1-8302-452D51321C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1" name="Freeform 12">
              <a:extLst>
                <a:ext uri="{FF2B5EF4-FFF2-40B4-BE49-F238E27FC236}">
                  <a16:creationId xmlns:a16="http://schemas.microsoft.com/office/drawing/2014/main" id="{B4D9647E-354D-4CA8-B4A7-39172E5EAC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2" name="Freeform 13">
              <a:extLst>
                <a:ext uri="{FF2B5EF4-FFF2-40B4-BE49-F238E27FC236}">
                  <a16:creationId xmlns:a16="http://schemas.microsoft.com/office/drawing/2014/main" id="{A3EC74E0-5222-4ACC-BCEC-1AA189D3BC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3" name="Freeform 14">
              <a:extLst>
                <a:ext uri="{FF2B5EF4-FFF2-40B4-BE49-F238E27FC236}">
                  <a16:creationId xmlns:a16="http://schemas.microsoft.com/office/drawing/2014/main" id="{C0AE72B4-084D-42E6-ABED-5FD4650D4B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4" name="Freeform 15">
              <a:extLst>
                <a:ext uri="{FF2B5EF4-FFF2-40B4-BE49-F238E27FC236}">
                  <a16:creationId xmlns:a16="http://schemas.microsoft.com/office/drawing/2014/main" id="{C9D1F5DD-8D50-4098-8D2B-10E2847527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5" name="Freeform 16">
              <a:extLst>
                <a:ext uri="{FF2B5EF4-FFF2-40B4-BE49-F238E27FC236}">
                  <a16:creationId xmlns:a16="http://schemas.microsoft.com/office/drawing/2014/main" id="{D48F3941-C3C7-4589-AA46-067F6BB2D0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6" name="Freeform 17">
              <a:extLst>
                <a:ext uri="{FF2B5EF4-FFF2-40B4-BE49-F238E27FC236}">
                  <a16:creationId xmlns:a16="http://schemas.microsoft.com/office/drawing/2014/main" id="{C16BBE9A-4BE3-4401-82C5-8041DB14E5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7" name="Freeform 18">
              <a:extLst>
                <a:ext uri="{FF2B5EF4-FFF2-40B4-BE49-F238E27FC236}">
                  <a16:creationId xmlns:a16="http://schemas.microsoft.com/office/drawing/2014/main" id="{06180330-CCD3-4D14-A652-D60C28252D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8" name="Freeform 19">
              <a:extLst>
                <a:ext uri="{FF2B5EF4-FFF2-40B4-BE49-F238E27FC236}">
                  <a16:creationId xmlns:a16="http://schemas.microsoft.com/office/drawing/2014/main" id="{616C90F6-4133-43A5-B47C-7750FE28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9" name="Freeform 20">
              <a:extLst>
                <a:ext uri="{FF2B5EF4-FFF2-40B4-BE49-F238E27FC236}">
                  <a16:creationId xmlns:a16="http://schemas.microsoft.com/office/drawing/2014/main" id="{D7C03F90-E828-4414-8A53-92069FFB68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70" name="Freeform 21">
              <a:extLst>
                <a:ext uri="{FF2B5EF4-FFF2-40B4-BE49-F238E27FC236}">
                  <a16:creationId xmlns:a16="http://schemas.microsoft.com/office/drawing/2014/main" id="{6ADDE443-75AA-4F32-A2EE-272C4347CE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71" name="Freeform 22">
              <a:extLst>
                <a:ext uri="{FF2B5EF4-FFF2-40B4-BE49-F238E27FC236}">
                  <a16:creationId xmlns:a16="http://schemas.microsoft.com/office/drawing/2014/main" id="{ACD281C1-1D59-453F-A33A-D83E39EB06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2" name="Freeform 23">
              <a:extLst>
                <a:ext uri="{FF2B5EF4-FFF2-40B4-BE49-F238E27FC236}">
                  <a16:creationId xmlns:a16="http://schemas.microsoft.com/office/drawing/2014/main" id="{60217FAC-29FE-4D6B-9BB4-FF41AA756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3" name="Freeform 24">
              <a:extLst>
                <a:ext uri="{FF2B5EF4-FFF2-40B4-BE49-F238E27FC236}">
                  <a16:creationId xmlns:a16="http://schemas.microsoft.com/office/drawing/2014/main" id="{0D3CC33A-6E36-4A72-9965-8E20FB05D1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4" name="Freeform 25">
              <a:extLst>
                <a:ext uri="{FF2B5EF4-FFF2-40B4-BE49-F238E27FC236}">
                  <a16:creationId xmlns:a16="http://schemas.microsoft.com/office/drawing/2014/main" id="{F128F04E-05CD-4035-A32B-6E9ABAB931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p:nvSpPr>
          <p:cNvPr id="76" name="Rectangle 75">
            <a:extLst>
              <a:ext uri="{FF2B5EF4-FFF2-40B4-BE49-F238E27FC236}">
                <a16:creationId xmlns:a16="http://schemas.microsoft.com/office/drawing/2014/main" id="{BC2574CF-1D35-4994-87BD-5A3378E1A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7883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B77FD212-DA23-4653-8111-2AD65D35995D}"/>
              </a:ext>
            </a:extLst>
          </p:cNvPr>
          <p:cNvSpPr>
            <a:spLocks noGrp="1"/>
          </p:cNvSpPr>
          <p:nvPr>
            <p:ph type="title"/>
          </p:nvPr>
        </p:nvSpPr>
        <p:spPr>
          <a:xfrm>
            <a:off x="645459" y="960120"/>
            <a:ext cx="3865695" cy="4171278"/>
          </a:xfrm>
        </p:spPr>
        <p:txBody>
          <a:bodyPr>
            <a:normAutofit/>
          </a:bodyPr>
          <a:lstStyle/>
          <a:p>
            <a:pPr algn="r"/>
            <a:r>
              <a:rPr lang="tr-TR" sz="4400">
                <a:solidFill>
                  <a:schemeClr val="tx1"/>
                </a:solidFill>
                <a:latin typeface="Algerian" panose="04020705040A02060702" pitchFamily="82" charset="0"/>
              </a:rPr>
              <a:t>BİR SAATLİK ZAMANIN DEĞERİ</a:t>
            </a:r>
          </a:p>
        </p:txBody>
      </p:sp>
      <p:cxnSp>
        <p:nvCxnSpPr>
          <p:cNvPr id="78" name="Straight Connector 77">
            <a:extLst>
              <a:ext uri="{FF2B5EF4-FFF2-40B4-BE49-F238E27FC236}">
                <a16:creationId xmlns:a16="http://schemas.microsoft.com/office/drawing/2014/main" id="{68B6AB33-DFE6-4FE4-94FE-C9E25424AD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52263" y="1200150"/>
            <a:ext cx="0" cy="3543972"/>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a16="http://schemas.microsoft.com/office/drawing/2014/main" id="{A0488D06-B7E5-4D29-8986-CE7E374F17AB}"/>
              </a:ext>
            </a:extLst>
          </p:cNvPr>
          <p:cNvSpPr>
            <a:spLocks noGrp="1"/>
          </p:cNvSpPr>
          <p:nvPr>
            <p:ph idx="1"/>
          </p:nvPr>
        </p:nvSpPr>
        <p:spPr>
          <a:xfrm>
            <a:off x="4983164" y="960120"/>
            <a:ext cx="6219824" cy="4171278"/>
          </a:xfrm>
        </p:spPr>
        <p:txBody>
          <a:bodyPr>
            <a:normAutofit/>
          </a:bodyPr>
          <a:lstStyle/>
          <a:p>
            <a:r>
              <a:rPr lang="tr-TR" sz="2400" dirty="0"/>
              <a:t>Ortalama insan ömrü aşağı yukarı iki yüz bin (200.000) planlanabilir saatle sınırlıdır.</a:t>
            </a:r>
          </a:p>
          <a:p>
            <a:r>
              <a:rPr lang="tr-TR" sz="2400" dirty="0"/>
              <a:t>Yapılan araştırmalara göre bir insan ancak zamanının %30-40’ını planlayabilmektedir.</a:t>
            </a:r>
          </a:p>
          <a:p>
            <a:r>
              <a:rPr lang="tr-TR" sz="2400" dirty="0"/>
              <a:t>Peki geriye kalan %60 iş görebilme gücümüz nereye gidiyor?</a:t>
            </a:r>
          </a:p>
        </p:txBody>
      </p:sp>
    </p:spTree>
    <p:extLst>
      <p:ext uri="{BB962C8B-B14F-4D97-AF65-F5344CB8AC3E}">
        <p14:creationId xmlns:p14="http://schemas.microsoft.com/office/powerpoint/2010/main" val="2740314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2" name="Rectangle 81">
            <a:extLst>
              <a:ext uri="{FF2B5EF4-FFF2-40B4-BE49-F238E27FC236}">
                <a16:creationId xmlns:a16="http://schemas.microsoft.com/office/drawing/2014/main" id="{982413CC-69E6-4BDA-A88D-E4EF8F95B2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4" name="Group 83">
            <a:extLst>
              <a:ext uri="{FF2B5EF4-FFF2-40B4-BE49-F238E27FC236}">
                <a16:creationId xmlns:a16="http://schemas.microsoft.com/office/drawing/2014/main" id="{4F1F7357-8633-4CE7-BF80-475EE8A2FA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85" name="Freeform 5">
              <a:extLst>
                <a:ext uri="{FF2B5EF4-FFF2-40B4-BE49-F238E27FC236}">
                  <a16:creationId xmlns:a16="http://schemas.microsoft.com/office/drawing/2014/main" id="{E402FE4E-C12D-497C-AF81-F08E4E02B4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 name="Freeform 6">
              <a:extLst>
                <a:ext uri="{FF2B5EF4-FFF2-40B4-BE49-F238E27FC236}">
                  <a16:creationId xmlns:a16="http://schemas.microsoft.com/office/drawing/2014/main" id="{59247B10-170D-4E62-849A-38FCB43C6A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7" name="Freeform 7">
              <a:extLst>
                <a:ext uri="{FF2B5EF4-FFF2-40B4-BE49-F238E27FC236}">
                  <a16:creationId xmlns:a16="http://schemas.microsoft.com/office/drawing/2014/main" id="{89A587A7-1BEF-45AA-9EFC-6558A8749C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8" name="Freeform 8">
              <a:extLst>
                <a:ext uri="{FF2B5EF4-FFF2-40B4-BE49-F238E27FC236}">
                  <a16:creationId xmlns:a16="http://schemas.microsoft.com/office/drawing/2014/main" id="{AC25B5A1-6EF7-44EC-A2F0-1EDC96A79B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9" name="Freeform 9">
              <a:extLst>
                <a:ext uri="{FF2B5EF4-FFF2-40B4-BE49-F238E27FC236}">
                  <a16:creationId xmlns:a16="http://schemas.microsoft.com/office/drawing/2014/main" id="{80B8582C-7E17-4115-9FF1-979C8405CB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0" name="Freeform 10">
              <a:extLst>
                <a:ext uri="{FF2B5EF4-FFF2-40B4-BE49-F238E27FC236}">
                  <a16:creationId xmlns:a16="http://schemas.microsoft.com/office/drawing/2014/main" id="{F6C4AB66-7A18-4E51-935B-237F4CA827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 name="Freeform 11">
              <a:extLst>
                <a:ext uri="{FF2B5EF4-FFF2-40B4-BE49-F238E27FC236}">
                  <a16:creationId xmlns:a16="http://schemas.microsoft.com/office/drawing/2014/main" id="{CDF12911-A240-4580-8788-0C49DB1FED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 name="Freeform 12">
              <a:extLst>
                <a:ext uri="{FF2B5EF4-FFF2-40B4-BE49-F238E27FC236}">
                  <a16:creationId xmlns:a16="http://schemas.microsoft.com/office/drawing/2014/main" id="{EAE0F5DE-442D-4F6C-B02C-2568ED1958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3" name="Freeform 13">
              <a:extLst>
                <a:ext uri="{FF2B5EF4-FFF2-40B4-BE49-F238E27FC236}">
                  <a16:creationId xmlns:a16="http://schemas.microsoft.com/office/drawing/2014/main" id="{4F24A002-AFDE-4034-85BE-CBF005AE92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 name="Freeform 14">
              <a:extLst>
                <a:ext uri="{FF2B5EF4-FFF2-40B4-BE49-F238E27FC236}">
                  <a16:creationId xmlns:a16="http://schemas.microsoft.com/office/drawing/2014/main" id="{36F0721E-B4B0-4A6C-A92C-F8DE92D3AC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5" name="Freeform 15">
              <a:extLst>
                <a:ext uri="{FF2B5EF4-FFF2-40B4-BE49-F238E27FC236}">
                  <a16:creationId xmlns:a16="http://schemas.microsoft.com/office/drawing/2014/main" id="{54D2DC98-69F8-4F2F-9D45-BDFFA5E2BB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6" name="Freeform 16">
              <a:extLst>
                <a:ext uri="{FF2B5EF4-FFF2-40B4-BE49-F238E27FC236}">
                  <a16:creationId xmlns:a16="http://schemas.microsoft.com/office/drawing/2014/main" id="{0A636E33-DC38-40B9-B941-037E5D8603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7" name="Freeform 17">
              <a:extLst>
                <a:ext uri="{FF2B5EF4-FFF2-40B4-BE49-F238E27FC236}">
                  <a16:creationId xmlns:a16="http://schemas.microsoft.com/office/drawing/2014/main" id="{03D30690-68C2-4AEC-9789-1495D97E19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8" name="Freeform 18">
              <a:extLst>
                <a:ext uri="{FF2B5EF4-FFF2-40B4-BE49-F238E27FC236}">
                  <a16:creationId xmlns:a16="http://schemas.microsoft.com/office/drawing/2014/main" id="{1020B1B9-821B-49FB-BDC9-57DA08CBC3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9" name="Freeform 19">
              <a:extLst>
                <a:ext uri="{FF2B5EF4-FFF2-40B4-BE49-F238E27FC236}">
                  <a16:creationId xmlns:a16="http://schemas.microsoft.com/office/drawing/2014/main" id="{720EDCE4-8B18-413F-989E-E79628E5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0" name="Freeform 20">
              <a:extLst>
                <a:ext uri="{FF2B5EF4-FFF2-40B4-BE49-F238E27FC236}">
                  <a16:creationId xmlns:a16="http://schemas.microsoft.com/office/drawing/2014/main" id="{8563351E-0DDD-4FC8-8D0C-1E446E3C1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 name="Freeform 21">
              <a:extLst>
                <a:ext uri="{FF2B5EF4-FFF2-40B4-BE49-F238E27FC236}">
                  <a16:creationId xmlns:a16="http://schemas.microsoft.com/office/drawing/2014/main" id="{15E8B705-64E7-4513-B3CB-BF46C35732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2" name="Freeform 22">
              <a:extLst>
                <a:ext uri="{FF2B5EF4-FFF2-40B4-BE49-F238E27FC236}">
                  <a16:creationId xmlns:a16="http://schemas.microsoft.com/office/drawing/2014/main" id="{30DAEE1C-EBB5-47F5-9E76-564FCFDBFC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3" name="Freeform 23">
              <a:extLst>
                <a:ext uri="{FF2B5EF4-FFF2-40B4-BE49-F238E27FC236}">
                  <a16:creationId xmlns:a16="http://schemas.microsoft.com/office/drawing/2014/main" id="{EDB255E9-A3E2-4098-99A1-FE38FAD15D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4" name="Freeform 24">
              <a:extLst>
                <a:ext uri="{FF2B5EF4-FFF2-40B4-BE49-F238E27FC236}">
                  <a16:creationId xmlns:a16="http://schemas.microsoft.com/office/drawing/2014/main" id="{D2507F2A-27AF-4833-8273-5FC9A98863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 name="Freeform 25">
              <a:extLst>
                <a:ext uri="{FF2B5EF4-FFF2-40B4-BE49-F238E27FC236}">
                  <a16:creationId xmlns:a16="http://schemas.microsoft.com/office/drawing/2014/main" id="{8DFB8904-0CB8-45AD-ABD2-F7A582365E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Başlık 1">
            <a:extLst>
              <a:ext uri="{FF2B5EF4-FFF2-40B4-BE49-F238E27FC236}">
                <a16:creationId xmlns:a16="http://schemas.microsoft.com/office/drawing/2014/main" id="{C4690F49-E759-4479-B729-AF948D602791}"/>
              </a:ext>
            </a:extLst>
          </p:cNvPr>
          <p:cNvSpPr>
            <a:spLocks noGrp="1"/>
          </p:cNvSpPr>
          <p:nvPr>
            <p:ph type="title"/>
          </p:nvPr>
        </p:nvSpPr>
        <p:spPr>
          <a:xfrm>
            <a:off x="1759287" y="798881"/>
            <a:ext cx="8673427" cy="1048945"/>
          </a:xfrm>
        </p:spPr>
        <p:txBody>
          <a:bodyPr>
            <a:normAutofit/>
          </a:bodyPr>
          <a:lstStyle/>
          <a:p>
            <a:r>
              <a:rPr lang="tr-TR" sz="2800" b="1">
                <a:solidFill>
                  <a:schemeClr val="tx1"/>
                </a:solidFill>
                <a:latin typeface="+mn-lt"/>
              </a:rPr>
              <a:t>Zamanı yönetebilmek hayatı kontrol edebilmektir.</a:t>
            </a:r>
          </a:p>
        </p:txBody>
      </p:sp>
      <p:graphicFrame>
        <p:nvGraphicFramePr>
          <p:cNvPr id="5" name="İçerik Yer Tutucusu 2">
            <a:extLst>
              <a:ext uri="{FF2B5EF4-FFF2-40B4-BE49-F238E27FC236}">
                <a16:creationId xmlns:a16="http://schemas.microsoft.com/office/drawing/2014/main" id="{746D0ABB-D706-4D8B-AAD1-E9DDB7B0BCEB}"/>
              </a:ext>
            </a:extLst>
          </p:cNvPr>
          <p:cNvGraphicFramePr>
            <a:graphicFrameLocks noGrp="1"/>
          </p:cNvGraphicFramePr>
          <p:nvPr>
            <p:ph idx="1"/>
            <p:extLst>
              <p:ext uri="{D42A27DB-BD31-4B8C-83A1-F6EECF244321}">
                <p14:modId xmlns:p14="http://schemas.microsoft.com/office/powerpoint/2010/main" val="4039377792"/>
              </p:ext>
            </p:extLst>
          </p:nvPr>
        </p:nvGraphicFramePr>
        <p:xfrm>
          <a:off x="807722" y="1990976"/>
          <a:ext cx="10576558" cy="41754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26804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9" name="Rectangle 118">
            <a:extLst>
              <a:ext uri="{FF2B5EF4-FFF2-40B4-BE49-F238E27FC236}">
                <a16:creationId xmlns:a16="http://schemas.microsoft.com/office/drawing/2014/main" id="{FE43D436-9D76-4479-B202-282AA3363E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1" name="Group 120">
            <a:extLst>
              <a:ext uri="{FF2B5EF4-FFF2-40B4-BE49-F238E27FC236}">
                <a16:creationId xmlns:a16="http://schemas.microsoft.com/office/drawing/2014/main" id="{5ED5FDDF-28FB-4871-BAF5-BC352B7065A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flipV="1">
            <a:off x="0" y="0"/>
            <a:ext cx="12584114" cy="6853238"/>
            <a:chOff x="-417513" y="0"/>
            <a:chExt cx="12584114" cy="6853238"/>
          </a:xfrm>
        </p:grpSpPr>
        <p:sp>
          <p:nvSpPr>
            <p:cNvPr id="122" name="Freeform 5">
              <a:extLst>
                <a:ext uri="{FF2B5EF4-FFF2-40B4-BE49-F238E27FC236}">
                  <a16:creationId xmlns:a16="http://schemas.microsoft.com/office/drawing/2014/main" id="{5B7D8589-9CA0-4BA7-B315-7BA600BCB77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3" name="Freeform 6">
              <a:extLst>
                <a:ext uri="{FF2B5EF4-FFF2-40B4-BE49-F238E27FC236}">
                  <a16:creationId xmlns:a16="http://schemas.microsoft.com/office/drawing/2014/main" id="{D0C97FEA-5238-47DE-9956-42F382C26F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4" name="Freeform 7">
              <a:extLst>
                <a:ext uri="{FF2B5EF4-FFF2-40B4-BE49-F238E27FC236}">
                  <a16:creationId xmlns:a16="http://schemas.microsoft.com/office/drawing/2014/main" id="{8C4A9B43-E0C5-483B-B15C-4022ECA49C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5" name="Freeform 8">
              <a:extLst>
                <a:ext uri="{FF2B5EF4-FFF2-40B4-BE49-F238E27FC236}">
                  <a16:creationId xmlns:a16="http://schemas.microsoft.com/office/drawing/2014/main" id="{95BF8B62-C636-43AF-894B-0457A9F268A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6" name="Freeform 9">
              <a:extLst>
                <a:ext uri="{FF2B5EF4-FFF2-40B4-BE49-F238E27FC236}">
                  <a16:creationId xmlns:a16="http://schemas.microsoft.com/office/drawing/2014/main" id="{669F993C-7340-4413-87F8-A2816686070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7" name="Freeform 10">
              <a:extLst>
                <a:ext uri="{FF2B5EF4-FFF2-40B4-BE49-F238E27FC236}">
                  <a16:creationId xmlns:a16="http://schemas.microsoft.com/office/drawing/2014/main" id="{6EB881D7-3E2B-4490-BB0A-16E777AD99D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8" name="Freeform 11">
              <a:extLst>
                <a:ext uri="{FF2B5EF4-FFF2-40B4-BE49-F238E27FC236}">
                  <a16:creationId xmlns:a16="http://schemas.microsoft.com/office/drawing/2014/main" id="{52CE5935-55CA-4EB9-9A3D-100B75145F6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9" name="Freeform 12">
              <a:extLst>
                <a:ext uri="{FF2B5EF4-FFF2-40B4-BE49-F238E27FC236}">
                  <a16:creationId xmlns:a16="http://schemas.microsoft.com/office/drawing/2014/main" id="{CC6D6F8B-79F9-4F06-8A2D-7BABF0529BD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0" name="Freeform 13">
              <a:extLst>
                <a:ext uri="{FF2B5EF4-FFF2-40B4-BE49-F238E27FC236}">
                  <a16:creationId xmlns:a16="http://schemas.microsoft.com/office/drawing/2014/main" id="{DEF715FE-2D51-4CC6-AD82-306DA627C3B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1" name="Freeform 14">
              <a:extLst>
                <a:ext uri="{FF2B5EF4-FFF2-40B4-BE49-F238E27FC236}">
                  <a16:creationId xmlns:a16="http://schemas.microsoft.com/office/drawing/2014/main" id="{60E354CF-EF82-4609-8F48-2EFB01C2796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2" name="Freeform 15">
              <a:extLst>
                <a:ext uri="{FF2B5EF4-FFF2-40B4-BE49-F238E27FC236}">
                  <a16:creationId xmlns:a16="http://schemas.microsoft.com/office/drawing/2014/main" id="{FB9D2ACB-DE65-4053-BB6A-2DD575E1205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3" name="Freeform 16">
              <a:extLst>
                <a:ext uri="{FF2B5EF4-FFF2-40B4-BE49-F238E27FC236}">
                  <a16:creationId xmlns:a16="http://schemas.microsoft.com/office/drawing/2014/main" id="{275F112D-24B3-48F4-B2DB-FAB9E57C7AD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 name="Freeform 17">
              <a:extLst>
                <a:ext uri="{FF2B5EF4-FFF2-40B4-BE49-F238E27FC236}">
                  <a16:creationId xmlns:a16="http://schemas.microsoft.com/office/drawing/2014/main" id="{4224785A-F9F5-4670-880A-D7C6FBAB9AF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5" name="Freeform 18">
              <a:extLst>
                <a:ext uri="{FF2B5EF4-FFF2-40B4-BE49-F238E27FC236}">
                  <a16:creationId xmlns:a16="http://schemas.microsoft.com/office/drawing/2014/main" id="{6767A8E2-1B21-4162-ACFD-4B70C140326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6" name="Freeform 19">
              <a:extLst>
                <a:ext uri="{FF2B5EF4-FFF2-40B4-BE49-F238E27FC236}">
                  <a16:creationId xmlns:a16="http://schemas.microsoft.com/office/drawing/2014/main" id="{260829BA-C3E3-4388-B253-321C7F999AE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7" name="Freeform 20">
              <a:extLst>
                <a:ext uri="{FF2B5EF4-FFF2-40B4-BE49-F238E27FC236}">
                  <a16:creationId xmlns:a16="http://schemas.microsoft.com/office/drawing/2014/main" id="{7F195E9B-F7B2-48EE-ADF4-0FCA5767B0C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8" name="Freeform 21">
              <a:extLst>
                <a:ext uri="{FF2B5EF4-FFF2-40B4-BE49-F238E27FC236}">
                  <a16:creationId xmlns:a16="http://schemas.microsoft.com/office/drawing/2014/main" id="{BD0E493A-B71F-4BD3-B6BC-84DC52C14C2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9" name="Freeform 22">
              <a:extLst>
                <a:ext uri="{FF2B5EF4-FFF2-40B4-BE49-F238E27FC236}">
                  <a16:creationId xmlns:a16="http://schemas.microsoft.com/office/drawing/2014/main" id="{C82D4841-AB36-409F-AD31-FF0FE10B447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 name="Freeform 23">
              <a:extLst>
                <a:ext uri="{FF2B5EF4-FFF2-40B4-BE49-F238E27FC236}">
                  <a16:creationId xmlns:a16="http://schemas.microsoft.com/office/drawing/2014/main" id="{A025D47F-C545-4969-97D8-A41AE0B2E39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1" name="Freeform 24">
              <a:extLst>
                <a:ext uri="{FF2B5EF4-FFF2-40B4-BE49-F238E27FC236}">
                  <a16:creationId xmlns:a16="http://schemas.microsoft.com/office/drawing/2014/main" id="{CB1A3BE3-B4BA-4266-A08A-DC26E7CA6B6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 name="Freeform 25">
              <a:extLst>
                <a:ext uri="{FF2B5EF4-FFF2-40B4-BE49-F238E27FC236}">
                  <a16:creationId xmlns:a16="http://schemas.microsoft.com/office/drawing/2014/main" id="{CC5D0E10-479B-45F0-9A6D-F38F3240A66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Başlık 1">
            <a:extLst>
              <a:ext uri="{FF2B5EF4-FFF2-40B4-BE49-F238E27FC236}">
                <a16:creationId xmlns:a16="http://schemas.microsoft.com/office/drawing/2014/main" id="{7E70A3D8-C96B-45C6-B90C-24D6574BB88C}"/>
              </a:ext>
            </a:extLst>
          </p:cNvPr>
          <p:cNvSpPr>
            <a:spLocks noGrp="1"/>
          </p:cNvSpPr>
          <p:nvPr>
            <p:ph type="title"/>
          </p:nvPr>
        </p:nvSpPr>
        <p:spPr>
          <a:xfrm>
            <a:off x="7801092" y="2349925"/>
            <a:ext cx="3498979" cy="2456442"/>
          </a:xfrm>
        </p:spPr>
        <p:txBody>
          <a:bodyPr>
            <a:normAutofit/>
          </a:bodyPr>
          <a:lstStyle/>
          <a:p>
            <a:r>
              <a:rPr lang="tr-TR">
                <a:solidFill>
                  <a:schemeClr val="tx1"/>
                </a:solidFill>
                <a:latin typeface="Algerian" panose="04020705040A02060702" pitchFamily="82" charset="0"/>
              </a:rPr>
              <a:t>72 yıl yaşayan bir insan</a:t>
            </a:r>
          </a:p>
        </p:txBody>
      </p:sp>
      <p:graphicFrame>
        <p:nvGraphicFramePr>
          <p:cNvPr id="86" name="İçerik Yer Tutucusu 2">
            <a:extLst>
              <a:ext uri="{FF2B5EF4-FFF2-40B4-BE49-F238E27FC236}">
                <a16:creationId xmlns:a16="http://schemas.microsoft.com/office/drawing/2014/main" id="{A80CE1E7-1ADC-4330-BBFF-CE8522AC5BE0}"/>
              </a:ext>
            </a:extLst>
          </p:cNvPr>
          <p:cNvGraphicFramePr>
            <a:graphicFrameLocks noGrp="1"/>
          </p:cNvGraphicFramePr>
          <p:nvPr>
            <p:ph idx="1"/>
            <p:extLst>
              <p:ext uri="{D42A27DB-BD31-4B8C-83A1-F6EECF244321}">
                <p14:modId xmlns:p14="http://schemas.microsoft.com/office/powerpoint/2010/main" val="2251414058"/>
              </p:ext>
            </p:extLst>
          </p:nvPr>
        </p:nvGraphicFramePr>
        <p:xfrm>
          <a:off x="804672" y="798444"/>
          <a:ext cx="6007290" cy="52576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95875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8" name="Rectangle 137">
            <a:extLst>
              <a:ext uri="{FF2B5EF4-FFF2-40B4-BE49-F238E27FC236}">
                <a16:creationId xmlns:a16="http://schemas.microsoft.com/office/drawing/2014/main" id="{975EFB90-94AC-4C14-9376-D01F2C1A15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0" name="Group 139">
            <a:extLst>
              <a:ext uri="{FF2B5EF4-FFF2-40B4-BE49-F238E27FC236}">
                <a16:creationId xmlns:a16="http://schemas.microsoft.com/office/drawing/2014/main" id="{91B1573E-AF3F-4D80-BF80-44A28E1C64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41" name="Freeform 5">
              <a:extLst>
                <a:ext uri="{FF2B5EF4-FFF2-40B4-BE49-F238E27FC236}">
                  <a16:creationId xmlns:a16="http://schemas.microsoft.com/office/drawing/2014/main" id="{012CC16F-199C-4F7A-9665-8F5A5037B64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 name="Freeform 6">
              <a:extLst>
                <a:ext uri="{FF2B5EF4-FFF2-40B4-BE49-F238E27FC236}">
                  <a16:creationId xmlns:a16="http://schemas.microsoft.com/office/drawing/2014/main" id="{E115EAA9-2E03-4B48-BA5A-41B735145A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3" name="Freeform 7">
              <a:extLst>
                <a:ext uri="{FF2B5EF4-FFF2-40B4-BE49-F238E27FC236}">
                  <a16:creationId xmlns:a16="http://schemas.microsoft.com/office/drawing/2014/main" id="{B82A3268-EA3C-42C5-A323-27460DF4758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 name="Freeform 8">
              <a:extLst>
                <a:ext uri="{FF2B5EF4-FFF2-40B4-BE49-F238E27FC236}">
                  <a16:creationId xmlns:a16="http://schemas.microsoft.com/office/drawing/2014/main" id="{BA9A2EB6-0771-416F-AA3A-77EECB4C4DC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5" name="Freeform 9">
              <a:extLst>
                <a:ext uri="{FF2B5EF4-FFF2-40B4-BE49-F238E27FC236}">
                  <a16:creationId xmlns:a16="http://schemas.microsoft.com/office/drawing/2014/main" id="{7320687E-2A38-4ACE-8617-233415CE200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6" name="Freeform 10">
              <a:extLst>
                <a:ext uri="{FF2B5EF4-FFF2-40B4-BE49-F238E27FC236}">
                  <a16:creationId xmlns:a16="http://schemas.microsoft.com/office/drawing/2014/main" id="{6A72BEEB-8797-40D3-9BF2-A58CD4B1136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7" name="Freeform 11">
              <a:extLst>
                <a:ext uri="{FF2B5EF4-FFF2-40B4-BE49-F238E27FC236}">
                  <a16:creationId xmlns:a16="http://schemas.microsoft.com/office/drawing/2014/main" id="{BA189C38-ED65-4A0E-9F13-2A81411AB3C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8" name="Freeform 12">
              <a:extLst>
                <a:ext uri="{FF2B5EF4-FFF2-40B4-BE49-F238E27FC236}">
                  <a16:creationId xmlns:a16="http://schemas.microsoft.com/office/drawing/2014/main" id="{8EE14D65-BD28-4853-843F-C79B8276E9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9" name="Freeform 13">
              <a:extLst>
                <a:ext uri="{FF2B5EF4-FFF2-40B4-BE49-F238E27FC236}">
                  <a16:creationId xmlns:a16="http://schemas.microsoft.com/office/drawing/2014/main" id="{3185A424-B602-4904-B256-717E0EFFB89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 name="Freeform 14">
              <a:extLst>
                <a:ext uri="{FF2B5EF4-FFF2-40B4-BE49-F238E27FC236}">
                  <a16:creationId xmlns:a16="http://schemas.microsoft.com/office/drawing/2014/main" id="{08D5A4B9-D619-4F6F-9A2F-22844DA394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1" name="Freeform 15">
              <a:extLst>
                <a:ext uri="{FF2B5EF4-FFF2-40B4-BE49-F238E27FC236}">
                  <a16:creationId xmlns:a16="http://schemas.microsoft.com/office/drawing/2014/main" id="{28E37611-9AF8-4059-8D90-CDEFDD8CD14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2" name="Freeform 16">
              <a:extLst>
                <a:ext uri="{FF2B5EF4-FFF2-40B4-BE49-F238E27FC236}">
                  <a16:creationId xmlns:a16="http://schemas.microsoft.com/office/drawing/2014/main" id="{83E5D5D5-5F10-4D29-BA6D-303DC138595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3" name="Freeform 17">
              <a:extLst>
                <a:ext uri="{FF2B5EF4-FFF2-40B4-BE49-F238E27FC236}">
                  <a16:creationId xmlns:a16="http://schemas.microsoft.com/office/drawing/2014/main" id="{3F2DA92D-22E5-4F16-A1CB-DB9AD916E2E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4" name="Freeform 18">
              <a:extLst>
                <a:ext uri="{FF2B5EF4-FFF2-40B4-BE49-F238E27FC236}">
                  <a16:creationId xmlns:a16="http://schemas.microsoft.com/office/drawing/2014/main" id="{6B617A27-498C-48C0-B57E-B83A56CE3B3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5" name="Freeform 19">
              <a:extLst>
                <a:ext uri="{FF2B5EF4-FFF2-40B4-BE49-F238E27FC236}">
                  <a16:creationId xmlns:a16="http://schemas.microsoft.com/office/drawing/2014/main" id="{A3CCF4A8-7100-4BEA-8EB6-3ED411A71E3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6" name="Freeform 20">
              <a:extLst>
                <a:ext uri="{FF2B5EF4-FFF2-40B4-BE49-F238E27FC236}">
                  <a16:creationId xmlns:a16="http://schemas.microsoft.com/office/drawing/2014/main" id="{EB3489FC-0F07-470E-BB68-E2C2340281C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7" name="Freeform 21">
              <a:extLst>
                <a:ext uri="{FF2B5EF4-FFF2-40B4-BE49-F238E27FC236}">
                  <a16:creationId xmlns:a16="http://schemas.microsoft.com/office/drawing/2014/main" id="{F1478D9D-E4E7-4B5A-B2E7-1AD82AD69A7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 name="Freeform 22">
              <a:extLst>
                <a:ext uri="{FF2B5EF4-FFF2-40B4-BE49-F238E27FC236}">
                  <a16:creationId xmlns:a16="http://schemas.microsoft.com/office/drawing/2014/main" id="{6B7E574B-7E50-433F-8F39-35426B34677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 name="Freeform 23">
              <a:extLst>
                <a:ext uri="{FF2B5EF4-FFF2-40B4-BE49-F238E27FC236}">
                  <a16:creationId xmlns:a16="http://schemas.microsoft.com/office/drawing/2014/main" id="{9F2C599A-2B31-442F-8F5B-AC7ACAA34AA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0" name="Freeform 24">
              <a:extLst>
                <a:ext uri="{FF2B5EF4-FFF2-40B4-BE49-F238E27FC236}">
                  <a16:creationId xmlns:a16="http://schemas.microsoft.com/office/drawing/2014/main" id="{65150F6E-C336-401D-AE3C-D46159CD4B7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1" name="Freeform 25">
              <a:extLst>
                <a:ext uri="{FF2B5EF4-FFF2-40B4-BE49-F238E27FC236}">
                  <a16:creationId xmlns:a16="http://schemas.microsoft.com/office/drawing/2014/main" id="{5DA00AF6-8B63-4C8B-B744-3CB114C3F27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63" name="Group 162">
            <a:extLst>
              <a:ext uri="{FF2B5EF4-FFF2-40B4-BE49-F238E27FC236}">
                <a16:creationId xmlns:a16="http://schemas.microsoft.com/office/drawing/2014/main" id="{52BF226F-1E3A-4B66-9054-4A5A2E3B4D1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164" name="Rectangle 163">
              <a:extLst>
                <a:ext uri="{FF2B5EF4-FFF2-40B4-BE49-F238E27FC236}">
                  <a16:creationId xmlns:a16="http://schemas.microsoft.com/office/drawing/2014/main" id="{B76A9B10-9777-4715-9168-BE68E4131F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Isosceles Triangle 22">
              <a:extLst>
                <a:ext uri="{FF2B5EF4-FFF2-40B4-BE49-F238E27FC236}">
                  <a16:creationId xmlns:a16="http://schemas.microsoft.com/office/drawing/2014/main" id="{3F054FCA-BF19-4B4C-8DC7-9C278E2D43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Rectangle 165">
              <a:extLst>
                <a:ext uri="{FF2B5EF4-FFF2-40B4-BE49-F238E27FC236}">
                  <a16:creationId xmlns:a16="http://schemas.microsoft.com/office/drawing/2014/main" id="{1D19E144-3B1C-479C-B8B5-32D4D77A1E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Metin kutusu 5">
            <a:extLst>
              <a:ext uri="{FF2B5EF4-FFF2-40B4-BE49-F238E27FC236}">
                <a16:creationId xmlns:a16="http://schemas.microsoft.com/office/drawing/2014/main" id="{03AB0FE0-451F-4DE8-ABDF-23BDAACA9790}"/>
              </a:ext>
            </a:extLst>
          </p:cNvPr>
          <p:cNvSpPr txBox="1"/>
          <p:nvPr/>
        </p:nvSpPr>
        <p:spPr>
          <a:xfrm>
            <a:off x="888631" y="2358391"/>
            <a:ext cx="3498979" cy="2453676"/>
          </a:xfrm>
          <a:prstGeom prst="rect">
            <a:avLst/>
          </a:prstGeom>
        </p:spPr>
        <p:txBody>
          <a:bodyPr vert="horz" lIns="228600" tIns="228600" rIns="228600" bIns="228600" rtlCol="0" anchor="ctr">
            <a:normAutofit fontScale="92500" lnSpcReduction="10000"/>
          </a:bodyPr>
          <a:lstStyle/>
          <a:p>
            <a:pPr marL="0" indent="0" algn="ctr" defTabSz="914400">
              <a:lnSpc>
                <a:spcPct val="85000"/>
              </a:lnSpc>
              <a:spcBef>
                <a:spcPct val="0"/>
              </a:spcBef>
              <a:spcAft>
                <a:spcPts val="600"/>
              </a:spcAft>
              <a:buClr>
                <a:srgbClr val="FF360C"/>
              </a:buClr>
            </a:pPr>
            <a:r>
              <a:rPr lang="en-US" sz="3700" spc="-150" dirty="0">
                <a:solidFill>
                  <a:srgbClr val="FFFEFF"/>
                </a:solidFill>
                <a:latin typeface="Algerian" panose="04020705040A02060702" pitchFamily="82" charset="0"/>
                <a:ea typeface="+mj-ea"/>
                <a:cs typeface="+mj-cs"/>
              </a:rPr>
              <a:t>ZAMANIN ETKİLİ KULLANIMINI ETKİLEYEN UNSURLAR</a:t>
            </a:r>
          </a:p>
        </p:txBody>
      </p:sp>
      <p:sp useBgFill="1">
        <p:nvSpPr>
          <p:cNvPr id="168" name="Rectangle 167">
            <a:extLst>
              <a:ext uri="{FF2B5EF4-FFF2-40B4-BE49-F238E27FC236}">
                <a16:creationId xmlns:a16="http://schemas.microsoft.com/office/drawing/2014/main" id="{C582C1C4-F4D7-44A9-B571-03BE2D6C21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5264" y="803187"/>
            <a:ext cx="6269015" cy="2381030"/>
          </a:xfrm>
          <a:prstGeom prst="rect">
            <a:avLst/>
          </a:prstGeom>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İçerik Yer Tutucusu 4">
            <a:extLst>
              <a:ext uri="{FF2B5EF4-FFF2-40B4-BE49-F238E27FC236}">
                <a16:creationId xmlns:a16="http://schemas.microsoft.com/office/drawing/2014/main" id="{9E867AF6-66C4-4B85-8250-ED1BD06C08AE}"/>
              </a:ext>
            </a:extLst>
          </p:cNvPr>
          <p:cNvPicPr>
            <a:picLocks noChangeAspect="1"/>
          </p:cNvPicPr>
          <p:nvPr/>
        </p:nvPicPr>
        <p:blipFill rotWithShape="1">
          <a:blip r:embed="rId2"/>
          <a:srcRect l="3994" r="9661"/>
          <a:stretch/>
        </p:blipFill>
        <p:spPr>
          <a:xfrm>
            <a:off x="5294313" y="554879"/>
            <a:ext cx="5040311" cy="3703542"/>
          </a:xfrm>
          <a:prstGeom prst="rect">
            <a:avLst/>
          </a:prstGeom>
          <a:ln w="9525">
            <a:noFill/>
          </a:ln>
        </p:spPr>
      </p:pic>
      <p:sp>
        <p:nvSpPr>
          <p:cNvPr id="63" name="Content Placeholder 8">
            <a:extLst>
              <a:ext uri="{FF2B5EF4-FFF2-40B4-BE49-F238E27FC236}">
                <a16:creationId xmlns:a16="http://schemas.microsoft.com/office/drawing/2014/main" id="{4C20F3F2-3919-438F-B871-6A61E397CB7F}"/>
              </a:ext>
            </a:extLst>
          </p:cNvPr>
          <p:cNvSpPr>
            <a:spLocks noGrp="1"/>
          </p:cNvSpPr>
          <p:nvPr>
            <p:ph idx="1"/>
          </p:nvPr>
        </p:nvSpPr>
        <p:spPr>
          <a:xfrm>
            <a:off x="5586414" y="4258421"/>
            <a:ext cx="5813906" cy="1793386"/>
          </a:xfrm>
        </p:spPr>
        <p:txBody>
          <a:bodyPr vert="horz" lIns="91440" tIns="45720" rIns="91440" bIns="45720" rtlCol="0" anchor="ctr">
            <a:normAutofit/>
          </a:bodyPr>
          <a:lstStyle/>
          <a:p>
            <a:r>
              <a:rPr lang="en-US" sz="2000" dirty="0"/>
              <a:t>ZAMAN TUZAKLARI</a:t>
            </a:r>
          </a:p>
          <a:p>
            <a:r>
              <a:rPr lang="en-US" sz="2000" dirty="0"/>
              <a:t>ZAMAN KAYBETTİRİCİLER</a:t>
            </a:r>
          </a:p>
        </p:txBody>
      </p:sp>
    </p:spTree>
    <p:extLst>
      <p:ext uri="{BB962C8B-B14F-4D97-AF65-F5344CB8AC3E}">
        <p14:creationId xmlns:p14="http://schemas.microsoft.com/office/powerpoint/2010/main" val="35409685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3" name="Rectangle 9">
            <a:extLst>
              <a:ext uri="{FF2B5EF4-FFF2-40B4-BE49-F238E27FC236}">
                <a16:creationId xmlns:a16="http://schemas.microsoft.com/office/drawing/2014/main" id="{FE43D436-9D76-4479-B202-282AA3363E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4" name="Group 11">
            <a:extLst>
              <a:ext uri="{FF2B5EF4-FFF2-40B4-BE49-F238E27FC236}">
                <a16:creationId xmlns:a16="http://schemas.microsoft.com/office/drawing/2014/main" id="{5ED5FDDF-28FB-4871-BAF5-BC352B7065A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flipV="1">
            <a:off x="0" y="0"/>
            <a:ext cx="12584114" cy="6853238"/>
            <a:chOff x="-417513" y="0"/>
            <a:chExt cx="12584114" cy="6853238"/>
          </a:xfrm>
        </p:grpSpPr>
        <p:sp>
          <p:nvSpPr>
            <p:cNvPr id="125" name="Freeform 5">
              <a:extLst>
                <a:ext uri="{FF2B5EF4-FFF2-40B4-BE49-F238E27FC236}">
                  <a16:creationId xmlns:a16="http://schemas.microsoft.com/office/drawing/2014/main" id="{5B7D8589-9CA0-4BA7-B315-7BA600BCB77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6" name="Freeform 6">
              <a:extLst>
                <a:ext uri="{FF2B5EF4-FFF2-40B4-BE49-F238E27FC236}">
                  <a16:creationId xmlns:a16="http://schemas.microsoft.com/office/drawing/2014/main" id="{D0C97FEA-5238-47DE-9956-42F382C26F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7" name="Freeform 7">
              <a:extLst>
                <a:ext uri="{FF2B5EF4-FFF2-40B4-BE49-F238E27FC236}">
                  <a16:creationId xmlns:a16="http://schemas.microsoft.com/office/drawing/2014/main" id="{8C4A9B43-E0C5-483B-B15C-4022ECA49C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8" name="Freeform 8">
              <a:extLst>
                <a:ext uri="{FF2B5EF4-FFF2-40B4-BE49-F238E27FC236}">
                  <a16:creationId xmlns:a16="http://schemas.microsoft.com/office/drawing/2014/main" id="{95BF8B62-C636-43AF-894B-0457A9F268A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9" name="Freeform 9">
              <a:extLst>
                <a:ext uri="{FF2B5EF4-FFF2-40B4-BE49-F238E27FC236}">
                  <a16:creationId xmlns:a16="http://schemas.microsoft.com/office/drawing/2014/main" id="{669F993C-7340-4413-87F8-A2816686070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0" name="Freeform 10">
              <a:extLst>
                <a:ext uri="{FF2B5EF4-FFF2-40B4-BE49-F238E27FC236}">
                  <a16:creationId xmlns:a16="http://schemas.microsoft.com/office/drawing/2014/main" id="{6EB881D7-3E2B-4490-BB0A-16E777AD99D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1" name="Freeform 11">
              <a:extLst>
                <a:ext uri="{FF2B5EF4-FFF2-40B4-BE49-F238E27FC236}">
                  <a16:creationId xmlns:a16="http://schemas.microsoft.com/office/drawing/2014/main" id="{52CE5935-55CA-4EB9-9A3D-100B75145F6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2" name="Freeform 12">
              <a:extLst>
                <a:ext uri="{FF2B5EF4-FFF2-40B4-BE49-F238E27FC236}">
                  <a16:creationId xmlns:a16="http://schemas.microsoft.com/office/drawing/2014/main" id="{CC6D6F8B-79F9-4F06-8A2D-7BABF0529BD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3" name="Freeform 13">
              <a:extLst>
                <a:ext uri="{FF2B5EF4-FFF2-40B4-BE49-F238E27FC236}">
                  <a16:creationId xmlns:a16="http://schemas.microsoft.com/office/drawing/2014/main" id="{DEF715FE-2D51-4CC6-AD82-306DA627C3B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 name="Freeform 14">
              <a:extLst>
                <a:ext uri="{FF2B5EF4-FFF2-40B4-BE49-F238E27FC236}">
                  <a16:creationId xmlns:a16="http://schemas.microsoft.com/office/drawing/2014/main" id="{60E354CF-EF82-4609-8F48-2EFB01C2796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5" name="Freeform 15">
              <a:extLst>
                <a:ext uri="{FF2B5EF4-FFF2-40B4-BE49-F238E27FC236}">
                  <a16:creationId xmlns:a16="http://schemas.microsoft.com/office/drawing/2014/main" id="{FB9D2ACB-DE65-4053-BB6A-2DD575E1205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6" name="Freeform 16">
              <a:extLst>
                <a:ext uri="{FF2B5EF4-FFF2-40B4-BE49-F238E27FC236}">
                  <a16:creationId xmlns:a16="http://schemas.microsoft.com/office/drawing/2014/main" id="{275F112D-24B3-48F4-B2DB-FAB9E57C7AD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7" name="Freeform 17">
              <a:extLst>
                <a:ext uri="{FF2B5EF4-FFF2-40B4-BE49-F238E27FC236}">
                  <a16:creationId xmlns:a16="http://schemas.microsoft.com/office/drawing/2014/main" id="{4224785A-F9F5-4670-880A-D7C6FBAB9AF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8" name="Freeform 18">
              <a:extLst>
                <a:ext uri="{FF2B5EF4-FFF2-40B4-BE49-F238E27FC236}">
                  <a16:creationId xmlns:a16="http://schemas.microsoft.com/office/drawing/2014/main" id="{6767A8E2-1B21-4162-ACFD-4B70C140326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9" name="Freeform 19">
              <a:extLst>
                <a:ext uri="{FF2B5EF4-FFF2-40B4-BE49-F238E27FC236}">
                  <a16:creationId xmlns:a16="http://schemas.microsoft.com/office/drawing/2014/main" id="{260829BA-C3E3-4388-B253-321C7F999AE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0" name="Freeform 20">
              <a:extLst>
                <a:ext uri="{FF2B5EF4-FFF2-40B4-BE49-F238E27FC236}">
                  <a16:creationId xmlns:a16="http://schemas.microsoft.com/office/drawing/2014/main" id="{7F195E9B-F7B2-48EE-ADF4-0FCA5767B0C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1" name="Freeform 21">
              <a:extLst>
                <a:ext uri="{FF2B5EF4-FFF2-40B4-BE49-F238E27FC236}">
                  <a16:creationId xmlns:a16="http://schemas.microsoft.com/office/drawing/2014/main" id="{BD0E493A-B71F-4BD3-B6BC-84DC52C14C2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2" name="Freeform 22">
              <a:extLst>
                <a:ext uri="{FF2B5EF4-FFF2-40B4-BE49-F238E27FC236}">
                  <a16:creationId xmlns:a16="http://schemas.microsoft.com/office/drawing/2014/main" id="{C82D4841-AB36-409F-AD31-FF0FE10B447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3" name="Freeform 23">
              <a:extLst>
                <a:ext uri="{FF2B5EF4-FFF2-40B4-BE49-F238E27FC236}">
                  <a16:creationId xmlns:a16="http://schemas.microsoft.com/office/drawing/2014/main" id="{A025D47F-C545-4969-97D8-A41AE0B2E39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 name="Freeform 24">
              <a:extLst>
                <a:ext uri="{FF2B5EF4-FFF2-40B4-BE49-F238E27FC236}">
                  <a16:creationId xmlns:a16="http://schemas.microsoft.com/office/drawing/2014/main" id="{CB1A3BE3-B4BA-4266-A08A-DC26E7CA6B6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5" name="Freeform 25">
              <a:extLst>
                <a:ext uri="{FF2B5EF4-FFF2-40B4-BE49-F238E27FC236}">
                  <a16:creationId xmlns:a16="http://schemas.microsoft.com/office/drawing/2014/main" id="{CC5D0E10-479B-45F0-9A6D-F38F3240A66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Başlık 1">
            <a:extLst>
              <a:ext uri="{FF2B5EF4-FFF2-40B4-BE49-F238E27FC236}">
                <a16:creationId xmlns:a16="http://schemas.microsoft.com/office/drawing/2014/main" id="{F6A4E839-3DBB-446F-A616-BBCCC3658A6B}"/>
              </a:ext>
            </a:extLst>
          </p:cNvPr>
          <p:cNvSpPr>
            <a:spLocks noGrp="1"/>
          </p:cNvSpPr>
          <p:nvPr>
            <p:ph type="title"/>
          </p:nvPr>
        </p:nvSpPr>
        <p:spPr>
          <a:xfrm>
            <a:off x="7801092" y="2349925"/>
            <a:ext cx="3498979" cy="2456442"/>
          </a:xfrm>
        </p:spPr>
        <p:txBody>
          <a:bodyPr>
            <a:normAutofit/>
          </a:bodyPr>
          <a:lstStyle/>
          <a:p>
            <a:r>
              <a:rPr lang="tr-TR" dirty="0">
                <a:solidFill>
                  <a:schemeClr val="tx1"/>
                </a:solidFill>
                <a:latin typeface="Algerian" panose="04020705040A02060702" pitchFamily="82" charset="0"/>
              </a:rPr>
              <a:t>ZAMAN TUZAKLARI</a:t>
            </a:r>
          </a:p>
        </p:txBody>
      </p:sp>
      <p:graphicFrame>
        <p:nvGraphicFramePr>
          <p:cNvPr id="5" name="İçerik Yer Tutucusu 2">
            <a:extLst>
              <a:ext uri="{FF2B5EF4-FFF2-40B4-BE49-F238E27FC236}">
                <a16:creationId xmlns:a16="http://schemas.microsoft.com/office/drawing/2014/main" id="{D333FA06-3430-4F34-9524-5B290985AC8B}"/>
              </a:ext>
            </a:extLst>
          </p:cNvPr>
          <p:cNvGraphicFramePr>
            <a:graphicFrameLocks noGrp="1"/>
          </p:cNvGraphicFramePr>
          <p:nvPr>
            <p:ph idx="1"/>
            <p:extLst>
              <p:ext uri="{D42A27DB-BD31-4B8C-83A1-F6EECF244321}">
                <p14:modId xmlns:p14="http://schemas.microsoft.com/office/powerpoint/2010/main" val="3579175107"/>
              </p:ext>
            </p:extLst>
          </p:nvPr>
        </p:nvGraphicFramePr>
        <p:xfrm>
          <a:off x="804672" y="798444"/>
          <a:ext cx="6007290" cy="52576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293775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82413CC-69E6-4BDA-A88D-E4EF8F95B2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4F1F7357-8633-4CE7-BF80-475EE8A2FAE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E402FE4E-C12D-497C-AF81-F08E4E02B45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6">
              <a:extLst>
                <a:ext uri="{FF2B5EF4-FFF2-40B4-BE49-F238E27FC236}">
                  <a16:creationId xmlns:a16="http://schemas.microsoft.com/office/drawing/2014/main" id="{59247B10-170D-4E62-849A-38FCB43C6A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89A587A7-1BEF-45AA-9EFC-6558A8749C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8">
              <a:extLst>
                <a:ext uri="{FF2B5EF4-FFF2-40B4-BE49-F238E27FC236}">
                  <a16:creationId xmlns:a16="http://schemas.microsoft.com/office/drawing/2014/main" id="{AC25B5A1-6EF7-44EC-A2F0-1EDC96A79B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9">
              <a:extLst>
                <a:ext uri="{FF2B5EF4-FFF2-40B4-BE49-F238E27FC236}">
                  <a16:creationId xmlns:a16="http://schemas.microsoft.com/office/drawing/2014/main" id="{80B8582C-7E17-4115-9FF1-979C8405CB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10">
              <a:extLst>
                <a:ext uri="{FF2B5EF4-FFF2-40B4-BE49-F238E27FC236}">
                  <a16:creationId xmlns:a16="http://schemas.microsoft.com/office/drawing/2014/main" id="{F6C4AB66-7A18-4E51-935B-237F4CA827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15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1">
              <a:extLst>
                <a:ext uri="{FF2B5EF4-FFF2-40B4-BE49-F238E27FC236}">
                  <a16:creationId xmlns:a16="http://schemas.microsoft.com/office/drawing/2014/main" id="{CDF12911-A240-4580-8788-0C49DB1FED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2">
              <a:extLst>
                <a:ext uri="{FF2B5EF4-FFF2-40B4-BE49-F238E27FC236}">
                  <a16:creationId xmlns:a16="http://schemas.microsoft.com/office/drawing/2014/main" id="{EAE0F5DE-442D-4F6C-B02C-2568ED19585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3">
              <a:extLst>
                <a:ext uri="{FF2B5EF4-FFF2-40B4-BE49-F238E27FC236}">
                  <a16:creationId xmlns:a16="http://schemas.microsoft.com/office/drawing/2014/main" id="{4F24A002-AFDE-4034-85BE-CBF005AE92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4">
              <a:extLst>
                <a:ext uri="{FF2B5EF4-FFF2-40B4-BE49-F238E27FC236}">
                  <a16:creationId xmlns:a16="http://schemas.microsoft.com/office/drawing/2014/main" id="{36F0721E-B4B0-4A6C-A92C-F8DE92D3AC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5">
              <a:extLst>
                <a:ext uri="{FF2B5EF4-FFF2-40B4-BE49-F238E27FC236}">
                  <a16:creationId xmlns:a16="http://schemas.microsoft.com/office/drawing/2014/main" id="{54D2DC98-69F8-4F2F-9D45-BDFFA5E2BB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6">
              <a:extLst>
                <a:ext uri="{FF2B5EF4-FFF2-40B4-BE49-F238E27FC236}">
                  <a16:creationId xmlns:a16="http://schemas.microsoft.com/office/drawing/2014/main" id="{0A636E33-DC38-40B9-B941-037E5D8603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7">
              <a:extLst>
                <a:ext uri="{FF2B5EF4-FFF2-40B4-BE49-F238E27FC236}">
                  <a16:creationId xmlns:a16="http://schemas.microsoft.com/office/drawing/2014/main" id="{03D30690-68C2-4AEC-9789-1495D97E19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8">
              <a:extLst>
                <a:ext uri="{FF2B5EF4-FFF2-40B4-BE49-F238E27FC236}">
                  <a16:creationId xmlns:a16="http://schemas.microsoft.com/office/drawing/2014/main" id="{1020B1B9-821B-49FB-BDC9-57DA08CBC3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9">
              <a:extLst>
                <a:ext uri="{FF2B5EF4-FFF2-40B4-BE49-F238E27FC236}">
                  <a16:creationId xmlns:a16="http://schemas.microsoft.com/office/drawing/2014/main" id="{720EDCE4-8B18-413F-989E-E79628E5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20">
              <a:extLst>
                <a:ext uri="{FF2B5EF4-FFF2-40B4-BE49-F238E27FC236}">
                  <a16:creationId xmlns:a16="http://schemas.microsoft.com/office/drawing/2014/main" id="{8563351E-0DDD-4FC8-8D0C-1E446E3C1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15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1">
              <a:extLst>
                <a:ext uri="{FF2B5EF4-FFF2-40B4-BE49-F238E27FC236}">
                  <a16:creationId xmlns:a16="http://schemas.microsoft.com/office/drawing/2014/main" id="{15E8B705-64E7-4513-B3CB-BF46C35732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15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2">
              <a:extLst>
                <a:ext uri="{FF2B5EF4-FFF2-40B4-BE49-F238E27FC236}">
                  <a16:creationId xmlns:a16="http://schemas.microsoft.com/office/drawing/2014/main" id="{30DAEE1C-EBB5-47F5-9E76-564FCFDBFC2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3">
              <a:extLst>
                <a:ext uri="{FF2B5EF4-FFF2-40B4-BE49-F238E27FC236}">
                  <a16:creationId xmlns:a16="http://schemas.microsoft.com/office/drawing/2014/main" id="{EDB255E9-A3E2-4098-99A1-FE38FAD15D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4">
              <a:extLst>
                <a:ext uri="{FF2B5EF4-FFF2-40B4-BE49-F238E27FC236}">
                  <a16:creationId xmlns:a16="http://schemas.microsoft.com/office/drawing/2014/main" id="{D2507F2A-27AF-4833-8273-5FC9A98863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5">
              <a:extLst>
                <a:ext uri="{FF2B5EF4-FFF2-40B4-BE49-F238E27FC236}">
                  <a16:creationId xmlns:a16="http://schemas.microsoft.com/office/drawing/2014/main" id="{8DFB8904-0CB8-45AD-ABD2-F7A582365E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15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Başlık 1">
            <a:extLst>
              <a:ext uri="{FF2B5EF4-FFF2-40B4-BE49-F238E27FC236}">
                <a16:creationId xmlns:a16="http://schemas.microsoft.com/office/drawing/2014/main" id="{184E7225-F0F2-48C8-B13B-39BFAF4F1291}"/>
              </a:ext>
            </a:extLst>
          </p:cNvPr>
          <p:cNvSpPr>
            <a:spLocks noGrp="1"/>
          </p:cNvSpPr>
          <p:nvPr>
            <p:ph type="title"/>
          </p:nvPr>
        </p:nvSpPr>
        <p:spPr>
          <a:xfrm>
            <a:off x="1759287" y="798881"/>
            <a:ext cx="8673427" cy="1048945"/>
          </a:xfrm>
        </p:spPr>
        <p:txBody>
          <a:bodyPr>
            <a:normAutofit/>
          </a:bodyPr>
          <a:lstStyle/>
          <a:p>
            <a:r>
              <a:rPr lang="tr-TR" dirty="0">
                <a:solidFill>
                  <a:schemeClr val="tx1"/>
                </a:solidFill>
                <a:latin typeface="Algerian" panose="04020705040A02060702" pitchFamily="82" charset="0"/>
              </a:rPr>
              <a:t>ZAMAN KAYBETTİRİCİLER</a:t>
            </a:r>
          </a:p>
        </p:txBody>
      </p:sp>
      <p:graphicFrame>
        <p:nvGraphicFramePr>
          <p:cNvPr id="5" name="İçerik Yer Tutucusu 2">
            <a:extLst>
              <a:ext uri="{FF2B5EF4-FFF2-40B4-BE49-F238E27FC236}">
                <a16:creationId xmlns:a16="http://schemas.microsoft.com/office/drawing/2014/main" id="{603CD1DF-495A-44DA-A597-409422B5FCC4}"/>
              </a:ext>
            </a:extLst>
          </p:cNvPr>
          <p:cNvGraphicFramePr>
            <a:graphicFrameLocks noGrp="1"/>
          </p:cNvGraphicFramePr>
          <p:nvPr>
            <p:ph idx="1"/>
            <p:extLst>
              <p:ext uri="{D42A27DB-BD31-4B8C-83A1-F6EECF244321}">
                <p14:modId xmlns:p14="http://schemas.microsoft.com/office/powerpoint/2010/main" val="2281876363"/>
              </p:ext>
            </p:extLst>
          </p:nvPr>
        </p:nvGraphicFramePr>
        <p:xfrm>
          <a:off x="807722" y="1990976"/>
          <a:ext cx="10576558" cy="41754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3083248"/>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otalTime>8</TotalTime>
  <Words>1022</Words>
  <Application>Microsoft Office PowerPoint</Application>
  <PresentationFormat>Geniş ekran</PresentationFormat>
  <Paragraphs>111</Paragraphs>
  <Slides>28</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28</vt:i4>
      </vt:variant>
    </vt:vector>
  </HeadingPairs>
  <TitlesOfParts>
    <vt:vector size="36" baseType="lpstr">
      <vt:lpstr>Algerian</vt:lpstr>
      <vt:lpstr>-apple-system</vt:lpstr>
      <vt:lpstr>Calibri Light</vt:lpstr>
      <vt:lpstr>Lucida Calligraphy</vt:lpstr>
      <vt:lpstr>Rockwell</vt:lpstr>
      <vt:lpstr>Source Sans Pro</vt:lpstr>
      <vt:lpstr>Wingdings</vt:lpstr>
      <vt:lpstr>Atlas</vt:lpstr>
      <vt:lpstr>ZAMAN YÖNETİMİ</vt:lpstr>
      <vt:lpstr>ZAMAN NEDİR?</vt:lpstr>
      <vt:lpstr>Zaman yönetimi nedir?</vt:lpstr>
      <vt:lpstr>BİR SAATLİK ZAMANIN DEĞERİ</vt:lpstr>
      <vt:lpstr>Zamanı yönetebilmek hayatı kontrol edebilmektir.</vt:lpstr>
      <vt:lpstr>72 yıl yaşayan bir insan</vt:lpstr>
      <vt:lpstr>PowerPoint Sunusu</vt:lpstr>
      <vt:lpstr>ZAMAN TUZAKLARI</vt:lpstr>
      <vt:lpstr>ZAMAN KAYBETTİRİCİLER</vt:lpstr>
      <vt:lpstr>Zamanı yönetemediğimizde neler oluyor?</vt:lpstr>
      <vt:lpstr>PowerPoint Sunusu</vt:lpstr>
      <vt:lpstr>Neden erteleriz?</vt:lpstr>
      <vt:lpstr>İÇ DİSİPLİN</vt:lpstr>
      <vt:lpstr>Kendini Tanımak</vt:lpstr>
      <vt:lpstr>KENDİNİ YÖNETMEYİ ÖĞRENMEK</vt:lpstr>
      <vt:lpstr>ÇÖZÜM ÖNERİLERİ</vt:lpstr>
      <vt:lpstr>PowerPoint Sunusu</vt:lpstr>
      <vt:lpstr>PowerPoint Sunusu</vt:lpstr>
      <vt:lpstr>PowerPoint Sunusu</vt:lpstr>
      <vt:lpstr>ZAMAN YÖNETİMİ İÇİN ALTIN KURALLAR</vt:lpstr>
      <vt:lpstr>POMODORO TEKNİĞİ</vt:lpstr>
      <vt:lpstr>SINAVLARDA ZAMAN YÖNETİMİ NASIL OLUR?</vt:lpstr>
      <vt:lpstr>SINAV İÇİN STRATEJİ BELİRLEMEK </vt:lpstr>
      <vt:lpstr>DENEME SINAVLARINDA SÜRE TUTUN </vt:lpstr>
      <vt:lpstr>Zamanı iyi yönetmek için turlama tekniğini kullanın. </vt:lpstr>
      <vt:lpstr>Sınav esnasında  yorulduğunuzda  kendinize biraz zaman ayırabilirsiniz</vt:lpstr>
      <vt:lpstr>SON OLARAK !</vt:lpstr>
      <vt:lpstr>BENİ DİNLEDİĞİNİZ İÇİN TEŞEKKÜR EDERİM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ZAMAN YÖNETİMİ</dc:title>
  <dc:creator>MEVLÜT CAN</dc:creator>
  <cp:lastModifiedBy>MEVLÜT CAN</cp:lastModifiedBy>
  <cp:revision>2</cp:revision>
  <dcterms:created xsi:type="dcterms:W3CDTF">2020-12-06T18:16:58Z</dcterms:created>
  <dcterms:modified xsi:type="dcterms:W3CDTF">2020-12-06T22:25:34Z</dcterms:modified>
</cp:coreProperties>
</file>