
<file path=[Content_Types].xml><?xml version="1.0" encoding="utf-8"?>
<Types xmlns="http://schemas.openxmlformats.org/package/2006/content-types">
  <Default Extension="png" ContentType="image/png"/>
  <Default Extension="svg" ContentType="image/svg+xml"/>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05" r:id="rId1"/>
  </p:sldMasterIdLst>
  <p:notesMasterIdLst>
    <p:notesMasterId r:id="rId36"/>
  </p:notesMasterIdLst>
  <p:sldIdLst>
    <p:sldId id="305" r:id="rId2"/>
    <p:sldId id="307" r:id="rId3"/>
    <p:sldId id="257" r:id="rId4"/>
    <p:sldId id="308" r:id="rId5"/>
    <p:sldId id="309" r:id="rId6"/>
    <p:sldId id="311" r:id="rId7"/>
    <p:sldId id="256" r:id="rId8"/>
    <p:sldId id="258" r:id="rId9"/>
    <p:sldId id="301" r:id="rId10"/>
    <p:sldId id="302" r:id="rId11"/>
    <p:sldId id="262" r:id="rId12"/>
    <p:sldId id="312" r:id="rId13"/>
    <p:sldId id="289" r:id="rId14"/>
    <p:sldId id="303" r:id="rId15"/>
    <p:sldId id="304" r:id="rId16"/>
    <p:sldId id="313" r:id="rId17"/>
    <p:sldId id="314" r:id="rId18"/>
    <p:sldId id="315" r:id="rId19"/>
    <p:sldId id="316" r:id="rId20"/>
    <p:sldId id="317" r:id="rId21"/>
    <p:sldId id="318" r:id="rId22"/>
    <p:sldId id="319" r:id="rId23"/>
    <p:sldId id="320" r:id="rId24"/>
    <p:sldId id="287" r:id="rId25"/>
    <p:sldId id="288" r:id="rId26"/>
    <p:sldId id="291" r:id="rId27"/>
    <p:sldId id="292" r:id="rId28"/>
    <p:sldId id="293" r:id="rId29"/>
    <p:sldId id="296" r:id="rId30"/>
    <p:sldId id="294" r:id="rId31"/>
    <p:sldId id="295" r:id="rId32"/>
    <p:sldId id="297" r:id="rId33"/>
    <p:sldId id="306" r:id="rId34"/>
    <p:sldId id="284" r:id="rId3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853" autoAdjust="0"/>
    <p:restoredTop sz="94660"/>
  </p:normalViewPr>
  <p:slideViewPr>
    <p:cSldViewPr snapToGrid="0">
      <p:cViewPr varScale="1">
        <p:scale>
          <a:sx n="73" d="100"/>
          <a:sy n="73" d="100"/>
        </p:scale>
        <p:origin x="624" y="7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iagrams/_rels/data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svg"/><Relationship Id="rId1" Type="http://schemas.openxmlformats.org/officeDocument/2006/relationships/image" Target="../media/image7.png"/><Relationship Id="rId4" Type="http://schemas.openxmlformats.org/officeDocument/2006/relationships/image" Target="../media/image5.svg"/></Relationships>
</file>

<file path=ppt/diagrams/_rels/data3.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10.png"/><Relationship Id="rId7" Type="http://schemas.openxmlformats.org/officeDocument/2006/relationships/image" Target="../media/image12.png"/><Relationship Id="rId2" Type="http://schemas.openxmlformats.org/officeDocument/2006/relationships/image" Target="../media/image7.svg"/><Relationship Id="rId1" Type="http://schemas.openxmlformats.org/officeDocument/2006/relationships/image" Target="../media/image9.png"/><Relationship Id="rId6" Type="http://schemas.openxmlformats.org/officeDocument/2006/relationships/image" Target="../media/image11.svg"/><Relationship Id="rId5" Type="http://schemas.openxmlformats.org/officeDocument/2006/relationships/image" Target="../media/image11.png"/><Relationship Id="rId4" Type="http://schemas.openxmlformats.org/officeDocument/2006/relationships/image" Target="../media/image9.svg"/></Relationships>
</file>

<file path=ppt/diagrams/_rels/drawing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svg"/><Relationship Id="rId1" Type="http://schemas.openxmlformats.org/officeDocument/2006/relationships/image" Target="../media/image7.png"/><Relationship Id="rId4" Type="http://schemas.openxmlformats.org/officeDocument/2006/relationships/image" Target="../media/image5.svg"/></Relationships>
</file>

<file path=ppt/diagrams/_rels/drawing3.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10.png"/><Relationship Id="rId7" Type="http://schemas.openxmlformats.org/officeDocument/2006/relationships/image" Target="../media/image12.png"/><Relationship Id="rId2" Type="http://schemas.openxmlformats.org/officeDocument/2006/relationships/image" Target="../media/image7.svg"/><Relationship Id="rId1" Type="http://schemas.openxmlformats.org/officeDocument/2006/relationships/image" Target="../media/image9.png"/><Relationship Id="rId6" Type="http://schemas.openxmlformats.org/officeDocument/2006/relationships/image" Target="../media/image11.svg"/><Relationship Id="rId5" Type="http://schemas.openxmlformats.org/officeDocument/2006/relationships/image" Target="../media/image11.png"/><Relationship Id="rId4" Type="http://schemas.openxmlformats.org/officeDocument/2006/relationships/image" Target="../media/image9.svg"/></Relationships>
</file>

<file path=ppt/diagrams/colors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3">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E3B4DCD-5573-46C5-9BF3-785A2E38B056}" type="doc">
      <dgm:prSet loTypeId="urn:microsoft.com/office/officeart/2018/2/layout/IconLabelList" loCatId="icon" qsTypeId="urn:microsoft.com/office/officeart/2005/8/quickstyle/simple1" qsCatId="simple" csTypeId="urn:microsoft.com/office/officeart/2018/5/colors/Iconchunking_neutralbg_colorful1" csCatId="colorful" phldr="1"/>
      <dgm:spPr/>
      <dgm:t>
        <a:bodyPr/>
        <a:lstStyle/>
        <a:p>
          <a:endParaRPr lang="en-US"/>
        </a:p>
      </dgm:t>
    </dgm:pt>
    <dgm:pt modelId="{7E0FE184-F5E2-4E1F-BA74-AF04F3E5CE4E}">
      <dgm:prSet custT="1"/>
      <dgm:spPr/>
      <dgm:t>
        <a:bodyPr/>
        <a:lstStyle/>
        <a:p>
          <a:r>
            <a:rPr lang="tr-TR" sz="1800" b="1" dirty="0"/>
            <a:t>Zaman yönetiminin amacı, bireylerin ve öğrencilerin zamanlarını etkili ve verimli şekilde kullanmalarını sağlamaktır</a:t>
          </a:r>
          <a:r>
            <a:rPr lang="tr-TR" sz="1600" b="1" dirty="0"/>
            <a:t>.</a:t>
          </a:r>
          <a:endParaRPr lang="en-US" sz="1600" b="1" dirty="0"/>
        </a:p>
      </dgm:t>
    </dgm:pt>
    <dgm:pt modelId="{CF9BB981-6943-41E1-87A0-BF3384E51C3F}" type="parTrans" cxnId="{7C877288-DD0D-48C1-BE7B-2D06EE4E150B}">
      <dgm:prSet/>
      <dgm:spPr/>
      <dgm:t>
        <a:bodyPr/>
        <a:lstStyle/>
        <a:p>
          <a:endParaRPr lang="en-US"/>
        </a:p>
      </dgm:t>
    </dgm:pt>
    <dgm:pt modelId="{47C77573-E0D4-48B9-A3CA-7D52161A0BDD}" type="sibTrans" cxnId="{7C877288-DD0D-48C1-BE7B-2D06EE4E150B}">
      <dgm:prSet phldrT="1"/>
      <dgm:spPr/>
      <dgm:t>
        <a:bodyPr/>
        <a:lstStyle/>
        <a:p>
          <a:endParaRPr lang="en-US"/>
        </a:p>
      </dgm:t>
    </dgm:pt>
    <dgm:pt modelId="{670CF084-1E69-43C9-9991-3266441CDA56}">
      <dgm:prSet/>
      <dgm:spPr/>
      <dgm:t>
        <a:bodyPr/>
        <a:lstStyle/>
        <a:p>
          <a:r>
            <a:rPr lang="tr-TR" b="1" dirty="0" smtClean="0"/>
            <a:t>Zaman </a:t>
          </a:r>
          <a:r>
            <a:rPr lang="tr-TR" b="1" dirty="0"/>
            <a:t>yönetimi, planlama/karar verme, uygulama ve denetleme süreçlerinden oluşan daimi bir döngüdür.</a:t>
          </a:r>
          <a:endParaRPr lang="en-US" b="1" dirty="0"/>
        </a:p>
      </dgm:t>
    </dgm:pt>
    <dgm:pt modelId="{A6EEC5BA-D7E1-48AA-9107-B24FF3BBEB3C}" type="parTrans" cxnId="{ED678315-381E-47E1-B420-B5B7D7D63511}">
      <dgm:prSet/>
      <dgm:spPr/>
      <dgm:t>
        <a:bodyPr/>
        <a:lstStyle/>
        <a:p>
          <a:endParaRPr lang="en-US"/>
        </a:p>
      </dgm:t>
    </dgm:pt>
    <dgm:pt modelId="{BC66DCF6-D904-4F3D-ACB5-3C18146CEC78}" type="sibTrans" cxnId="{ED678315-381E-47E1-B420-B5B7D7D63511}">
      <dgm:prSet phldrT="2"/>
      <dgm:spPr/>
      <dgm:t>
        <a:bodyPr/>
        <a:lstStyle/>
        <a:p>
          <a:endParaRPr lang="en-US"/>
        </a:p>
      </dgm:t>
    </dgm:pt>
    <dgm:pt modelId="{C7CC5EFD-1EE5-476F-9886-A8278EF31FBF}" type="pres">
      <dgm:prSet presAssocID="{CE3B4DCD-5573-46C5-9BF3-785A2E38B056}" presName="root" presStyleCnt="0">
        <dgm:presLayoutVars>
          <dgm:dir/>
          <dgm:resizeHandles val="exact"/>
        </dgm:presLayoutVars>
      </dgm:prSet>
      <dgm:spPr/>
      <dgm:t>
        <a:bodyPr/>
        <a:lstStyle/>
        <a:p>
          <a:endParaRPr lang="tr-TR"/>
        </a:p>
      </dgm:t>
    </dgm:pt>
    <dgm:pt modelId="{C4B301AD-CC2C-454F-9A97-13C638C8BAD1}" type="pres">
      <dgm:prSet presAssocID="{7E0FE184-F5E2-4E1F-BA74-AF04F3E5CE4E}" presName="compNode" presStyleCnt="0"/>
      <dgm:spPr/>
    </dgm:pt>
    <dgm:pt modelId="{25C96132-F387-429D-9A2D-AA28AE0D3D58}" type="pres">
      <dgm:prSet presAssocID="{7E0FE184-F5E2-4E1F-BA74-AF04F3E5CE4E}"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Kronometre"/>
        </a:ext>
      </dgm:extLst>
    </dgm:pt>
    <dgm:pt modelId="{36582F5D-B336-41FC-B87F-FE5E55018709}" type="pres">
      <dgm:prSet presAssocID="{7E0FE184-F5E2-4E1F-BA74-AF04F3E5CE4E}" presName="spaceRect" presStyleCnt="0"/>
      <dgm:spPr/>
    </dgm:pt>
    <dgm:pt modelId="{276ACB51-1D12-4B58-9F43-7852DF8DDD5D}" type="pres">
      <dgm:prSet presAssocID="{7E0FE184-F5E2-4E1F-BA74-AF04F3E5CE4E}" presName="textRect" presStyleLbl="revTx" presStyleIdx="0" presStyleCnt="2" custScaleX="101632" custScaleY="105378" custLinFactX="14723" custLinFactNeighborX="100000" custLinFactNeighborY="-30299">
        <dgm:presLayoutVars>
          <dgm:chMax val="1"/>
          <dgm:chPref val="1"/>
        </dgm:presLayoutVars>
      </dgm:prSet>
      <dgm:spPr/>
      <dgm:t>
        <a:bodyPr/>
        <a:lstStyle/>
        <a:p>
          <a:endParaRPr lang="tr-TR"/>
        </a:p>
      </dgm:t>
    </dgm:pt>
    <dgm:pt modelId="{5BB4B271-AFC1-4CDE-8662-CB6A9B16C731}" type="pres">
      <dgm:prSet presAssocID="{47C77573-E0D4-48B9-A3CA-7D52161A0BDD}" presName="sibTrans" presStyleCnt="0"/>
      <dgm:spPr/>
    </dgm:pt>
    <dgm:pt modelId="{62AD5051-C595-42BB-B074-90622835F7A5}" type="pres">
      <dgm:prSet presAssocID="{670CF084-1E69-43C9-9991-3266441CDA56}" presName="compNode" presStyleCnt="0"/>
      <dgm:spPr/>
    </dgm:pt>
    <dgm:pt modelId="{B80B5C55-D018-4F6E-9807-D502905EA950}" type="pres">
      <dgm:prSet presAssocID="{670CF084-1E69-43C9-9991-3266441CDA56}"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Kontrol listesi"/>
        </a:ext>
      </dgm:extLst>
    </dgm:pt>
    <dgm:pt modelId="{78FD3ECF-0409-4FB0-83CA-5AF701AA4125}" type="pres">
      <dgm:prSet presAssocID="{670CF084-1E69-43C9-9991-3266441CDA56}" presName="spaceRect" presStyleCnt="0"/>
      <dgm:spPr/>
    </dgm:pt>
    <dgm:pt modelId="{AA04A27D-6727-4278-A0A4-024D4D8414DD}" type="pres">
      <dgm:prSet presAssocID="{670CF084-1E69-43C9-9991-3266441CDA56}" presName="textRect" presStyleLbl="revTx" presStyleIdx="1" presStyleCnt="2" custAng="0" custLinFactX="-13278" custLinFactNeighborX="-100000" custLinFactNeighborY="-29947">
        <dgm:presLayoutVars>
          <dgm:chMax val="1"/>
          <dgm:chPref val="1"/>
        </dgm:presLayoutVars>
      </dgm:prSet>
      <dgm:spPr/>
      <dgm:t>
        <a:bodyPr/>
        <a:lstStyle/>
        <a:p>
          <a:endParaRPr lang="tr-TR"/>
        </a:p>
      </dgm:t>
    </dgm:pt>
  </dgm:ptLst>
  <dgm:cxnLst>
    <dgm:cxn modelId="{6971B701-1220-4679-BC59-4DD85E185CFE}" type="presOf" srcId="{CE3B4DCD-5573-46C5-9BF3-785A2E38B056}" destId="{C7CC5EFD-1EE5-476F-9886-A8278EF31FBF}" srcOrd="0" destOrd="0" presId="urn:microsoft.com/office/officeart/2018/2/layout/IconLabelList"/>
    <dgm:cxn modelId="{81939B61-FA5C-4A5D-A541-B9BB5DFEC104}" type="presOf" srcId="{670CF084-1E69-43C9-9991-3266441CDA56}" destId="{AA04A27D-6727-4278-A0A4-024D4D8414DD}" srcOrd="0" destOrd="0" presId="urn:microsoft.com/office/officeart/2018/2/layout/IconLabelList"/>
    <dgm:cxn modelId="{ED678315-381E-47E1-B420-B5B7D7D63511}" srcId="{CE3B4DCD-5573-46C5-9BF3-785A2E38B056}" destId="{670CF084-1E69-43C9-9991-3266441CDA56}" srcOrd="1" destOrd="0" parTransId="{A6EEC5BA-D7E1-48AA-9107-B24FF3BBEB3C}" sibTransId="{BC66DCF6-D904-4F3D-ACB5-3C18146CEC78}"/>
    <dgm:cxn modelId="{34E0F361-63EC-4110-85C1-57C6DF558B08}" type="presOf" srcId="{7E0FE184-F5E2-4E1F-BA74-AF04F3E5CE4E}" destId="{276ACB51-1D12-4B58-9F43-7852DF8DDD5D}" srcOrd="0" destOrd="0" presId="urn:microsoft.com/office/officeart/2018/2/layout/IconLabelList"/>
    <dgm:cxn modelId="{7C877288-DD0D-48C1-BE7B-2D06EE4E150B}" srcId="{CE3B4DCD-5573-46C5-9BF3-785A2E38B056}" destId="{7E0FE184-F5E2-4E1F-BA74-AF04F3E5CE4E}" srcOrd="0" destOrd="0" parTransId="{CF9BB981-6943-41E1-87A0-BF3384E51C3F}" sibTransId="{47C77573-E0D4-48B9-A3CA-7D52161A0BDD}"/>
    <dgm:cxn modelId="{0F6A04F4-F18E-4F88-8F41-272A84521F33}" type="presParOf" srcId="{C7CC5EFD-1EE5-476F-9886-A8278EF31FBF}" destId="{C4B301AD-CC2C-454F-9A97-13C638C8BAD1}" srcOrd="0" destOrd="0" presId="urn:microsoft.com/office/officeart/2018/2/layout/IconLabelList"/>
    <dgm:cxn modelId="{E5C4650F-8784-47AD-AC57-FB020832C974}" type="presParOf" srcId="{C4B301AD-CC2C-454F-9A97-13C638C8BAD1}" destId="{25C96132-F387-429D-9A2D-AA28AE0D3D58}" srcOrd="0" destOrd="0" presId="urn:microsoft.com/office/officeart/2018/2/layout/IconLabelList"/>
    <dgm:cxn modelId="{02928EC8-8C1D-4E44-8B1C-E8F6BC98AEFF}" type="presParOf" srcId="{C4B301AD-CC2C-454F-9A97-13C638C8BAD1}" destId="{36582F5D-B336-41FC-B87F-FE5E55018709}" srcOrd="1" destOrd="0" presId="urn:microsoft.com/office/officeart/2018/2/layout/IconLabelList"/>
    <dgm:cxn modelId="{40D8FB58-370C-4F42-BEA9-BD32A6E711E8}" type="presParOf" srcId="{C4B301AD-CC2C-454F-9A97-13C638C8BAD1}" destId="{276ACB51-1D12-4B58-9F43-7852DF8DDD5D}" srcOrd="2" destOrd="0" presId="urn:microsoft.com/office/officeart/2018/2/layout/IconLabelList"/>
    <dgm:cxn modelId="{2287688A-0F34-4080-80C1-6243445BADA7}" type="presParOf" srcId="{C7CC5EFD-1EE5-476F-9886-A8278EF31FBF}" destId="{5BB4B271-AFC1-4CDE-8662-CB6A9B16C731}" srcOrd="1" destOrd="0" presId="urn:microsoft.com/office/officeart/2018/2/layout/IconLabelList"/>
    <dgm:cxn modelId="{204C8189-43F1-4EC3-AAFA-4B342D9B1BFF}" type="presParOf" srcId="{C7CC5EFD-1EE5-476F-9886-A8278EF31FBF}" destId="{62AD5051-C595-42BB-B074-90622835F7A5}" srcOrd="2" destOrd="0" presId="urn:microsoft.com/office/officeart/2018/2/layout/IconLabelList"/>
    <dgm:cxn modelId="{B93DBE65-C117-4534-B039-04CDBD70293E}" type="presParOf" srcId="{62AD5051-C595-42BB-B074-90622835F7A5}" destId="{B80B5C55-D018-4F6E-9807-D502905EA950}" srcOrd="0" destOrd="0" presId="urn:microsoft.com/office/officeart/2018/2/layout/IconLabelList"/>
    <dgm:cxn modelId="{EF6696F2-695C-4885-BC23-C208B111C4AE}" type="presParOf" srcId="{62AD5051-C595-42BB-B074-90622835F7A5}" destId="{78FD3ECF-0409-4FB0-83CA-5AF701AA4125}" srcOrd="1" destOrd="0" presId="urn:microsoft.com/office/officeart/2018/2/layout/IconLabelList"/>
    <dgm:cxn modelId="{BED3AF73-6CD5-4F90-A472-59AD6AC43990}" type="presParOf" srcId="{62AD5051-C595-42BB-B074-90622835F7A5}" destId="{AA04A27D-6727-4278-A0A4-024D4D8414DD}"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DEB014E-BA38-44F1-B718-65B62FA0722F}"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A86BEE75-793A-4CC9-B81E-C36211089632}">
      <dgm:prSet/>
      <dgm:spPr/>
      <dgm:t>
        <a:bodyPr/>
        <a:lstStyle/>
        <a:p>
          <a:r>
            <a:rPr lang="tr-TR" dirty="0"/>
            <a:t>21 yıl uyuyarak </a:t>
          </a:r>
          <a:endParaRPr lang="en-US" dirty="0"/>
        </a:p>
      </dgm:t>
    </dgm:pt>
    <dgm:pt modelId="{55F817C4-A4CD-4C8F-8AD8-068CA2454106}" type="parTrans" cxnId="{704D4E04-7F9F-46EC-A8F1-4FA58D9816A4}">
      <dgm:prSet/>
      <dgm:spPr/>
      <dgm:t>
        <a:bodyPr/>
        <a:lstStyle/>
        <a:p>
          <a:endParaRPr lang="en-US"/>
        </a:p>
      </dgm:t>
    </dgm:pt>
    <dgm:pt modelId="{D8872FE9-EA70-477F-9B68-9C49138ABACD}" type="sibTrans" cxnId="{704D4E04-7F9F-46EC-A8F1-4FA58D9816A4}">
      <dgm:prSet/>
      <dgm:spPr/>
      <dgm:t>
        <a:bodyPr/>
        <a:lstStyle/>
        <a:p>
          <a:endParaRPr lang="en-US"/>
        </a:p>
      </dgm:t>
    </dgm:pt>
    <dgm:pt modelId="{B793D97D-DE25-48B2-BBA7-93676AB5357B}">
      <dgm:prSet/>
      <dgm:spPr/>
      <dgm:t>
        <a:bodyPr/>
        <a:lstStyle/>
        <a:p>
          <a:r>
            <a:rPr lang="tr-TR" dirty="0"/>
            <a:t>14 yıl çalışarak</a:t>
          </a:r>
          <a:endParaRPr lang="en-US" dirty="0"/>
        </a:p>
      </dgm:t>
    </dgm:pt>
    <dgm:pt modelId="{3544E7F2-8E3A-4748-8C79-44E81872EA35}" type="parTrans" cxnId="{46E86BA7-09A8-46A3-B987-DBA55EA21937}">
      <dgm:prSet/>
      <dgm:spPr/>
      <dgm:t>
        <a:bodyPr/>
        <a:lstStyle/>
        <a:p>
          <a:endParaRPr lang="en-US"/>
        </a:p>
      </dgm:t>
    </dgm:pt>
    <dgm:pt modelId="{2E67FF3E-9CB5-42B6-91A1-1E2349A82B19}" type="sibTrans" cxnId="{46E86BA7-09A8-46A3-B987-DBA55EA21937}">
      <dgm:prSet/>
      <dgm:spPr/>
      <dgm:t>
        <a:bodyPr/>
        <a:lstStyle/>
        <a:p>
          <a:endParaRPr lang="en-US"/>
        </a:p>
      </dgm:t>
    </dgm:pt>
    <dgm:pt modelId="{4C5A1359-32BA-4658-AE35-032C315D7190}">
      <dgm:prSet/>
      <dgm:spPr/>
      <dgm:t>
        <a:bodyPr/>
        <a:lstStyle/>
        <a:p>
          <a:r>
            <a:rPr lang="tr-TR" dirty="0"/>
            <a:t>7 yıl kişisel bakım faaliyetleri ile uğraşarak</a:t>
          </a:r>
          <a:endParaRPr lang="en-US" dirty="0"/>
        </a:p>
      </dgm:t>
    </dgm:pt>
    <dgm:pt modelId="{C1C71DA8-5D7C-40CB-A313-C89C9E397063}" type="parTrans" cxnId="{7E3D19B9-5AA4-46EE-A854-914678BFB713}">
      <dgm:prSet/>
      <dgm:spPr/>
      <dgm:t>
        <a:bodyPr/>
        <a:lstStyle/>
        <a:p>
          <a:endParaRPr lang="en-US"/>
        </a:p>
      </dgm:t>
    </dgm:pt>
    <dgm:pt modelId="{5A2D35AF-0A50-4B19-886C-76E69867FF89}" type="sibTrans" cxnId="{7E3D19B9-5AA4-46EE-A854-914678BFB713}">
      <dgm:prSet/>
      <dgm:spPr/>
      <dgm:t>
        <a:bodyPr/>
        <a:lstStyle/>
        <a:p>
          <a:endParaRPr lang="en-US"/>
        </a:p>
      </dgm:t>
    </dgm:pt>
    <dgm:pt modelId="{649C5F39-E6B4-4BBF-B2D7-6FC3FFB3A4FB}">
      <dgm:prSet/>
      <dgm:spPr/>
      <dgm:t>
        <a:bodyPr/>
        <a:lstStyle/>
        <a:p>
          <a:r>
            <a:rPr lang="tr-TR" dirty="0"/>
            <a:t>6 yıl yemek yiyerek </a:t>
          </a:r>
          <a:endParaRPr lang="en-US" dirty="0"/>
        </a:p>
      </dgm:t>
    </dgm:pt>
    <dgm:pt modelId="{7047D33B-9629-4205-8594-E74C2EA6FC35}" type="parTrans" cxnId="{66596CA4-BEF6-4DB0-A589-84BEE38A4756}">
      <dgm:prSet/>
      <dgm:spPr/>
      <dgm:t>
        <a:bodyPr/>
        <a:lstStyle/>
        <a:p>
          <a:endParaRPr lang="en-US"/>
        </a:p>
      </dgm:t>
    </dgm:pt>
    <dgm:pt modelId="{F35C7A46-1425-4751-A632-396886100BA4}" type="sibTrans" cxnId="{66596CA4-BEF6-4DB0-A589-84BEE38A4756}">
      <dgm:prSet/>
      <dgm:spPr/>
      <dgm:t>
        <a:bodyPr/>
        <a:lstStyle/>
        <a:p>
          <a:endParaRPr lang="en-US"/>
        </a:p>
      </dgm:t>
    </dgm:pt>
    <dgm:pt modelId="{C4ACCE53-02B6-417D-B341-52BF5ACD3E31}">
      <dgm:prSet/>
      <dgm:spPr/>
      <dgm:t>
        <a:bodyPr/>
        <a:lstStyle/>
        <a:p>
          <a:r>
            <a:rPr lang="tr-TR" dirty="0"/>
            <a:t>6 yıl seyahat ederek</a:t>
          </a:r>
          <a:endParaRPr lang="en-US" dirty="0"/>
        </a:p>
      </dgm:t>
    </dgm:pt>
    <dgm:pt modelId="{48102F34-A047-4620-9DF8-20712F2164E7}" type="parTrans" cxnId="{76D851A1-0282-47D0-A4BF-6932BD71301D}">
      <dgm:prSet/>
      <dgm:spPr/>
      <dgm:t>
        <a:bodyPr/>
        <a:lstStyle/>
        <a:p>
          <a:endParaRPr lang="en-US"/>
        </a:p>
      </dgm:t>
    </dgm:pt>
    <dgm:pt modelId="{B0AE525A-68F4-4315-90DB-C65BCD490178}" type="sibTrans" cxnId="{76D851A1-0282-47D0-A4BF-6932BD71301D}">
      <dgm:prSet/>
      <dgm:spPr/>
      <dgm:t>
        <a:bodyPr/>
        <a:lstStyle/>
        <a:p>
          <a:endParaRPr lang="en-US"/>
        </a:p>
      </dgm:t>
    </dgm:pt>
    <dgm:pt modelId="{0DDBFC10-1A94-4457-B843-A0819C73AB81}">
      <dgm:prSet/>
      <dgm:spPr/>
      <dgm:t>
        <a:bodyPr/>
        <a:lstStyle/>
        <a:p>
          <a:r>
            <a:rPr lang="tr-TR" dirty="0"/>
            <a:t>5 yıl kuyrukta bekleyerek</a:t>
          </a:r>
          <a:endParaRPr lang="en-US" dirty="0"/>
        </a:p>
      </dgm:t>
    </dgm:pt>
    <dgm:pt modelId="{AEAC29D9-23BE-440B-B1AE-815CD7AABFB0}" type="parTrans" cxnId="{A30942D3-0730-4FC9-B661-724588E4C5A8}">
      <dgm:prSet/>
      <dgm:spPr/>
      <dgm:t>
        <a:bodyPr/>
        <a:lstStyle/>
        <a:p>
          <a:endParaRPr lang="en-US"/>
        </a:p>
      </dgm:t>
    </dgm:pt>
    <dgm:pt modelId="{70DAF949-D1A7-4B17-97E7-BD9FE3801279}" type="sibTrans" cxnId="{A30942D3-0730-4FC9-B661-724588E4C5A8}">
      <dgm:prSet/>
      <dgm:spPr/>
      <dgm:t>
        <a:bodyPr/>
        <a:lstStyle/>
        <a:p>
          <a:endParaRPr lang="en-US"/>
        </a:p>
      </dgm:t>
    </dgm:pt>
    <dgm:pt modelId="{47852382-B4A9-4980-AA73-077962249421}">
      <dgm:prSet/>
      <dgm:spPr/>
      <dgm:t>
        <a:bodyPr/>
        <a:lstStyle/>
        <a:p>
          <a:r>
            <a:rPr lang="tr-TR" dirty="0"/>
            <a:t>4 yıl öğrenerek </a:t>
          </a:r>
          <a:endParaRPr lang="en-US" dirty="0"/>
        </a:p>
      </dgm:t>
    </dgm:pt>
    <dgm:pt modelId="{12865C14-F312-4D88-A012-C12281097A6C}" type="parTrans" cxnId="{110DF93A-78C7-43CB-9A84-A2BCC94DA9A0}">
      <dgm:prSet/>
      <dgm:spPr/>
      <dgm:t>
        <a:bodyPr/>
        <a:lstStyle/>
        <a:p>
          <a:endParaRPr lang="en-US"/>
        </a:p>
      </dgm:t>
    </dgm:pt>
    <dgm:pt modelId="{FA237D75-8A0C-4050-943E-27EA6C75BEF9}" type="sibTrans" cxnId="{110DF93A-78C7-43CB-9A84-A2BCC94DA9A0}">
      <dgm:prSet/>
      <dgm:spPr/>
      <dgm:t>
        <a:bodyPr/>
        <a:lstStyle/>
        <a:p>
          <a:endParaRPr lang="en-US"/>
        </a:p>
      </dgm:t>
    </dgm:pt>
    <dgm:pt modelId="{17E1FDB5-4E68-4D89-A6C0-2F1EC4D6874E}">
      <dgm:prSet/>
      <dgm:spPr/>
      <dgm:t>
        <a:bodyPr/>
        <a:lstStyle/>
        <a:p>
          <a:r>
            <a:rPr lang="tr-TR" dirty="0"/>
            <a:t>3 yıl toplantılara katılarak </a:t>
          </a:r>
          <a:endParaRPr lang="en-US" dirty="0"/>
        </a:p>
      </dgm:t>
    </dgm:pt>
    <dgm:pt modelId="{D68BF9FD-8C6E-4198-BE7C-1E74B7E75B42}" type="parTrans" cxnId="{3B986218-3B6A-4ECB-90A8-A09E8EE3A832}">
      <dgm:prSet/>
      <dgm:spPr/>
      <dgm:t>
        <a:bodyPr/>
        <a:lstStyle/>
        <a:p>
          <a:endParaRPr lang="en-US"/>
        </a:p>
      </dgm:t>
    </dgm:pt>
    <dgm:pt modelId="{0BB8B206-170C-4960-8164-2222EFE98C4C}" type="sibTrans" cxnId="{3B986218-3B6A-4ECB-90A8-A09E8EE3A832}">
      <dgm:prSet/>
      <dgm:spPr/>
      <dgm:t>
        <a:bodyPr/>
        <a:lstStyle/>
        <a:p>
          <a:endParaRPr lang="en-US"/>
        </a:p>
      </dgm:t>
    </dgm:pt>
    <dgm:pt modelId="{5F7A92EC-97BE-4B68-81B5-203EE72CFAEB}">
      <dgm:prSet/>
      <dgm:spPr/>
      <dgm:t>
        <a:bodyPr/>
        <a:lstStyle/>
        <a:p>
          <a:r>
            <a:rPr lang="tr-TR" dirty="0"/>
            <a:t>2 yıl arayıp kendisini bulamayanları arayarak </a:t>
          </a:r>
          <a:endParaRPr lang="en-US" dirty="0"/>
        </a:p>
      </dgm:t>
    </dgm:pt>
    <dgm:pt modelId="{2133B59F-5DC5-4F38-A8B9-36D696FC6EFB}" type="parTrans" cxnId="{CF79767F-270B-49E5-80A5-29C750FD59D8}">
      <dgm:prSet/>
      <dgm:spPr/>
      <dgm:t>
        <a:bodyPr/>
        <a:lstStyle/>
        <a:p>
          <a:endParaRPr lang="en-US"/>
        </a:p>
      </dgm:t>
    </dgm:pt>
    <dgm:pt modelId="{78386343-453E-429C-AABD-3638169D2E23}" type="sibTrans" cxnId="{CF79767F-270B-49E5-80A5-29C750FD59D8}">
      <dgm:prSet/>
      <dgm:spPr/>
      <dgm:t>
        <a:bodyPr/>
        <a:lstStyle/>
        <a:p>
          <a:endParaRPr lang="en-US"/>
        </a:p>
      </dgm:t>
    </dgm:pt>
    <dgm:pt modelId="{53419F14-6BCC-4FE6-A829-D1E01ACAF782}">
      <dgm:prSet/>
      <dgm:spPr/>
      <dgm:t>
        <a:bodyPr/>
        <a:lstStyle/>
        <a:p>
          <a:r>
            <a:rPr lang="tr-TR" dirty="0"/>
            <a:t>1 yıl kayıp eşyaları arayarak</a:t>
          </a:r>
          <a:endParaRPr lang="en-US" dirty="0"/>
        </a:p>
      </dgm:t>
    </dgm:pt>
    <dgm:pt modelId="{1BE98A68-8DEF-4327-9987-A940C7665685}" type="parTrans" cxnId="{E1656293-799E-4FD0-939D-E749BDC27DEC}">
      <dgm:prSet/>
      <dgm:spPr/>
      <dgm:t>
        <a:bodyPr/>
        <a:lstStyle/>
        <a:p>
          <a:endParaRPr lang="en-US"/>
        </a:p>
      </dgm:t>
    </dgm:pt>
    <dgm:pt modelId="{8FE97FA1-6120-4663-8E86-A1AAC09F7CAD}" type="sibTrans" cxnId="{E1656293-799E-4FD0-939D-E749BDC27DEC}">
      <dgm:prSet/>
      <dgm:spPr/>
      <dgm:t>
        <a:bodyPr/>
        <a:lstStyle/>
        <a:p>
          <a:endParaRPr lang="en-US"/>
        </a:p>
      </dgm:t>
    </dgm:pt>
    <dgm:pt modelId="{40FE44A6-226B-455E-9D71-133543D3DFE5}">
      <dgm:prSet/>
      <dgm:spPr/>
      <dgm:t>
        <a:bodyPr/>
        <a:lstStyle/>
        <a:p>
          <a:r>
            <a:rPr lang="tr-TR" dirty="0"/>
            <a:t>3 yıl diğer faaliyetleri gerçekleştirerek geçirir.</a:t>
          </a:r>
          <a:endParaRPr lang="en-US" dirty="0"/>
        </a:p>
      </dgm:t>
    </dgm:pt>
    <dgm:pt modelId="{10D1781E-C2D0-455C-8D52-119E595BD02F}" type="parTrans" cxnId="{8E4BEFF6-6449-46CF-AD16-9A3523436C5D}">
      <dgm:prSet/>
      <dgm:spPr/>
      <dgm:t>
        <a:bodyPr/>
        <a:lstStyle/>
        <a:p>
          <a:endParaRPr lang="en-US"/>
        </a:p>
      </dgm:t>
    </dgm:pt>
    <dgm:pt modelId="{58E50CFE-5C43-4A9B-9001-BB299B5CCB7E}" type="sibTrans" cxnId="{8E4BEFF6-6449-46CF-AD16-9A3523436C5D}">
      <dgm:prSet/>
      <dgm:spPr/>
      <dgm:t>
        <a:bodyPr/>
        <a:lstStyle/>
        <a:p>
          <a:endParaRPr lang="en-US"/>
        </a:p>
      </dgm:t>
    </dgm:pt>
    <dgm:pt modelId="{9248B36B-FBAC-48B1-ACA7-73691D351A8C}" type="pres">
      <dgm:prSet presAssocID="{5DEB014E-BA38-44F1-B718-65B62FA0722F}" presName="vert0" presStyleCnt="0">
        <dgm:presLayoutVars>
          <dgm:dir/>
          <dgm:animOne val="branch"/>
          <dgm:animLvl val="lvl"/>
        </dgm:presLayoutVars>
      </dgm:prSet>
      <dgm:spPr/>
      <dgm:t>
        <a:bodyPr/>
        <a:lstStyle/>
        <a:p>
          <a:endParaRPr lang="tr-TR"/>
        </a:p>
      </dgm:t>
    </dgm:pt>
    <dgm:pt modelId="{EE400DD5-1742-46EE-A908-463042320C46}" type="pres">
      <dgm:prSet presAssocID="{A86BEE75-793A-4CC9-B81E-C36211089632}" presName="thickLine" presStyleLbl="alignNode1" presStyleIdx="0" presStyleCnt="11"/>
      <dgm:spPr/>
    </dgm:pt>
    <dgm:pt modelId="{EB1C7F91-B6A7-4590-B8B6-5557AB05D11E}" type="pres">
      <dgm:prSet presAssocID="{A86BEE75-793A-4CC9-B81E-C36211089632}" presName="horz1" presStyleCnt="0"/>
      <dgm:spPr/>
    </dgm:pt>
    <dgm:pt modelId="{28876992-D644-47F0-93FE-D74221A942EC}" type="pres">
      <dgm:prSet presAssocID="{A86BEE75-793A-4CC9-B81E-C36211089632}" presName="tx1" presStyleLbl="revTx" presStyleIdx="0" presStyleCnt="11"/>
      <dgm:spPr/>
      <dgm:t>
        <a:bodyPr/>
        <a:lstStyle/>
        <a:p>
          <a:endParaRPr lang="tr-TR"/>
        </a:p>
      </dgm:t>
    </dgm:pt>
    <dgm:pt modelId="{37060306-4931-475A-B00F-7FCA56B406E7}" type="pres">
      <dgm:prSet presAssocID="{A86BEE75-793A-4CC9-B81E-C36211089632}" presName="vert1" presStyleCnt="0"/>
      <dgm:spPr/>
    </dgm:pt>
    <dgm:pt modelId="{8B8C1917-454F-4BE0-8F64-1C6E66AE8F7A}" type="pres">
      <dgm:prSet presAssocID="{B793D97D-DE25-48B2-BBA7-93676AB5357B}" presName="thickLine" presStyleLbl="alignNode1" presStyleIdx="1" presStyleCnt="11"/>
      <dgm:spPr/>
    </dgm:pt>
    <dgm:pt modelId="{12734450-557C-44A7-AE39-F9B4CC98EFBC}" type="pres">
      <dgm:prSet presAssocID="{B793D97D-DE25-48B2-BBA7-93676AB5357B}" presName="horz1" presStyleCnt="0"/>
      <dgm:spPr/>
    </dgm:pt>
    <dgm:pt modelId="{A5FCB87A-1541-4BA0-BFE1-7F744D1D38A7}" type="pres">
      <dgm:prSet presAssocID="{B793D97D-DE25-48B2-BBA7-93676AB5357B}" presName="tx1" presStyleLbl="revTx" presStyleIdx="1" presStyleCnt="11"/>
      <dgm:spPr/>
      <dgm:t>
        <a:bodyPr/>
        <a:lstStyle/>
        <a:p>
          <a:endParaRPr lang="tr-TR"/>
        </a:p>
      </dgm:t>
    </dgm:pt>
    <dgm:pt modelId="{2144C8F8-C241-44F5-8E72-218196364703}" type="pres">
      <dgm:prSet presAssocID="{B793D97D-DE25-48B2-BBA7-93676AB5357B}" presName="vert1" presStyleCnt="0"/>
      <dgm:spPr/>
    </dgm:pt>
    <dgm:pt modelId="{414DDBCC-5B07-4BDB-960F-21D51B9A2ECB}" type="pres">
      <dgm:prSet presAssocID="{4C5A1359-32BA-4658-AE35-032C315D7190}" presName="thickLine" presStyleLbl="alignNode1" presStyleIdx="2" presStyleCnt="11"/>
      <dgm:spPr/>
    </dgm:pt>
    <dgm:pt modelId="{AE8C9D42-DD5C-4372-8971-2F5CCF47C7C1}" type="pres">
      <dgm:prSet presAssocID="{4C5A1359-32BA-4658-AE35-032C315D7190}" presName="horz1" presStyleCnt="0"/>
      <dgm:spPr/>
    </dgm:pt>
    <dgm:pt modelId="{439A58EC-782A-4989-9EC4-F430B952D563}" type="pres">
      <dgm:prSet presAssocID="{4C5A1359-32BA-4658-AE35-032C315D7190}" presName="tx1" presStyleLbl="revTx" presStyleIdx="2" presStyleCnt="11"/>
      <dgm:spPr/>
      <dgm:t>
        <a:bodyPr/>
        <a:lstStyle/>
        <a:p>
          <a:endParaRPr lang="tr-TR"/>
        </a:p>
      </dgm:t>
    </dgm:pt>
    <dgm:pt modelId="{DC22BCD0-B485-4C32-9C73-9E26CF4AFE96}" type="pres">
      <dgm:prSet presAssocID="{4C5A1359-32BA-4658-AE35-032C315D7190}" presName="vert1" presStyleCnt="0"/>
      <dgm:spPr/>
    </dgm:pt>
    <dgm:pt modelId="{18AD6602-9184-4831-BF14-8E1082C376BA}" type="pres">
      <dgm:prSet presAssocID="{649C5F39-E6B4-4BBF-B2D7-6FC3FFB3A4FB}" presName="thickLine" presStyleLbl="alignNode1" presStyleIdx="3" presStyleCnt="11"/>
      <dgm:spPr/>
    </dgm:pt>
    <dgm:pt modelId="{2DD28542-3146-48DE-8502-E2CE7BA96F07}" type="pres">
      <dgm:prSet presAssocID="{649C5F39-E6B4-4BBF-B2D7-6FC3FFB3A4FB}" presName="horz1" presStyleCnt="0"/>
      <dgm:spPr/>
    </dgm:pt>
    <dgm:pt modelId="{9332D903-E1F3-4520-96D8-70E543178DCB}" type="pres">
      <dgm:prSet presAssocID="{649C5F39-E6B4-4BBF-B2D7-6FC3FFB3A4FB}" presName="tx1" presStyleLbl="revTx" presStyleIdx="3" presStyleCnt="11"/>
      <dgm:spPr/>
      <dgm:t>
        <a:bodyPr/>
        <a:lstStyle/>
        <a:p>
          <a:endParaRPr lang="tr-TR"/>
        </a:p>
      </dgm:t>
    </dgm:pt>
    <dgm:pt modelId="{EA71A821-4DEF-485F-B398-EF97C1850BEC}" type="pres">
      <dgm:prSet presAssocID="{649C5F39-E6B4-4BBF-B2D7-6FC3FFB3A4FB}" presName="vert1" presStyleCnt="0"/>
      <dgm:spPr/>
    </dgm:pt>
    <dgm:pt modelId="{A8C11153-1FEA-419C-9AE5-4FEEA83D3147}" type="pres">
      <dgm:prSet presAssocID="{C4ACCE53-02B6-417D-B341-52BF5ACD3E31}" presName="thickLine" presStyleLbl="alignNode1" presStyleIdx="4" presStyleCnt="11"/>
      <dgm:spPr/>
    </dgm:pt>
    <dgm:pt modelId="{C20674A3-68BC-4662-A005-CE37D68BFC4A}" type="pres">
      <dgm:prSet presAssocID="{C4ACCE53-02B6-417D-B341-52BF5ACD3E31}" presName="horz1" presStyleCnt="0"/>
      <dgm:spPr/>
    </dgm:pt>
    <dgm:pt modelId="{415F0A4E-22E0-4F01-9629-8EBF72634DAB}" type="pres">
      <dgm:prSet presAssocID="{C4ACCE53-02B6-417D-B341-52BF5ACD3E31}" presName="tx1" presStyleLbl="revTx" presStyleIdx="4" presStyleCnt="11"/>
      <dgm:spPr/>
      <dgm:t>
        <a:bodyPr/>
        <a:lstStyle/>
        <a:p>
          <a:endParaRPr lang="tr-TR"/>
        </a:p>
      </dgm:t>
    </dgm:pt>
    <dgm:pt modelId="{A72237C2-1961-46DD-9F68-F7A48255DE81}" type="pres">
      <dgm:prSet presAssocID="{C4ACCE53-02B6-417D-B341-52BF5ACD3E31}" presName="vert1" presStyleCnt="0"/>
      <dgm:spPr/>
    </dgm:pt>
    <dgm:pt modelId="{1ECB5D55-5D93-468D-AFB9-BEE03DE41D05}" type="pres">
      <dgm:prSet presAssocID="{0DDBFC10-1A94-4457-B843-A0819C73AB81}" presName="thickLine" presStyleLbl="alignNode1" presStyleIdx="5" presStyleCnt="11"/>
      <dgm:spPr/>
    </dgm:pt>
    <dgm:pt modelId="{D5D239A3-0F20-40A9-9750-7C26EBFD5A93}" type="pres">
      <dgm:prSet presAssocID="{0DDBFC10-1A94-4457-B843-A0819C73AB81}" presName="horz1" presStyleCnt="0"/>
      <dgm:spPr/>
    </dgm:pt>
    <dgm:pt modelId="{478415FE-A0AF-4D61-9380-20A87D64B672}" type="pres">
      <dgm:prSet presAssocID="{0DDBFC10-1A94-4457-B843-A0819C73AB81}" presName="tx1" presStyleLbl="revTx" presStyleIdx="5" presStyleCnt="11"/>
      <dgm:spPr/>
      <dgm:t>
        <a:bodyPr/>
        <a:lstStyle/>
        <a:p>
          <a:endParaRPr lang="tr-TR"/>
        </a:p>
      </dgm:t>
    </dgm:pt>
    <dgm:pt modelId="{9C4DDCD3-6458-4F39-9678-51CCC6CE5323}" type="pres">
      <dgm:prSet presAssocID="{0DDBFC10-1A94-4457-B843-A0819C73AB81}" presName="vert1" presStyleCnt="0"/>
      <dgm:spPr/>
    </dgm:pt>
    <dgm:pt modelId="{99B60428-0E48-4B2C-B6BF-74E07F6333D1}" type="pres">
      <dgm:prSet presAssocID="{47852382-B4A9-4980-AA73-077962249421}" presName="thickLine" presStyleLbl="alignNode1" presStyleIdx="6" presStyleCnt="11"/>
      <dgm:spPr/>
    </dgm:pt>
    <dgm:pt modelId="{FF87770F-E808-4D85-BB0C-5CB756BBC791}" type="pres">
      <dgm:prSet presAssocID="{47852382-B4A9-4980-AA73-077962249421}" presName="horz1" presStyleCnt="0"/>
      <dgm:spPr/>
    </dgm:pt>
    <dgm:pt modelId="{B2F35FFD-320E-4458-BCE9-E776F11EC2D3}" type="pres">
      <dgm:prSet presAssocID="{47852382-B4A9-4980-AA73-077962249421}" presName="tx1" presStyleLbl="revTx" presStyleIdx="6" presStyleCnt="11"/>
      <dgm:spPr/>
      <dgm:t>
        <a:bodyPr/>
        <a:lstStyle/>
        <a:p>
          <a:endParaRPr lang="tr-TR"/>
        </a:p>
      </dgm:t>
    </dgm:pt>
    <dgm:pt modelId="{04F7859C-572C-4218-BC97-83B3E74290B3}" type="pres">
      <dgm:prSet presAssocID="{47852382-B4A9-4980-AA73-077962249421}" presName="vert1" presStyleCnt="0"/>
      <dgm:spPr/>
    </dgm:pt>
    <dgm:pt modelId="{3EE16B6A-F4D2-45BB-8F03-6A6F3204298E}" type="pres">
      <dgm:prSet presAssocID="{17E1FDB5-4E68-4D89-A6C0-2F1EC4D6874E}" presName="thickLine" presStyleLbl="alignNode1" presStyleIdx="7" presStyleCnt="11"/>
      <dgm:spPr/>
    </dgm:pt>
    <dgm:pt modelId="{084F8709-14E0-47B0-B4CE-F7E01DF5D815}" type="pres">
      <dgm:prSet presAssocID="{17E1FDB5-4E68-4D89-A6C0-2F1EC4D6874E}" presName="horz1" presStyleCnt="0"/>
      <dgm:spPr/>
    </dgm:pt>
    <dgm:pt modelId="{2AAA9BF1-1DF8-40EC-9047-7FB3F05CBD4B}" type="pres">
      <dgm:prSet presAssocID="{17E1FDB5-4E68-4D89-A6C0-2F1EC4D6874E}" presName="tx1" presStyleLbl="revTx" presStyleIdx="7" presStyleCnt="11"/>
      <dgm:spPr/>
      <dgm:t>
        <a:bodyPr/>
        <a:lstStyle/>
        <a:p>
          <a:endParaRPr lang="tr-TR"/>
        </a:p>
      </dgm:t>
    </dgm:pt>
    <dgm:pt modelId="{F55EAC3D-7997-428F-A58F-15CCAC235D1C}" type="pres">
      <dgm:prSet presAssocID="{17E1FDB5-4E68-4D89-A6C0-2F1EC4D6874E}" presName="vert1" presStyleCnt="0"/>
      <dgm:spPr/>
    </dgm:pt>
    <dgm:pt modelId="{CC03E123-C3DD-403E-B118-0D078F4DB1E5}" type="pres">
      <dgm:prSet presAssocID="{5F7A92EC-97BE-4B68-81B5-203EE72CFAEB}" presName="thickLine" presStyleLbl="alignNode1" presStyleIdx="8" presStyleCnt="11"/>
      <dgm:spPr/>
    </dgm:pt>
    <dgm:pt modelId="{6C89E13C-4ED4-4387-A0DA-185AF37BFA97}" type="pres">
      <dgm:prSet presAssocID="{5F7A92EC-97BE-4B68-81B5-203EE72CFAEB}" presName="horz1" presStyleCnt="0"/>
      <dgm:spPr/>
    </dgm:pt>
    <dgm:pt modelId="{D006E54D-B658-4F1D-9CE3-82157890508F}" type="pres">
      <dgm:prSet presAssocID="{5F7A92EC-97BE-4B68-81B5-203EE72CFAEB}" presName="tx1" presStyleLbl="revTx" presStyleIdx="8" presStyleCnt="11"/>
      <dgm:spPr/>
      <dgm:t>
        <a:bodyPr/>
        <a:lstStyle/>
        <a:p>
          <a:endParaRPr lang="tr-TR"/>
        </a:p>
      </dgm:t>
    </dgm:pt>
    <dgm:pt modelId="{DA67E45A-F465-4B81-BD52-C5EE76ABA350}" type="pres">
      <dgm:prSet presAssocID="{5F7A92EC-97BE-4B68-81B5-203EE72CFAEB}" presName="vert1" presStyleCnt="0"/>
      <dgm:spPr/>
    </dgm:pt>
    <dgm:pt modelId="{CC6AC56B-A676-42FA-A970-10EC2F7B72EA}" type="pres">
      <dgm:prSet presAssocID="{53419F14-6BCC-4FE6-A829-D1E01ACAF782}" presName="thickLine" presStyleLbl="alignNode1" presStyleIdx="9" presStyleCnt="11"/>
      <dgm:spPr/>
    </dgm:pt>
    <dgm:pt modelId="{C2561368-3419-448D-95DA-860C8C36F803}" type="pres">
      <dgm:prSet presAssocID="{53419F14-6BCC-4FE6-A829-D1E01ACAF782}" presName="horz1" presStyleCnt="0"/>
      <dgm:spPr/>
    </dgm:pt>
    <dgm:pt modelId="{DAC4FDD7-DD52-4C73-AB9A-F236B08F93AE}" type="pres">
      <dgm:prSet presAssocID="{53419F14-6BCC-4FE6-A829-D1E01ACAF782}" presName="tx1" presStyleLbl="revTx" presStyleIdx="9" presStyleCnt="11"/>
      <dgm:spPr/>
      <dgm:t>
        <a:bodyPr/>
        <a:lstStyle/>
        <a:p>
          <a:endParaRPr lang="tr-TR"/>
        </a:p>
      </dgm:t>
    </dgm:pt>
    <dgm:pt modelId="{B530AEB3-029A-45B8-89B9-B61CEB5DF2E8}" type="pres">
      <dgm:prSet presAssocID="{53419F14-6BCC-4FE6-A829-D1E01ACAF782}" presName="vert1" presStyleCnt="0"/>
      <dgm:spPr/>
    </dgm:pt>
    <dgm:pt modelId="{F72142A1-2263-4B79-8F04-C049633B4FA7}" type="pres">
      <dgm:prSet presAssocID="{40FE44A6-226B-455E-9D71-133543D3DFE5}" presName="thickLine" presStyleLbl="alignNode1" presStyleIdx="10" presStyleCnt="11"/>
      <dgm:spPr/>
    </dgm:pt>
    <dgm:pt modelId="{5072C517-26BC-401E-ADF1-B03876E4CD46}" type="pres">
      <dgm:prSet presAssocID="{40FE44A6-226B-455E-9D71-133543D3DFE5}" presName="horz1" presStyleCnt="0"/>
      <dgm:spPr/>
    </dgm:pt>
    <dgm:pt modelId="{25D8BCDD-7BEE-4C20-A6D6-FF0D40C858B7}" type="pres">
      <dgm:prSet presAssocID="{40FE44A6-226B-455E-9D71-133543D3DFE5}" presName="tx1" presStyleLbl="revTx" presStyleIdx="10" presStyleCnt="11"/>
      <dgm:spPr/>
      <dgm:t>
        <a:bodyPr/>
        <a:lstStyle/>
        <a:p>
          <a:endParaRPr lang="tr-TR"/>
        </a:p>
      </dgm:t>
    </dgm:pt>
    <dgm:pt modelId="{E348B321-FC1A-44FB-B029-E560548BB136}" type="pres">
      <dgm:prSet presAssocID="{40FE44A6-226B-455E-9D71-133543D3DFE5}" presName="vert1" presStyleCnt="0"/>
      <dgm:spPr/>
    </dgm:pt>
  </dgm:ptLst>
  <dgm:cxnLst>
    <dgm:cxn modelId="{704D4E04-7F9F-46EC-A8F1-4FA58D9816A4}" srcId="{5DEB014E-BA38-44F1-B718-65B62FA0722F}" destId="{A86BEE75-793A-4CC9-B81E-C36211089632}" srcOrd="0" destOrd="0" parTransId="{55F817C4-A4CD-4C8F-8AD8-068CA2454106}" sibTransId="{D8872FE9-EA70-477F-9B68-9C49138ABACD}"/>
    <dgm:cxn modelId="{110DF93A-78C7-43CB-9A84-A2BCC94DA9A0}" srcId="{5DEB014E-BA38-44F1-B718-65B62FA0722F}" destId="{47852382-B4A9-4980-AA73-077962249421}" srcOrd="6" destOrd="0" parTransId="{12865C14-F312-4D88-A012-C12281097A6C}" sibTransId="{FA237D75-8A0C-4050-943E-27EA6C75BEF9}"/>
    <dgm:cxn modelId="{0B0A4FCA-7249-4F1C-BA30-381E6116C2E7}" type="presOf" srcId="{A86BEE75-793A-4CC9-B81E-C36211089632}" destId="{28876992-D644-47F0-93FE-D74221A942EC}" srcOrd="0" destOrd="0" presId="urn:microsoft.com/office/officeart/2008/layout/LinedList"/>
    <dgm:cxn modelId="{46E86BA7-09A8-46A3-B987-DBA55EA21937}" srcId="{5DEB014E-BA38-44F1-B718-65B62FA0722F}" destId="{B793D97D-DE25-48B2-BBA7-93676AB5357B}" srcOrd="1" destOrd="0" parTransId="{3544E7F2-8E3A-4748-8C79-44E81872EA35}" sibTransId="{2E67FF3E-9CB5-42B6-91A1-1E2349A82B19}"/>
    <dgm:cxn modelId="{640A214C-ED04-4299-AB1C-77868A3787B6}" type="presOf" srcId="{C4ACCE53-02B6-417D-B341-52BF5ACD3E31}" destId="{415F0A4E-22E0-4F01-9629-8EBF72634DAB}" srcOrd="0" destOrd="0" presId="urn:microsoft.com/office/officeart/2008/layout/LinedList"/>
    <dgm:cxn modelId="{BBA86364-DDA0-4B5B-9688-926E551E1927}" type="presOf" srcId="{0DDBFC10-1A94-4457-B843-A0819C73AB81}" destId="{478415FE-A0AF-4D61-9380-20A87D64B672}" srcOrd="0" destOrd="0" presId="urn:microsoft.com/office/officeart/2008/layout/LinedList"/>
    <dgm:cxn modelId="{7E3D19B9-5AA4-46EE-A854-914678BFB713}" srcId="{5DEB014E-BA38-44F1-B718-65B62FA0722F}" destId="{4C5A1359-32BA-4658-AE35-032C315D7190}" srcOrd="2" destOrd="0" parTransId="{C1C71DA8-5D7C-40CB-A313-C89C9E397063}" sibTransId="{5A2D35AF-0A50-4B19-886C-76E69867FF89}"/>
    <dgm:cxn modelId="{3B986218-3B6A-4ECB-90A8-A09E8EE3A832}" srcId="{5DEB014E-BA38-44F1-B718-65B62FA0722F}" destId="{17E1FDB5-4E68-4D89-A6C0-2F1EC4D6874E}" srcOrd="7" destOrd="0" parTransId="{D68BF9FD-8C6E-4198-BE7C-1E74B7E75B42}" sibTransId="{0BB8B206-170C-4960-8164-2222EFE98C4C}"/>
    <dgm:cxn modelId="{8E4BEFF6-6449-46CF-AD16-9A3523436C5D}" srcId="{5DEB014E-BA38-44F1-B718-65B62FA0722F}" destId="{40FE44A6-226B-455E-9D71-133543D3DFE5}" srcOrd="10" destOrd="0" parTransId="{10D1781E-C2D0-455C-8D52-119E595BD02F}" sibTransId="{58E50CFE-5C43-4A9B-9001-BB299B5CCB7E}"/>
    <dgm:cxn modelId="{7AA591D1-2607-4DD6-BE62-CC6022F60558}" type="presOf" srcId="{17E1FDB5-4E68-4D89-A6C0-2F1EC4D6874E}" destId="{2AAA9BF1-1DF8-40EC-9047-7FB3F05CBD4B}" srcOrd="0" destOrd="0" presId="urn:microsoft.com/office/officeart/2008/layout/LinedList"/>
    <dgm:cxn modelId="{C87035E5-E1A8-46CC-B476-86E11F5A956E}" type="presOf" srcId="{5DEB014E-BA38-44F1-B718-65B62FA0722F}" destId="{9248B36B-FBAC-48B1-ACA7-73691D351A8C}" srcOrd="0" destOrd="0" presId="urn:microsoft.com/office/officeart/2008/layout/LinedList"/>
    <dgm:cxn modelId="{CF79767F-270B-49E5-80A5-29C750FD59D8}" srcId="{5DEB014E-BA38-44F1-B718-65B62FA0722F}" destId="{5F7A92EC-97BE-4B68-81B5-203EE72CFAEB}" srcOrd="8" destOrd="0" parTransId="{2133B59F-5DC5-4F38-A8B9-36D696FC6EFB}" sibTransId="{78386343-453E-429C-AABD-3638169D2E23}"/>
    <dgm:cxn modelId="{A30942D3-0730-4FC9-B661-724588E4C5A8}" srcId="{5DEB014E-BA38-44F1-B718-65B62FA0722F}" destId="{0DDBFC10-1A94-4457-B843-A0819C73AB81}" srcOrd="5" destOrd="0" parTransId="{AEAC29D9-23BE-440B-B1AE-815CD7AABFB0}" sibTransId="{70DAF949-D1A7-4B17-97E7-BD9FE3801279}"/>
    <dgm:cxn modelId="{AC150668-2B87-468C-B9FC-968DC21FD61D}" type="presOf" srcId="{47852382-B4A9-4980-AA73-077962249421}" destId="{B2F35FFD-320E-4458-BCE9-E776F11EC2D3}" srcOrd="0" destOrd="0" presId="urn:microsoft.com/office/officeart/2008/layout/LinedList"/>
    <dgm:cxn modelId="{E1656293-799E-4FD0-939D-E749BDC27DEC}" srcId="{5DEB014E-BA38-44F1-B718-65B62FA0722F}" destId="{53419F14-6BCC-4FE6-A829-D1E01ACAF782}" srcOrd="9" destOrd="0" parTransId="{1BE98A68-8DEF-4327-9987-A940C7665685}" sibTransId="{8FE97FA1-6120-4663-8E86-A1AAC09F7CAD}"/>
    <dgm:cxn modelId="{AFF33D6C-EF39-4F10-88DB-9EAAB3E248E7}" type="presOf" srcId="{B793D97D-DE25-48B2-BBA7-93676AB5357B}" destId="{A5FCB87A-1541-4BA0-BFE1-7F744D1D38A7}" srcOrd="0" destOrd="0" presId="urn:microsoft.com/office/officeart/2008/layout/LinedList"/>
    <dgm:cxn modelId="{3B57BFE5-53BA-4441-BAC4-147A284B1405}" type="presOf" srcId="{649C5F39-E6B4-4BBF-B2D7-6FC3FFB3A4FB}" destId="{9332D903-E1F3-4520-96D8-70E543178DCB}" srcOrd="0" destOrd="0" presId="urn:microsoft.com/office/officeart/2008/layout/LinedList"/>
    <dgm:cxn modelId="{66596CA4-BEF6-4DB0-A589-84BEE38A4756}" srcId="{5DEB014E-BA38-44F1-B718-65B62FA0722F}" destId="{649C5F39-E6B4-4BBF-B2D7-6FC3FFB3A4FB}" srcOrd="3" destOrd="0" parTransId="{7047D33B-9629-4205-8594-E74C2EA6FC35}" sibTransId="{F35C7A46-1425-4751-A632-396886100BA4}"/>
    <dgm:cxn modelId="{ECDF6AAA-707D-4270-B8D7-655ED3FF1F4F}" type="presOf" srcId="{53419F14-6BCC-4FE6-A829-D1E01ACAF782}" destId="{DAC4FDD7-DD52-4C73-AB9A-F236B08F93AE}" srcOrd="0" destOrd="0" presId="urn:microsoft.com/office/officeart/2008/layout/LinedList"/>
    <dgm:cxn modelId="{76D851A1-0282-47D0-A4BF-6932BD71301D}" srcId="{5DEB014E-BA38-44F1-B718-65B62FA0722F}" destId="{C4ACCE53-02B6-417D-B341-52BF5ACD3E31}" srcOrd="4" destOrd="0" parTransId="{48102F34-A047-4620-9DF8-20712F2164E7}" sibTransId="{B0AE525A-68F4-4315-90DB-C65BCD490178}"/>
    <dgm:cxn modelId="{8F094089-A898-44C7-B5D7-80BF8D948133}" type="presOf" srcId="{5F7A92EC-97BE-4B68-81B5-203EE72CFAEB}" destId="{D006E54D-B658-4F1D-9CE3-82157890508F}" srcOrd="0" destOrd="0" presId="urn:microsoft.com/office/officeart/2008/layout/LinedList"/>
    <dgm:cxn modelId="{6EA7AA94-7C32-4021-BFD6-62A3C9B0C791}" type="presOf" srcId="{4C5A1359-32BA-4658-AE35-032C315D7190}" destId="{439A58EC-782A-4989-9EC4-F430B952D563}" srcOrd="0" destOrd="0" presId="urn:microsoft.com/office/officeart/2008/layout/LinedList"/>
    <dgm:cxn modelId="{CA59097D-5D10-46D0-B139-035980DAB523}" type="presOf" srcId="{40FE44A6-226B-455E-9D71-133543D3DFE5}" destId="{25D8BCDD-7BEE-4C20-A6D6-FF0D40C858B7}" srcOrd="0" destOrd="0" presId="urn:microsoft.com/office/officeart/2008/layout/LinedList"/>
    <dgm:cxn modelId="{FEB436BC-5199-4DF4-AF97-45F068533A56}" type="presParOf" srcId="{9248B36B-FBAC-48B1-ACA7-73691D351A8C}" destId="{EE400DD5-1742-46EE-A908-463042320C46}" srcOrd="0" destOrd="0" presId="urn:microsoft.com/office/officeart/2008/layout/LinedList"/>
    <dgm:cxn modelId="{7D1B24DD-D9EE-41EE-A8E9-12A047DBF6B1}" type="presParOf" srcId="{9248B36B-FBAC-48B1-ACA7-73691D351A8C}" destId="{EB1C7F91-B6A7-4590-B8B6-5557AB05D11E}" srcOrd="1" destOrd="0" presId="urn:microsoft.com/office/officeart/2008/layout/LinedList"/>
    <dgm:cxn modelId="{03DC5B3D-3468-4484-9CCB-0D1B207FD1C4}" type="presParOf" srcId="{EB1C7F91-B6A7-4590-B8B6-5557AB05D11E}" destId="{28876992-D644-47F0-93FE-D74221A942EC}" srcOrd="0" destOrd="0" presId="urn:microsoft.com/office/officeart/2008/layout/LinedList"/>
    <dgm:cxn modelId="{89A2B55C-99F5-4E4A-840B-55BEB73E1C3E}" type="presParOf" srcId="{EB1C7F91-B6A7-4590-B8B6-5557AB05D11E}" destId="{37060306-4931-475A-B00F-7FCA56B406E7}" srcOrd="1" destOrd="0" presId="urn:microsoft.com/office/officeart/2008/layout/LinedList"/>
    <dgm:cxn modelId="{651A3794-3800-49FA-ACEE-8FF28F427C16}" type="presParOf" srcId="{9248B36B-FBAC-48B1-ACA7-73691D351A8C}" destId="{8B8C1917-454F-4BE0-8F64-1C6E66AE8F7A}" srcOrd="2" destOrd="0" presId="urn:microsoft.com/office/officeart/2008/layout/LinedList"/>
    <dgm:cxn modelId="{DA507CAB-4899-456E-9A46-4F2A3D6EB0D1}" type="presParOf" srcId="{9248B36B-FBAC-48B1-ACA7-73691D351A8C}" destId="{12734450-557C-44A7-AE39-F9B4CC98EFBC}" srcOrd="3" destOrd="0" presId="urn:microsoft.com/office/officeart/2008/layout/LinedList"/>
    <dgm:cxn modelId="{985C555E-5093-4714-A8A8-EBD9D8A0B38B}" type="presParOf" srcId="{12734450-557C-44A7-AE39-F9B4CC98EFBC}" destId="{A5FCB87A-1541-4BA0-BFE1-7F744D1D38A7}" srcOrd="0" destOrd="0" presId="urn:microsoft.com/office/officeart/2008/layout/LinedList"/>
    <dgm:cxn modelId="{7DC52B53-68F9-4C5C-B1E0-83F075BD16F8}" type="presParOf" srcId="{12734450-557C-44A7-AE39-F9B4CC98EFBC}" destId="{2144C8F8-C241-44F5-8E72-218196364703}" srcOrd="1" destOrd="0" presId="urn:microsoft.com/office/officeart/2008/layout/LinedList"/>
    <dgm:cxn modelId="{4C5F871A-3491-4416-BBBF-587DBC942906}" type="presParOf" srcId="{9248B36B-FBAC-48B1-ACA7-73691D351A8C}" destId="{414DDBCC-5B07-4BDB-960F-21D51B9A2ECB}" srcOrd="4" destOrd="0" presId="urn:microsoft.com/office/officeart/2008/layout/LinedList"/>
    <dgm:cxn modelId="{3E8877F9-4D6B-4516-B0DA-80D72251523F}" type="presParOf" srcId="{9248B36B-FBAC-48B1-ACA7-73691D351A8C}" destId="{AE8C9D42-DD5C-4372-8971-2F5CCF47C7C1}" srcOrd="5" destOrd="0" presId="urn:microsoft.com/office/officeart/2008/layout/LinedList"/>
    <dgm:cxn modelId="{93F2DA51-0813-4595-882A-A7E7A3C55C0F}" type="presParOf" srcId="{AE8C9D42-DD5C-4372-8971-2F5CCF47C7C1}" destId="{439A58EC-782A-4989-9EC4-F430B952D563}" srcOrd="0" destOrd="0" presId="urn:microsoft.com/office/officeart/2008/layout/LinedList"/>
    <dgm:cxn modelId="{3E7EA412-15CF-45BE-B59F-177F94D71E48}" type="presParOf" srcId="{AE8C9D42-DD5C-4372-8971-2F5CCF47C7C1}" destId="{DC22BCD0-B485-4C32-9C73-9E26CF4AFE96}" srcOrd="1" destOrd="0" presId="urn:microsoft.com/office/officeart/2008/layout/LinedList"/>
    <dgm:cxn modelId="{9C9A79ED-75B0-4199-B061-EE67F88429AD}" type="presParOf" srcId="{9248B36B-FBAC-48B1-ACA7-73691D351A8C}" destId="{18AD6602-9184-4831-BF14-8E1082C376BA}" srcOrd="6" destOrd="0" presId="urn:microsoft.com/office/officeart/2008/layout/LinedList"/>
    <dgm:cxn modelId="{897A474C-EAA8-46C7-B618-D57C6BE38ECC}" type="presParOf" srcId="{9248B36B-FBAC-48B1-ACA7-73691D351A8C}" destId="{2DD28542-3146-48DE-8502-E2CE7BA96F07}" srcOrd="7" destOrd="0" presId="urn:microsoft.com/office/officeart/2008/layout/LinedList"/>
    <dgm:cxn modelId="{748AA01F-0BD1-47B7-8B27-84163F0AAE61}" type="presParOf" srcId="{2DD28542-3146-48DE-8502-E2CE7BA96F07}" destId="{9332D903-E1F3-4520-96D8-70E543178DCB}" srcOrd="0" destOrd="0" presId="urn:microsoft.com/office/officeart/2008/layout/LinedList"/>
    <dgm:cxn modelId="{EE8B141A-5184-4733-B8E4-3DD893858A08}" type="presParOf" srcId="{2DD28542-3146-48DE-8502-E2CE7BA96F07}" destId="{EA71A821-4DEF-485F-B398-EF97C1850BEC}" srcOrd="1" destOrd="0" presId="urn:microsoft.com/office/officeart/2008/layout/LinedList"/>
    <dgm:cxn modelId="{282A2FC0-0FDD-4C76-931D-4B054763293C}" type="presParOf" srcId="{9248B36B-FBAC-48B1-ACA7-73691D351A8C}" destId="{A8C11153-1FEA-419C-9AE5-4FEEA83D3147}" srcOrd="8" destOrd="0" presId="urn:microsoft.com/office/officeart/2008/layout/LinedList"/>
    <dgm:cxn modelId="{3F57C315-F902-46C8-9E68-F53DD3463E57}" type="presParOf" srcId="{9248B36B-FBAC-48B1-ACA7-73691D351A8C}" destId="{C20674A3-68BC-4662-A005-CE37D68BFC4A}" srcOrd="9" destOrd="0" presId="urn:microsoft.com/office/officeart/2008/layout/LinedList"/>
    <dgm:cxn modelId="{4C0D2F4E-810D-4681-A94C-1623021D0545}" type="presParOf" srcId="{C20674A3-68BC-4662-A005-CE37D68BFC4A}" destId="{415F0A4E-22E0-4F01-9629-8EBF72634DAB}" srcOrd="0" destOrd="0" presId="urn:microsoft.com/office/officeart/2008/layout/LinedList"/>
    <dgm:cxn modelId="{462A6572-31D5-41E8-95CF-A8303539D0AA}" type="presParOf" srcId="{C20674A3-68BC-4662-A005-CE37D68BFC4A}" destId="{A72237C2-1961-46DD-9F68-F7A48255DE81}" srcOrd="1" destOrd="0" presId="urn:microsoft.com/office/officeart/2008/layout/LinedList"/>
    <dgm:cxn modelId="{7E87C709-D4DF-4BC6-AC15-1697E76AE681}" type="presParOf" srcId="{9248B36B-FBAC-48B1-ACA7-73691D351A8C}" destId="{1ECB5D55-5D93-468D-AFB9-BEE03DE41D05}" srcOrd="10" destOrd="0" presId="urn:microsoft.com/office/officeart/2008/layout/LinedList"/>
    <dgm:cxn modelId="{4A953505-E6C4-4521-9394-35F23D2537E9}" type="presParOf" srcId="{9248B36B-FBAC-48B1-ACA7-73691D351A8C}" destId="{D5D239A3-0F20-40A9-9750-7C26EBFD5A93}" srcOrd="11" destOrd="0" presId="urn:microsoft.com/office/officeart/2008/layout/LinedList"/>
    <dgm:cxn modelId="{F1106A07-D98F-4332-A884-E48D39779FD6}" type="presParOf" srcId="{D5D239A3-0F20-40A9-9750-7C26EBFD5A93}" destId="{478415FE-A0AF-4D61-9380-20A87D64B672}" srcOrd="0" destOrd="0" presId="urn:microsoft.com/office/officeart/2008/layout/LinedList"/>
    <dgm:cxn modelId="{04DEF2B5-54BE-49AF-9850-891DA15AA32C}" type="presParOf" srcId="{D5D239A3-0F20-40A9-9750-7C26EBFD5A93}" destId="{9C4DDCD3-6458-4F39-9678-51CCC6CE5323}" srcOrd="1" destOrd="0" presId="urn:microsoft.com/office/officeart/2008/layout/LinedList"/>
    <dgm:cxn modelId="{6ABC09F3-5042-4BED-9B01-82FB186CCD30}" type="presParOf" srcId="{9248B36B-FBAC-48B1-ACA7-73691D351A8C}" destId="{99B60428-0E48-4B2C-B6BF-74E07F6333D1}" srcOrd="12" destOrd="0" presId="urn:microsoft.com/office/officeart/2008/layout/LinedList"/>
    <dgm:cxn modelId="{6C0C4BBB-846D-49D3-AE09-7C731E046D68}" type="presParOf" srcId="{9248B36B-FBAC-48B1-ACA7-73691D351A8C}" destId="{FF87770F-E808-4D85-BB0C-5CB756BBC791}" srcOrd="13" destOrd="0" presId="urn:microsoft.com/office/officeart/2008/layout/LinedList"/>
    <dgm:cxn modelId="{5C723AB0-C799-4A3C-AE65-6792E9D6BB39}" type="presParOf" srcId="{FF87770F-E808-4D85-BB0C-5CB756BBC791}" destId="{B2F35FFD-320E-4458-BCE9-E776F11EC2D3}" srcOrd="0" destOrd="0" presId="urn:microsoft.com/office/officeart/2008/layout/LinedList"/>
    <dgm:cxn modelId="{44E840E9-04B7-4BC4-866F-B3F24F02CF9C}" type="presParOf" srcId="{FF87770F-E808-4D85-BB0C-5CB756BBC791}" destId="{04F7859C-572C-4218-BC97-83B3E74290B3}" srcOrd="1" destOrd="0" presId="urn:microsoft.com/office/officeart/2008/layout/LinedList"/>
    <dgm:cxn modelId="{E8FA4F62-96C9-430A-A99F-CED5E9D5E1DC}" type="presParOf" srcId="{9248B36B-FBAC-48B1-ACA7-73691D351A8C}" destId="{3EE16B6A-F4D2-45BB-8F03-6A6F3204298E}" srcOrd="14" destOrd="0" presId="urn:microsoft.com/office/officeart/2008/layout/LinedList"/>
    <dgm:cxn modelId="{D8D90107-BDEE-4C98-B665-DA6B575D5541}" type="presParOf" srcId="{9248B36B-FBAC-48B1-ACA7-73691D351A8C}" destId="{084F8709-14E0-47B0-B4CE-F7E01DF5D815}" srcOrd="15" destOrd="0" presId="urn:microsoft.com/office/officeart/2008/layout/LinedList"/>
    <dgm:cxn modelId="{2CE9F2E2-C06E-478D-9B75-EE7363B32927}" type="presParOf" srcId="{084F8709-14E0-47B0-B4CE-F7E01DF5D815}" destId="{2AAA9BF1-1DF8-40EC-9047-7FB3F05CBD4B}" srcOrd="0" destOrd="0" presId="urn:microsoft.com/office/officeart/2008/layout/LinedList"/>
    <dgm:cxn modelId="{94058352-C09F-44D1-994D-A2C4FD7D912B}" type="presParOf" srcId="{084F8709-14E0-47B0-B4CE-F7E01DF5D815}" destId="{F55EAC3D-7997-428F-A58F-15CCAC235D1C}" srcOrd="1" destOrd="0" presId="urn:microsoft.com/office/officeart/2008/layout/LinedList"/>
    <dgm:cxn modelId="{31762BE7-9B0B-41D1-8C4D-7385F692C4BF}" type="presParOf" srcId="{9248B36B-FBAC-48B1-ACA7-73691D351A8C}" destId="{CC03E123-C3DD-403E-B118-0D078F4DB1E5}" srcOrd="16" destOrd="0" presId="urn:microsoft.com/office/officeart/2008/layout/LinedList"/>
    <dgm:cxn modelId="{A31DFC82-0FFB-492B-9F63-D3C0DA020CC7}" type="presParOf" srcId="{9248B36B-FBAC-48B1-ACA7-73691D351A8C}" destId="{6C89E13C-4ED4-4387-A0DA-185AF37BFA97}" srcOrd="17" destOrd="0" presId="urn:microsoft.com/office/officeart/2008/layout/LinedList"/>
    <dgm:cxn modelId="{9C2F814E-494A-4F6B-ACF5-7CFDD2CAAF09}" type="presParOf" srcId="{6C89E13C-4ED4-4387-A0DA-185AF37BFA97}" destId="{D006E54D-B658-4F1D-9CE3-82157890508F}" srcOrd="0" destOrd="0" presId="urn:microsoft.com/office/officeart/2008/layout/LinedList"/>
    <dgm:cxn modelId="{D45FCCA2-F0E6-4B9A-B757-E8A246906FAF}" type="presParOf" srcId="{6C89E13C-4ED4-4387-A0DA-185AF37BFA97}" destId="{DA67E45A-F465-4B81-BD52-C5EE76ABA350}" srcOrd="1" destOrd="0" presId="urn:microsoft.com/office/officeart/2008/layout/LinedList"/>
    <dgm:cxn modelId="{5E9CDF80-682A-4C19-875A-23B784436569}" type="presParOf" srcId="{9248B36B-FBAC-48B1-ACA7-73691D351A8C}" destId="{CC6AC56B-A676-42FA-A970-10EC2F7B72EA}" srcOrd="18" destOrd="0" presId="urn:microsoft.com/office/officeart/2008/layout/LinedList"/>
    <dgm:cxn modelId="{FC6EFE68-3658-4CAB-96C4-41087896079F}" type="presParOf" srcId="{9248B36B-FBAC-48B1-ACA7-73691D351A8C}" destId="{C2561368-3419-448D-95DA-860C8C36F803}" srcOrd="19" destOrd="0" presId="urn:microsoft.com/office/officeart/2008/layout/LinedList"/>
    <dgm:cxn modelId="{0B267C2C-5239-4B17-AC60-FF17B1F6E0A3}" type="presParOf" srcId="{C2561368-3419-448D-95DA-860C8C36F803}" destId="{DAC4FDD7-DD52-4C73-AB9A-F236B08F93AE}" srcOrd="0" destOrd="0" presId="urn:microsoft.com/office/officeart/2008/layout/LinedList"/>
    <dgm:cxn modelId="{F42D3AF5-73EF-4A25-AA89-2DF1DF3070D8}" type="presParOf" srcId="{C2561368-3419-448D-95DA-860C8C36F803}" destId="{B530AEB3-029A-45B8-89B9-B61CEB5DF2E8}" srcOrd="1" destOrd="0" presId="urn:microsoft.com/office/officeart/2008/layout/LinedList"/>
    <dgm:cxn modelId="{C217D2C2-F4EE-4C56-9E39-A1593C82C9F3}" type="presParOf" srcId="{9248B36B-FBAC-48B1-ACA7-73691D351A8C}" destId="{F72142A1-2263-4B79-8F04-C049633B4FA7}" srcOrd="20" destOrd="0" presId="urn:microsoft.com/office/officeart/2008/layout/LinedList"/>
    <dgm:cxn modelId="{1171DEC0-42D1-4EAE-8439-1119BF3DCA54}" type="presParOf" srcId="{9248B36B-FBAC-48B1-ACA7-73691D351A8C}" destId="{5072C517-26BC-401E-ADF1-B03876E4CD46}" srcOrd="21" destOrd="0" presId="urn:microsoft.com/office/officeart/2008/layout/LinedList"/>
    <dgm:cxn modelId="{49975754-5932-495C-A376-AA40DB61D13D}" type="presParOf" srcId="{5072C517-26BC-401E-ADF1-B03876E4CD46}" destId="{25D8BCDD-7BEE-4C20-A6D6-FF0D40C858B7}" srcOrd="0" destOrd="0" presId="urn:microsoft.com/office/officeart/2008/layout/LinedList"/>
    <dgm:cxn modelId="{F4BEF989-7AC7-4A06-B417-0D7AFB20CF4C}" type="presParOf" srcId="{5072C517-26BC-401E-ADF1-B03876E4CD46}" destId="{E348B321-FC1A-44FB-B029-E560548BB136}"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E029BF8-1372-4E0D-A9AB-B7FB37B46DB4}" type="doc">
      <dgm:prSet loTypeId="urn:microsoft.com/office/officeart/2018/2/layout/IconCircle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0EDF2C8A-9C08-46CA-9101-564EEE927DE8}">
      <dgm:prSet/>
      <dgm:spPr/>
      <dgm:t>
        <a:bodyPr/>
        <a:lstStyle/>
        <a:p>
          <a:r>
            <a:rPr lang="tr-TR"/>
            <a:t>Zaman yönetimini başarabilmek için;</a:t>
          </a:r>
          <a:endParaRPr lang="en-US"/>
        </a:p>
      </dgm:t>
    </dgm:pt>
    <dgm:pt modelId="{97A7EC29-49DA-41F4-820D-3A513BA3B140}" type="parTrans" cxnId="{FDEFB23A-8384-435F-B2EE-3AF4FCE4AEB7}">
      <dgm:prSet/>
      <dgm:spPr/>
      <dgm:t>
        <a:bodyPr/>
        <a:lstStyle/>
        <a:p>
          <a:endParaRPr lang="en-US"/>
        </a:p>
      </dgm:t>
    </dgm:pt>
    <dgm:pt modelId="{C126C690-EB29-49D2-A35D-5DEFC6B9E206}" type="sibTrans" cxnId="{FDEFB23A-8384-435F-B2EE-3AF4FCE4AEB7}">
      <dgm:prSet/>
      <dgm:spPr/>
      <dgm:t>
        <a:bodyPr/>
        <a:lstStyle/>
        <a:p>
          <a:endParaRPr lang="en-US"/>
        </a:p>
      </dgm:t>
    </dgm:pt>
    <dgm:pt modelId="{11E35EE0-F978-42D1-8A51-31669032BED6}">
      <dgm:prSet/>
      <dgm:spPr/>
      <dgm:t>
        <a:bodyPr/>
        <a:lstStyle/>
        <a:p>
          <a:r>
            <a:rPr lang="tr-TR" dirty="0"/>
            <a:t>Kontrol edebildiğimiz olayları </a:t>
          </a:r>
          <a:r>
            <a:rPr lang="tr-TR" dirty="0" smtClean="0"/>
            <a:t>planlamalıyız,</a:t>
          </a:r>
          <a:endParaRPr lang="en-US" dirty="0"/>
        </a:p>
      </dgm:t>
    </dgm:pt>
    <dgm:pt modelId="{C63B1AB2-3303-41E5-B7E6-40934E208416}" type="parTrans" cxnId="{EE89D0D6-2B96-4CED-8249-2DD9677C16C6}">
      <dgm:prSet/>
      <dgm:spPr/>
      <dgm:t>
        <a:bodyPr/>
        <a:lstStyle/>
        <a:p>
          <a:endParaRPr lang="en-US"/>
        </a:p>
      </dgm:t>
    </dgm:pt>
    <dgm:pt modelId="{597AC05E-DA13-438A-A7AF-270092A2FD1F}" type="sibTrans" cxnId="{EE89D0D6-2B96-4CED-8249-2DD9677C16C6}">
      <dgm:prSet/>
      <dgm:spPr/>
      <dgm:t>
        <a:bodyPr/>
        <a:lstStyle/>
        <a:p>
          <a:endParaRPr lang="en-US"/>
        </a:p>
      </dgm:t>
    </dgm:pt>
    <dgm:pt modelId="{172D4C83-43B7-4DFC-B533-152C7CD81088}">
      <dgm:prSet/>
      <dgm:spPr/>
      <dgm:t>
        <a:bodyPr/>
        <a:lstStyle/>
        <a:p>
          <a:r>
            <a:rPr lang="tr-TR" dirty="0"/>
            <a:t>Kontrol edemediğimiz bizim dışımızdaki olayları </a:t>
          </a:r>
          <a:r>
            <a:rPr lang="tr-TR" dirty="0" smtClean="0"/>
            <a:t>yönetebilmeliyiz.</a:t>
          </a:r>
          <a:endParaRPr lang="en-US" dirty="0"/>
        </a:p>
      </dgm:t>
    </dgm:pt>
    <dgm:pt modelId="{A4512796-4A8C-4BD9-816D-1318AFD81A90}" type="parTrans" cxnId="{96F25BED-28C8-44EB-85FD-6C41724669D2}">
      <dgm:prSet/>
      <dgm:spPr/>
      <dgm:t>
        <a:bodyPr/>
        <a:lstStyle/>
        <a:p>
          <a:endParaRPr lang="en-US"/>
        </a:p>
      </dgm:t>
    </dgm:pt>
    <dgm:pt modelId="{9DF42439-D58F-4C37-8749-66E257D32BAB}" type="sibTrans" cxnId="{96F25BED-28C8-44EB-85FD-6C41724669D2}">
      <dgm:prSet/>
      <dgm:spPr/>
      <dgm:t>
        <a:bodyPr/>
        <a:lstStyle/>
        <a:p>
          <a:endParaRPr lang="en-US"/>
        </a:p>
      </dgm:t>
    </dgm:pt>
    <dgm:pt modelId="{940677DA-3C4C-447F-A473-2A6AE35BADE9}">
      <dgm:prSet/>
      <dgm:spPr/>
      <dgm:t>
        <a:bodyPr/>
        <a:lstStyle/>
        <a:p>
          <a:r>
            <a:rPr lang="tr-TR" dirty="0"/>
            <a:t>İyi bir yaşam için zaman önceden </a:t>
          </a:r>
          <a:r>
            <a:rPr lang="tr-TR" dirty="0" smtClean="0"/>
            <a:t>planlanmalıdır.</a:t>
          </a:r>
          <a:endParaRPr lang="en-US" dirty="0"/>
        </a:p>
      </dgm:t>
    </dgm:pt>
    <dgm:pt modelId="{4A957433-4EF6-4752-8A9D-D27AE6E51189}" type="parTrans" cxnId="{91D1E677-4515-4BF2-BCB3-AD2C0D5AF70B}">
      <dgm:prSet/>
      <dgm:spPr/>
      <dgm:t>
        <a:bodyPr/>
        <a:lstStyle/>
        <a:p>
          <a:endParaRPr lang="en-US"/>
        </a:p>
      </dgm:t>
    </dgm:pt>
    <dgm:pt modelId="{3E5ECB18-C415-4ACD-8CEE-E594915F44AA}" type="sibTrans" cxnId="{91D1E677-4515-4BF2-BCB3-AD2C0D5AF70B}">
      <dgm:prSet/>
      <dgm:spPr/>
      <dgm:t>
        <a:bodyPr/>
        <a:lstStyle/>
        <a:p>
          <a:endParaRPr lang="en-US"/>
        </a:p>
      </dgm:t>
    </dgm:pt>
    <dgm:pt modelId="{2CFCAA5F-BCDF-40A6-91D7-613993796E4C}" type="pres">
      <dgm:prSet presAssocID="{AE029BF8-1372-4E0D-A9AB-B7FB37B46DB4}" presName="root" presStyleCnt="0">
        <dgm:presLayoutVars>
          <dgm:dir/>
          <dgm:resizeHandles val="exact"/>
        </dgm:presLayoutVars>
      </dgm:prSet>
      <dgm:spPr/>
      <dgm:t>
        <a:bodyPr/>
        <a:lstStyle/>
        <a:p>
          <a:endParaRPr lang="tr-TR"/>
        </a:p>
      </dgm:t>
    </dgm:pt>
    <dgm:pt modelId="{70FE2BDE-8A9B-4E5A-99B2-4B54F3ED8F3E}" type="pres">
      <dgm:prSet presAssocID="{AE029BF8-1372-4E0D-A9AB-B7FB37B46DB4}" presName="container" presStyleCnt="0">
        <dgm:presLayoutVars>
          <dgm:dir/>
          <dgm:resizeHandles val="exact"/>
        </dgm:presLayoutVars>
      </dgm:prSet>
      <dgm:spPr/>
    </dgm:pt>
    <dgm:pt modelId="{F7A2DA85-90DB-425F-9918-9B89A6B0AA7C}" type="pres">
      <dgm:prSet presAssocID="{0EDF2C8A-9C08-46CA-9101-564EEE927DE8}" presName="compNode" presStyleCnt="0"/>
      <dgm:spPr/>
    </dgm:pt>
    <dgm:pt modelId="{A9517736-03AA-4FCB-99E3-9ACC22F503A4}" type="pres">
      <dgm:prSet presAssocID="{0EDF2C8A-9C08-46CA-9101-564EEE927DE8}" presName="iconBgRect" presStyleLbl="bgShp" presStyleIdx="0" presStyleCnt="4"/>
      <dgm:spPr/>
    </dgm:pt>
    <dgm:pt modelId="{FB7C2A3F-5DF8-4267-A06B-D34EECBBCDF6}" type="pres">
      <dgm:prSet presAssocID="{0EDF2C8A-9C08-46CA-9101-564EEE927DE8}"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Kronometre"/>
        </a:ext>
      </dgm:extLst>
    </dgm:pt>
    <dgm:pt modelId="{3CF12CDB-4D1B-4114-B75D-583AD7AC66AA}" type="pres">
      <dgm:prSet presAssocID="{0EDF2C8A-9C08-46CA-9101-564EEE927DE8}" presName="spaceRect" presStyleCnt="0"/>
      <dgm:spPr/>
    </dgm:pt>
    <dgm:pt modelId="{438FE678-E8BD-41FB-86DC-7458EEAE8115}" type="pres">
      <dgm:prSet presAssocID="{0EDF2C8A-9C08-46CA-9101-564EEE927DE8}" presName="textRect" presStyleLbl="revTx" presStyleIdx="0" presStyleCnt="4">
        <dgm:presLayoutVars>
          <dgm:chMax val="1"/>
          <dgm:chPref val="1"/>
        </dgm:presLayoutVars>
      </dgm:prSet>
      <dgm:spPr/>
      <dgm:t>
        <a:bodyPr/>
        <a:lstStyle/>
        <a:p>
          <a:endParaRPr lang="tr-TR"/>
        </a:p>
      </dgm:t>
    </dgm:pt>
    <dgm:pt modelId="{4C7132D3-ADB2-4EAC-AF39-5D760DA66E5D}" type="pres">
      <dgm:prSet presAssocID="{C126C690-EB29-49D2-A35D-5DEFC6B9E206}" presName="sibTrans" presStyleLbl="sibTrans2D1" presStyleIdx="0" presStyleCnt="0"/>
      <dgm:spPr/>
      <dgm:t>
        <a:bodyPr/>
        <a:lstStyle/>
        <a:p>
          <a:endParaRPr lang="tr-TR"/>
        </a:p>
      </dgm:t>
    </dgm:pt>
    <dgm:pt modelId="{F483EFB7-D807-4700-84D1-F3B661278242}" type="pres">
      <dgm:prSet presAssocID="{11E35EE0-F978-42D1-8A51-31669032BED6}" presName="compNode" presStyleCnt="0"/>
      <dgm:spPr/>
    </dgm:pt>
    <dgm:pt modelId="{E565A840-D880-4729-AB97-BDE5676D0D45}" type="pres">
      <dgm:prSet presAssocID="{11E35EE0-F978-42D1-8A51-31669032BED6}" presName="iconBgRect" presStyleLbl="bgShp" presStyleIdx="1" presStyleCnt="4"/>
      <dgm:spPr/>
    </dgm:pt>
    <dgm:pt modelId="{17FBE90F-530F-4320-A659-FCC25D7B79CD}" type="pres">
      <dgm:prSet presAssocID="{11E35EE0-F978-42D1-8A51-31669032BED6}"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Kontrol listesi"/>
        </a:ext>
      </dgm:extLst>
    </dgm:pt>
    <dgm:pt modelId="{CAE45592-63BE-44D0-94D4-5047EDAAE1E0}" type="pres">
      <dgm:prSet presAssocID="{11E35EE0-F978-42D1-8A51-31669032BED6}" presName="spaceRect" presStyleCnt="0"/>
      <dgm:spPr/>
    </dgm:pt>
    <dgm:pt modelId="{6DC5CF6E-4EFC-438A-9B19-4F8E11340E0A}" type="pres">
      <dgm:prSet presAssocID="{11E35EE0-F978-42D1-8A51-31669032BED6}" presName="textRect" presStyleLbl="revTx" presStyleIdx="1" presStyleCnt="4">
        <dgm:presLayoutVars>
          <dgm:chMax val="1"/>
          <dgm:chPref val="1"/>
        </dgm:presLayoutVars>
      </dgm:prSet>
      <dgm:spPr/>
      <dgm:t>
        <a:bodyPr/>
        <a:lstStyle/>
        <a:p>
          <a:endParaRPr lang="tr-TR"/>
        </a:p>
      </dgm:t>
    </dgm:pt>
    <dgm:pt modelId="{F88E915F-9E7C-42ED-8660-640BDF814086}" type="pres">
      <dgm:prSet presAssocID="{597AC05E-DA13-438A-A7AF-270092A2FD1F}" presName="sibTrans" presStyleLbl="sibTrans2D1" presStyleIdx="0" presStyleCnt="0"/>
      <dgm:spPr/>
      <dgm:t>
        <a:bodyPr/>
        <a:lstStyle/>
        <a:p>
          <a:endParaRPr lang="tr-TR"/>
        </a:p>
      </dgm:t>
    </dgm:pt>
    <dgm:pt modelId="{F72D91F6-5EC4-4E9B-9290-71F6659CE05E}" type="pres">
      <dgm:prSet presAssocID="{172D4C83-43B7-4DFC-B533-152C7CD81088}" presName="compNode" presStyleCnt="0"/>
      <dgm:spPr/>
    </dgm:pt>
    <dgm:pt modelId="{A505E83F-CB3B-4563-947E-40A546740461}" type="pres">
      <dgm:prSet presAssocID="{172D4C83-43B7-4DFC-B533-152C7CD81088}" presName="iconBgRect" presStyleLbl="bgShp" presStyleIdx="2" presStyleCnt="4"/>
      <dgm:spPr/>
    </dgm:pt>
    <dgm:pt modelId="{DD99A420-74CF-41D3-BBC7-07540F55F25D}" type="pres">
      <dgm:prSet presAssocID="{172D4C83-43B7-4DFC-B533-152C7CD81088}"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Onay işareti"/>
        </a:ext>
      </dgm:extLst>
    </dgm:pt>
    <dgm:pt modelId="{BEBFBA1A-83C2-4FE5-BC35-81A32DFC666D}" type="pres">
      <dgm:prSet presAssocID="{172D4C83-43B7-4DFC-B533-152C7CD81088}" presName="spaceRect" presStyleCnt="0"/>
      <dgm:spPr/>
    </dgm:pt>
    <dgm:pt modelId="{C5E07FF9-4EB1-4D00-909E-C38D1C55C918}" type="pres">
      <dgm:prSet presAssocID="{172D4C83-43B7-4DFC-B533-152C7CD81088}" presName="textRect" presStyleLbl="revTx" presStyleIdx="2" presStyleCnt="4">
        <dgm:presLayoutVars>
          <dgm:chMax val="1"/>
          <dgm:chPref val="1"/>
        </dgm:presLayoutVars>
      </dgm:prSet>
      <dgm:spPr/>
      <dgm:t>
        <a:bodyPr/>
        <a:lstStyle/>
        <a:p>
          <a:endParaRPr lang="tr-TR"/>
        </a:p>
      </dgm:t>
    </dgm:pt>
    <dgm:pt modelId="{F0D76E50-40A8-4B4E-B6B7-18795887081B}" type="pres">
      <dgm:prSet presAssocID="{9DF42439-D58F-4C37-8749-66E257D32BAB}" presName="sibTrans" presStyleLbl="sibTrans2D1" presStyleIdx="0" presStyleCnt="0"/>
      <dgm:spPr/>
      <dgm:t>
        <a:bodyPr/>
        <a:lstStyle/>
        <a:p>
          <a:endParaRPr lang="tr-TR"/>
        </a:p>
      </dgm:t>
    </dgm:pt>
    <dgm:pt modelId="{2692717F-8851-46FD-A03F-67166A82FD8B}" type="pres">
      <dgm:prSet presAssocID="{940677DA-3C4C-447F-A473-2A6AE35BADE9}" presName="compNode" presStyleCnt="0"/>
      <dgm:spPr/>
    </dgm:pt>
    <dgm:pt modelId="{86645368-A289-4CC6-8C89-5D3232CB6340}" type="pres">
      <dgm:prSet presAssocID="{940677DA-3C4C-447F-A473-2A6AE35BADE9}" presName="iconBgRect" presStyleLbl="bgShp" presStyleIdx="3" presStyleCnt="4"/>
      <dgm:spPr/>
    </dgm:pt>
    <dgm:pt modelId="{D731F00A-7660-4CE9-8808-36398132E023}" type="pres">
      <dgm:prSet presAssocID="{940677DA-3C4C-447F-A473-2A6AE35BADE9}"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Thumbs Up Sign"/>
        </a:ext>
      </dgm:extLst>
    </dgm:pt>
    <dgm:pt modelId="{9274CA5F-B75C-4570-BD21-9C7990E5944F}" type="pres">
      <dgm:prSet presAssocID="{940677DA-3C4C-447F-A473-2A6AE35BADE9}" presName="spaceRect" presStyleCnt="0"/>
      <dgm:spPr/>
    </dgm:pt>
    <dgm:pt modelId="{FC99FCB1-567C-4536-921D-452C9EE7F14D}" type="pres">
      <dgm:prSet presAssocID="{940677DA-3C4C-447F-A473-2A6AE35BADE9}" presName="textRect" presStyleLbl="revTx" presStyleIdx="3" presStyleCnt="4">
        <dgm:presLayoutVars>
          <dgm:chMax val="1"/>
          <dgm:chPref val="1"/>
        </dgm:presLayoutVars>
      </dgm:prSet>
      <dgm:spPr/>
      <dgm:t>
        <a:bodyPr/>
        <a:lstStyle/>
        <a:p>
          <a:endParaRPr lang="tr-TR"/>
        </a:p>
      </dgm:t>
    </dgm:pt>
  </dgm:ptLst>
  <dgm:cxnLst>
    <dgm:cxn modelId="{1A1E779A-A182-4417-81F7-2D26D89A85C2}" type="presOf" srcId="{9DF42439-D58F-4C37-8749-66E257D32BAB}" destId="{F0D76E50-40A8-4B4E-B6B7-18795887081B}" srcOrd="0" destOrd="0" presId="urn:microsoft.com/office/officeart/2018/2/layout/IconCircleList"/>
    <dgm:cxn modelId="{55DC56E9-E56B-4BF7-A605-E21D2C1D5ADB}" type="presOf" srcId="{597AC05E-DA13-438A-A7AF-270092A2FD1F}" destId="{F88E915F-9E7C-42ED-8660-640BDF814086}" srcOrd="0" destOrd="0" presId="urn:microsoft.com/office/officeart/2018/2/layout/IconCircleList"/>
    <dgm:cxn modelId="{F635C68A-ED54-46CF-82CD-0B0105375DE3}" type="presOf" srcId="{C126C690-EB29-49D2-A35D-5DEFC6B9E206}" destId="{4C7132D3-ADB2-4EAC-AF39-5D760DA66E5D}" srcOrd="0" destOrd="0" presId="urn:microsoft.com/office/officeart/2018/2/layout/IconCircleList"/>
    <dgm:cxn modelId="{E2879545-AA42-42BD-9F65-33A372E50609}" type="presOf" srcId="{940677DA-3C4C-447F-A473-2A6AE35BADE9}" destId="{FC99FCB1-567C-4536-921D-452C9EE7F14D}" srcOrd="0" destOrd="0" presId="urn:microsoft.com/office/officeart/2018/2/layout/IconCircleList"/>
    <dgm:cxn modelId="{FDEFB23A-8384-435F-B2EE-3AF4FCE4AEB7}" srcId="{AE029BF8-1372-4E0D-A9AB-B7FB37B46DB4}" destId="{0EDF2C8A-9C08-46CA-9101-564EEE927DE8}" srcOrd="0" destOrd="0" parTransId="{97A7EC29-49DA-41F4-820D-3A513BA3B140}" sibTransId="{C126C690-EB29-49D2-A35D-5DEFC6B9E206}"/>
    <dgm:cxn modelId="{3FBD2F19-095F-477F-A74D-74DE2725C558}" type="presOf" srcId="{0EDF2C8A-9C08-46CA-9101-564EEE927DE8}" destId="{438FE678-E8BD-41FB-86DC-7458EEAE8115}" srcOrd="0" destOrd="0" presId="urn:microsoft.com/office/officeart/2018/2/layout/IconCircleList"/>
    <dgm:cxn modelId="{B22D96E6-CB1D-42D8-9E20-898531540496}" type="presOf" srcId="{AE029BF8-1372-4E0D-A9AB-B7FB37B46DB4}" destId="{2CFCAA5F-BCDF-40A6-91D7-613993796E4C}" srcOrd="0" destOrd="0" presId="urn:microsoft.com/office/officeart/2018/2/layout/IconCircleList"/>
    <dgm:cxn modelId="{81722F02-780E-46A3-910F-F8D5571E5EFC}" type="presOf" srcId="{11E35EE0-F978-42D1-8A51-31669032BED6}" destId="{6DC5CF6E-4EFC-438A-9B19-4F8E11340E0A}" srcOrd="0" destOrd="0" presId="urn:microsoft.com/office/officeart/2018/2/layout/IconCircleList"/>
    <dgm:cxn modelId="{DEB31C3E-C950-4264-8540-F074C48C6EDB}" type="presOf" srcId="{172D4C83-43B7-4DFC-B533-152C7CD81088}" destId="{C5E07FF9-4EB1-4D00-909E-C38D1C55C918}" srcOrd="0" destOrd="0" presId="urn:microsoft.com/office/officeart/2018/2/layout/IconCircleList"/>
    <dgm:cxn modelId="{91D1E677-4515-4BF2-BCB3-AD2C0D5AF70B}" srcId="{AE029BF8-1372-4E0D-A9AB-B7FB37B46DB4}" destId="{940677DA-3C4C-447F-A473-2A6AE35BADE9}" srcOrd="3" destOrd="0" parTransId="{4A957433-4EF6-4752-8A9D-D27AE6E51189}" sibTransId="{3E5ECB18-C415-4ACD-8CEE-E594915F44AA}"/>
    <dgm:cxn modelId="{EE89D0D6-2B96-4CED-8249-2DD9677C16C6}" srcId="{AE029BF8-1372-4E0D-A9AB-B7FB37B46DB4}" destId="{11E35EE0-F978-42D1-8A51-31669032BED6}" srcOrd="1" destOrd="0" parTransId="{C63B1AB2-3303-41E5-B7E6-40934E208416}" sibTransId="{597AC05E-DA13-438A-A7AF-270092A2FD1F}"/>
    <dgm:cxn modelId="{96F25BED-28C8-44EB-85FD-6C41724669D2}" srcId="{AE029BF8-1372-4E0D-A9AB-B7FB37B46DB4}" destId="{172D4C83-43B7-4DFC-B533-152C7CD81088}" srcOrd="2" destOrd="0" parTransId="{A4512796-4A8C-4BD9-816D-1318AFD81A90}" sibTransId="{9DF42439-D58F-4C37-8749-66E257D32BAB}"/>
    <dgm:cxn modelId="{9FCC0B61-D17C-4041-95F9-33C5E140D589}" type="presParOf" srcId="{2CFCAA5F-BCDF-40A6-91D7-613993796E4C}" destId="{70FE2BDE-8A9B-4E5A-99B2-4B54F3ED8F3E}" srcOrd="0" destOrd="0" presId="urn:microsoft.com/office/officeart/2018/2/layout/IconCircleList"/>
    <dgm:cxn modelId="{8F613454-F016-49E6-9C8F-97F959B22107}" type="presParOf" srcId="{70FE2BDE-8A9B-4E5A-99B2-4B54F3ED8F3E}" destId="{F7A2DA85-90DB-425F-9918-9B89A6B0AA7C}" srcOrd="0" destOrd="0" presId="urn:microsoft.com/office/officeart/2018/2/layout/IconCircleList"/>
    <dgm:cxn modelId="{3F4DABB7-1BB3-4B08-A1CA-E02797BF745B}" type="presParOf" srcId="{F7A2DA85-90DB-425F-9918-9B89A6B0AA7C}" destId="{A9517736-03AA-4FCB-99E3-9ACC22F503A4}" srcOrd="0" destOrd="0" presId="urn:microsoft.com/office/officeart/2018/2/layout/IconCircleList"/>
    <dgm:cxn modelId="{298E4810-B400-49B3-935C-A3939FFD2580}" type="presParOf" srcId="{F7A2DA85-90DB-425F-9918-9B89A6B0AA7C}" destId="{FB7C2A3F-5DF8-4267-A06B-D34EECBBCDF6}" srcOrd="1" destOrd="0" presId="urn:microsoft.com/office/officeart/2018/2/layout/IconCircleList"/>
    <dgm:cxn modelId="{F99816DD-FD9B-4828-8D74-76E1FAD46BB6}" type="presParOf" srcId="{F7A2DA85-90DB-425F-9918-9B89A6B0AA7C}" destId="{3CF12CDB-4D1B-4114-B75D-583AD7AC66AA}" srcOrd="2" destOrd="0" presId="urn:microsoft.com/office/officeart/2018/2/layout/IconCircleList"/>
    <dgm:cxn modelId="{CDAB4B42-85B6-47FD-AE41-BA492FB35792}" type="presParOf" srcId="{F7A2DA85-90DB-425F-9918-9B89A6B0AA7C}" destId="{438FE678-E8BD-41FB-86DC-7458EEAE8115}" srcOrd="3" destOrd="0" presId="urn:microsoft.com/office/officeart/2018/2/layout/IconCircleList"/>
    <dgm:cxn modelId="{1A83E6B0-9128-4000-8052-C6D8A92010C0}" type="presParOf" srcId="{70FE2BDE-8A9B-4E5A-99B2-4B54F3ED8F3E}" destId="{4C7132D3-ADB2-4EAC-AF39-5D760DA66E5D}" srcOrd="1" destOrd="0" presId="urn:microsoft.com/office/officeart/2018/2/layout/IconCircleList"/>
    <dgm:cxn modelId="{A44F44D5-67D0-4C0C-8737-34A9EAE7CB08}" type="presParOf" srcId="{70FE2BDE-8A9B-4E5A-99B2-4B54F3ED8F3E}" destId="{F483EFB7-D807-4700-84D1-F3B661278242}" srcOrd="2" destOrd="0" presId="urn:microsoft.com/office/officeart/2018/2/layout/IconCircleList"/>
    <dgm:cxn modelId="{34F8D816-7677-4E0B-B4DC-062D309963E3}" type="presParOf" srcId="{F483EFB7-D807-4700-84D1-F3B661278242}" destId="{E565A840-D880-4729-AB97-BDE5676D0D45}" srcOrd="0" destOrd="0" presId="urn:microsoft.com/office/officeart/2018/2/layout/IconCircleList"/>
    <dgm:cxn modelId="{D38C0683-031F-48F4-8F21-8034002A2D4F}" type="presParOf" srcId="{F483EFB7-D807-4700-84D1-F3B661278242}" destId="{17FBE90F-530F-4320-A659-FCC25D7B79CD}" srcOrd="1" destOrd="0" presId="urn:microsoft.com/office/officeart/2018/2/layout/IconCircleList"/>
    <dgm:cxn modelId="{3B2FA7E8-0038-4AAE-8C51-E3D93730F9A9}" type="presParOf" srcId="{F483EFB7-D807-4700-84D1-F3B661278242}" destId="{CAE45592-63BE-44D0-94D4-5047EDAAE1E0}" srcOrd="2" destOrd="0" presId="urn:microsoft.com/office/officeart/2018/2/layout/IconCircleList"/>
    <dgm:cxn modelId="{27F0134E-68FE-43E3-99F9-B057A454039E}" type="presParOf" srcId="{F483EFB7-D807-4700-84D1-F3B661278242}" destId="{6DC5CF6E-4EFC-438A-9B19-4F8E11340E0A}" srcOrd="3" destOrd="0" presId="urn:microsoft.com/office/officeart/2018/2/layout/IconCircleList"/>
    <dgm:cxn modelId="{6A500A98-9A39-4379-943E-81E04F49AD96}" type="presParOf" srcId="{70FE2BDE-8A9B-4E5A-99B2-4B54F3ED8F3E}" destId="{F88E915F-9E7C-42ED-8660-640BDF814086}" srcOrd="3" destOrd="0" presId="urn:microsoft.com/office/officeart/2018/2/layout/IconCircleList"/>
    <dgm:cxn modelId="{CBBC59A2-17FB-4343-853B-95C9EEF35472}" type="presParOf" srcId="{70FE2BDE-8A9B-4E5A-99B2-4B54F3ED8F3E}" destId="{F72D91F6-5EC4-4E9B-9290-71F6659CE05E}" srcOrd="4" destOrd="0" presId="urn:microsoft.com/office/officeart/2018/2/layout/IconCircleList"/>
    <dgm:cxn modelId="{262D86E2-4D87-4BEA-B2E3-6F947AC70851}" type="presParOf" srcId="{F72D91F6-5EC4-4E9B-9290-71F6659CE05E}" destId="{A505E83F-CB3B-4563-947E-40A546740461}" srcOrd="0" destOrd="0" presId="urn:microsoft.com/office/officeart/2018/2/layout/IconCircleList"/>
    <dgm:cxn modelId="{F72EBB6B-9B57-4437-87B7-1319C7DF0CF5}" type="presParOf" srcId="{F72D91F6-5EC4-4E9B-9290-71F6659CE05E}" destId="{DD99A420-74CF-41D3-BBC7-07540F55F25D}" srcOrd="1" destOrd="0" presId="urn:microsoft.com/office/officeart/2018/2/layout/IconCircleList"/>
    <dgm:cxn modelId="{FBA9DE12-7A2E-4DE6-B5A4-33923A94A533}" type="presParOf" srcId="{F72D91F6-5EC4-4E9B-9290-71F6659CE05E}" destId="{BEBFBA1A-83C2-4FE5-BC35-81A32DFC666D}" srcOrd="2" destOrd="0" presId="urn:microsoft.com/office/officeart/2018/2/layout/IconCircleList"/>
    <dgm:cxn modelId="{05334765-7B43-435B-81BB-A991C3B65E5D}" type="presParOf" srcId="{F72D91F6-5EC4-4E9B-9290-71F6659CE05E}" destId="{C5E07FF9-4EB1-4D00-909E-C38D1C55C918}" srcOrd="3" destOrd="0" presId="urn:microsoft.com/office/officeart/2018/2/layout/IconCircleList"/>
    <dgm:cxn modelId="{A2892D0B-BCDC-4429-80C3-5B8BB48A44D0}" type="presParOf" srcId="{70FE2BDE-8A9B-4E5A-99B2-4B54F3ED8F3E}" destId="{F0D76E50-40A8-4B4E-B6B7-18795887081B}" srcOrd="5" destOrd="0" presId="urn:microsoft.com/office/officeart/2018/2/layout/IconCircleList"/>
    <dgm:cxn modelId="{48CF9FDE-63C6-456F-913E-F9E21E16164B}" type="presParOf" srcId="{70FE2BDE-8A9B-4E5A-99B2-4B54F3ED8F3E}" destId="{2692717F-8851-46FD-A03F-67166A82FD8B}" srcOrd="6" destOrd="0" presId="urn:microsoft.com/office/officeart/2018/2/layout/IconCircleList"/>
    <dgm:cxn modelId="{47DCCC5B-215C-4FD9-A06B-6B5C491F274B}" type="presParOf" srcId="{2692717F-8851-46FD-A03F-67166A82FD8B}" destId="{86645368-A289-4CC6-8C89-5D3232CB6340}" srcOrd="0" destOrd="0" presId="urn:microsoft.com/office/officeart/2018/2/layout/IconCircleList"/>
    <dgm:cxn modelId="{DF3B7B9B-A9CB-4911-BC85-D63F2365BB2F}" type="presParOf" srcId="{2692717F-8851-46FD-A03F-67166A82FD8B}" destId="{D731F00A-7660-4CE9-8808-36398132E023}" srcOrd="1" destOrd="0" presId="urn:microsoft.com/office/officeart/2018/2/layout/IconCircleList"/>
    <dgm:cxn modelId="{150DE66A-E492-4AA7-9C19-89F7395D8B11}" type="presParOf" srcId="{2692717F-8851-46FD-A03F-67166A82FD8B}" destId="{9274CA5F-B75C-4570-BD21-9C7990E5944F}" srcOrd="2" destOrd="0" presId="urn:microsoft.com/office/officeart/2018/2/layout/IconCircleList"/>
    <dgm:cxn modelId="{F6BEAF3E-AA12-496E-9902-EDA676F974C1}" type="presParOf" srcId="{2692717F-8851-46FD-A03F-67166A82FD8B}" destId="{FC99FCB1-567C-4536-921D-452C9EE7F14D}" srcOrd="3" destOrd="0" presId="urn:microsoft.com/office/officeart/2018/2/layout/Icon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2EDE7E4-1B0F-4A00-8CB1-5B6F768E9680}" type="doc">
      <dgm:prSet loTypeId="urn:microsoft.com/office/officeart/2005/8/layout/list1" loCatId="list" qsTypeId="urn:microsoft.com/office/officeart/2005/8/quickstyle/simple1" qsCatId="simple" csTypeId="urn:microsoft.com/office/officeart/2005/8/colors/colorful1#2" csCatId="colorful" phldr="1"/>
      <dgm:spPr/>
      <dgm:t>
        <a:bodyPr/>
        <a:lstStyle/>
        <a:p>
          <a:endParaRPr lang="en-US"/>
        </a:p>
      </dgm:t>
    </dgm:pt>
    <dgm:pt modelId="{9C4A8AFE-2BAA-4E82-98BE-DE26C48E9C9A}">
      <dgm:prSet/>
      <dgm:spPr/>
      <dgm:t>
        <a:bodyPr/>
        <a:lstStyle/>
        <a:p>
          <a:r>
            <a:rPr lang="tr-TR" dirty="0"/>
            <a:t>Önem, öncelik ve aciliyet sorunları</a:t>
          </a:r>
          <a:endParaRPr lang="en-US" dirty="0"/>
        </a:p>
      </dgm:t>
    </dgm:pt>
    <dgm:pt modelId="{C474AE3E-4854-48A6-99A5-0A06AF9A52F7}" type="parTrans" cxnId="{2F0D9A54-E5CB-42D0-9DDF-BC593FCD2B6C}">
      <dgm:prSet/>
      <dgm:spPr/>
      <dgm:t>
        <a:bodyPr/>
        <a:lstStyle/>
        <a:p>
          <a:endParaRPr lang="en-US"/>
        </a:p>
      </dgm:t>
    </dgm:pt>
    <dgm:pt modelId="{8A87E97C-4210-4E44-9380-3B9A77D27E2C}" type="sibTrans" cxnId="{2F0D9A54-E5CB-42D0-9DDF-BC593FCD2B6C}">
      <dgm:prSet/>
      <dgm:spPr/>
      <dgm:t>
        <a:bodyPr/>
        <a:lstStyle/>
        <a:p>
          <a:endParaRPr lang="en-US"/>
        </a:p>
      </dgm:t>
    </dgm:pt>
    <dgm:pt modelId="{5032FA43-1208-4A8F-BF68-0048464B8D0C}">
      <dgm:prSet/>
      <dgm:spPr/>
      <dgm:t>
        <a:bodyPr/>
        <a:lstStyle/>
        <a:p>
          <a:r>
            <a:rPr lang="tr-TR" dirty="0"/>
            <a:t>Erteleme alışkanlığı</a:t>
          </a:r>
          <a:endParaRPr lang="en-US" dirty="0"/>
        </a:p>
      </dgm:t>
    </dgm:pt>
    <dgm:pt modelId="{384F2F2E-ABCC-477E-AAFD-3DD61339A707}" type="parTrans" cxnId="{385921C0-18B5-4FA9-BDE8-3B5AB9462DDE}">
      <dgm:prSet/>
      <dgm:spPr/>
      <dgm:t>
        <a:bodyPr/>
        <a:lstStyle/>
        <a:p>
          <a:endParaRPr lang="en-US"/>
        </a:p>
      </dgm:t>
    </dgm:pt>
    <dgm:pt modelId="{0D798AA0-570F-473A-9082-3A9410912669}" type="sibTrans" cxnId="{385921C0-18B5-4FA9-BDE8-3B5AB9462DDE}">
      <dgm:prSet/>
      <dgm:spPr/>
      <dgm:t>
        <a:bodyPr/>
        <a:lstStyle/>
        <a:p>
          <a:endParaRPr lang="en-US"/>
        </a:p>
      </dgm:t>
    </dgm:pt>
    <dgm:pt modelId="{91EE8527-A850-419B-9C9E-2B0BF495288E}">
      <dgm:prSet/>
      <dgm:spPr/>
      <dgm:t>
        <a:bodyPr/>
        <a:lstStyle/>
        <a:p>
          <a:r>
            <a:rPr lang="tr-TR" dirty="0"/>
            <a:t>Hayır diyememek</a:t>
          </a:r>
          <a:endParaRPr lang="en-US" dirty="0"/>
        </a:p>
      </dgm:t>
    </dgm:pt>
    <dgm:pt modelId="{77F1EDB8-9D33-4E85-A85A-9C7EB474A587}" type="parTrans" cxnId="{AD3A827F-93D9-4CB1-AA42-E9346D868369}">
      <dgm:prSet/>
      <dgm:spPr/>
      <dgm:t>
        <a:bodyPr/>
        <a:lstStyle/>
        <a:p>
          <a:endParaRPr lang="en-US"/>
        </a:p>
      </dgm:t>
    </dgm:pt>
    <dgm:pt modelId="{427B6FAC-A5B3-4302-B536-2E05128780B4}" type="sibTrans" cxnId="{AD3A827F-93D9-4CB1-AA42-E9346D868369}">
      <dgm:prSet/>
      <dgm:spPr/>
      <dgm:t>
        <a:bodyPr/>
        <a:lstStyle/>
        <a:p>
          <a:endParaRPr lang="en-US"/>
        </a:p>
      </dgm:t>
    </dgm:pt>
    <dgm:pt modelId="{FF8849CF-2AE2-4D81-BC49-FC8ECA8AF8CB}">
      <dgm:prSet/>
      <dgm:spPr/>
      <dgm:t>
        <a:bodyPr/>
        <a:lstStyle/>
        <a:p>
          <a:r>
            <a:rPr lang="tr-TR" dirty="0"/>
            <a:t>Karar alma sorunları</a:t>
          </a:r>
          <a:endParaRPr lang="en-US" dirty="0"/>
        </a:p>
      </dgm:t>
    </dgm:pt>
    <dgm:pt modelId="{E56898CE-3CBC-490B-9B28-A089A6FE2F43}" type="parTrans" cxnId="{63FA05D5-3482-4060-B272-79C8242218E9}">
      <dgm:prSet/>
      <dgm:spPr/>
      <dgm:t>
        <a:bodyPr/>
        <a:lstStyle/>
        <a:p>
          <a:endParaRPr lang="en-US"/>
        </a:p>
      </dgm:t>
    </dgm:pt>
    <dgm:pt modelId="{B9A109E5-BFAA-4800-88BC-FE9C534EFC8D}" type="sibTrans" cxnId="{63FA05D5-3482-4060-B272-79C8242218E9}">
      <dgm:prSet/>
      <dgm:spPr/>
      <dgm:t>
        <a:bodyPr/>
        <a:lstStyle/>
        <a:p>
          <a:endParaRPr lang="en-US"/>
        </a:p>
      </dgm:t>
    </dgm:pt>
    <dgm:pt modelId="{245FF9F6-0029-4FEE-856F-6A0C5248D60D}">
      <dgm:prSet/>
      <dgm:spPr/>
      <dgm:t>
        <a:bodyPr/>
        <a:lstStyle/>
        <a:p>
          <a:r>
            <a:rPr lang="tr-TR" dirty="0"/>
            <a:t>Dağınıklık</a:t>
          </a:r>
          <a:endParaRPr lang="en-US" dirty="0"/>
        </a:p>
      </dgm:t>
    </dgm:pt>
    <dgm:pt modelId="{6A32F3BC-BE20-404B-B34B-9AB377F8E856}" type="parTrans" cxnId="{2C56633D-EA4F-4840-8108-48039FCB1B7D}">
      <dgm:prSet/>
      <dgm:spPr/>
      <dgm:t>
        <a:bodyPr/>
        <a:lstStyle/>
        <a:p>
          <a:endParaRPr lang="en-US"/>
        </a:p>
      </dgm:t>
    </dgm:pt>
    <dgm:pt modelId="{456D59A2-A429-424A-8DF0-523DAFFDBE3C}" type="sibTrans" cxnId="{2C56633D-EA4F-4840-8108-48039FCB1B7D}">
      <dgm:prSet/>
      <dgm:spPr/>
      <dgm:t>
        <a:bodyPr/>
        <a:lstStyle/>
        <a:p>
          <a:endParaRPr lang="en-US"/>
        </a:p>
      </dgm:t>
    </dgm:pt>
    <dgm:pt modelId="{B849DABE-592A-4C8D-9162-EDC091E225F0}">
      <dgm:prSet/>
      <dgm:spPr/>
      <dgm:t>
        <a:bodyPr/>
        <a:lstStyle/>
        <a:p>
          <a:r>
            <a:rPr lang="tr-TR" dirty="0"/>
            <a:t>Teknolojiyi etkin kullanamama</a:t>
          </a:r>
          <a:endParaRPr lang="en-US" dirty="0"/>
        </a:p>
      </dgm:t>
    </dgm:pt>
    <dgm:pt modelId="{3B2C9200-C7D6-4F21-B152-AC29C42F00FC}" type="parTrans" cxnId="{73103A68-E18B-45C7-9496-0DB712171959}">
      <dgm:prSet/>
      <dgm:spPr/>
      <dgm:t>
        <a:bodyPr/>
        <a:lstStyle/>
        <a:p>
          <a:endParaRPr lang="en-US"/>
        </a:p>
      </dgm:t>
    </dgm:pt>
    <dgm:pt modelId="{99A59957-20A7-4B71-A750-CFB705E22AB4}" type="sibTrans" cxnId="{73103A68-E18B-45C7-9496-0DB712171959}">
      <dgm:prSet/>
      <dgm:spPr/>
      <dgm:t>
        <a:bodyPr/>
        <a:lstStyle/>
        <a:p>
          <a:endParaRPr lang="en-US"/>
        </a:p>
      </dgm:t>
    </dgm:pt>
    <dgm:pt modelId="{B9A6E5D8-F7EB-4342-A7A5-30AE9EB81F49}">
      <dgm:prSet/>
      <dgm:spPr/>
      <dgm:t>
        <a:bodyPr/>
        <a:lstStyle/>
        <a:p>
          <a:r>
            <a:rPr lang="tr-TR" dirty="0"/>
            <a:t>Aynı anda birçok iş ile uğraşmak</a:t>
          </a:r>
          <a:endParaRPr lang="en-US" dirty="0"/>
        </a:p>
      </dgm:t>
    </dgm:pt>
    <dgm:pt modelId="{C7F70C2C-A953-4148-921C-FDFA336E92EC}" type="parTrans" cxnId="{03E4DCDC-9BD0-411C-9BB3-28535AFFA6EB}">
      <dgm:prSet/>
      <dgm:spPr/>
      <dgm:t>
        <a:bodyPr/>
        <a:lstStyle/>
        <a:p>
          <a:endParaRPr lang="en-US"/>
        </a:p>
      </dgm:t>
    </dgm:pt>
    <dgm:pt modelId="{68CCB913-A3FC-44B1-A1F0-6896450AC0EE}" type="sibTrans" cxnId="{03E4DCDC-9BD0-411C-9BB3-28535AFFA6EB}">
      <dgm:prSet/>
      <dgm:spPr/>
      <dgm:t>
        <a:bodyPr/>
        <a:lstStyle/>
        <a:p>
          <a:endParaRPr lang="en-US"/>
        </a:p>
      </dgm:t>
    </dgm:pt>
    <dgm:pt modelId="{83158F2E-B94F-4AEA-B98C-C3E2F31C2E0C}" type="pres">
      <dgm:prSet presAssocID="{D2EDE7E4-1B0F-4A00-8CB1-5B6F768E9680}" presName="linear" presStyleCnt="0">
        <dgm:presLayoutVars>
          <dgm:dir/>
          <dgm:animLvl val="lvl"/>
          <dgm:resizeHandles val="exact"/>
        </dgm:presLayoutVars>
      </dgm:prSet>
      <dgm:spPr/>
      <dgm:t>
        <a:bodyPr/>
        <a:lstStyle/>
        <a:p>
          <a:endParaRPr lang="tr-TR"/>
        </a:p>
      </dgm:t>
    </dgm:pt>
    <dgm:pt modelId="{69BFB6FC-EC92-4203-8B73-592CEF69B007}" type="pres">
      <dgm:prSet presAssocID="{9C4A8AFE-2BAA-4E82-98BE-DE26C48E9C9A}" presName="parentLin" presStyleCnt="0"/>
      <dgm:spPr/>
    </dgm:pt>
    <dgm:pt modelId="{81D52CB3-59DE-4CB9-8A70-56A949313B4A}" type="pres">
      <dgm:prSet presAssocID="{9C4A8AFE-2BAA-4E82-98BE-DE26C48E9C9A}" presName="parentLeftMargin" presStyleLbl="node1" presStyleIdx="0" presStyleCnt="7"/>
      <dgm:spPr/>
      <dgm:t>
        <a:bodyPr/>
        <a:lstStyle/>
        <a:p>
          <a:endParaRPr lang="tr-TR"/>
        </a:p>
      </dgm:t>
    </dgm:pt>
    <dgm:pt modelId="{56DD25E7-B8BA-495C-B3BD-6EA7F2E0EB0F}" type="pres">
      <dgm:prSet presAssocID="{9C4A8AFE-2BAA-4E82-98BE-DE26C48E9C9A}" presName="parentText" presStyleLbl="node1" presStyleIdx="0" presStyleCnt="7">
        <dgm:presLayoutVars>
          <dgm:chMax val="0"/>
          <dgm:bulletEnabled val="1"/>
        </dgm:presLayoutVars>
      </dgm:prSet>
      <dgm:spPr/>
      <dgm:t>
        <a:bodyPr/>
        <a:lstStyle/>
        <a:p>
          <a:endParaRPr lang="tr-TR"/>
        </a:p>
      </dgm:t>
    </dgm:pt>
    <dgm:pt modelId="{B988E30D-E003-4E4E-AD7A-FB94E89FEAD7}" type="pres">
      <dgm:prSet presAssocID="{9C4A8AFE-2BAA-4E82-98BE-DE26C48E9C9A}" presName="negativeSpace" presStyleCnt="0"/>
      <dgm:spPr/>
    </dgm:pt>
    <dgm:pt modelId="{74D4103A-AF29-496D-A541-69C2E6923257}" type="pres">
      <dgm:prSet presAssocID="{9C4A8AFE-2BAA-4E82-98BE-DE26C48E9C9A}" presName="childText" presStyleLbl="conFgAcc1" presStyleIdx="0" presStyleCnt="7">
        <dgm:presLayoutVars>
          <dgm:bulletEnabled val="1"/>
        </dgm:presLayoutVars>
      </dgm:prSet>
      <dgm:spPr/>
    </dgm:pt>
    <dgm:pt modelId="{36F252D6-AC73-459D-9069-DEEC0F3761B4}" type="pres">
      <dgm:prSet presAssocID="{8A87E97C-4210-4E44-9380-3B9A77D27E2C}" presName="spaceBetweenRectangles" presStyleCnt="0"/>
      <dgm:spPr/>
    </dgm:pt>
    <dgm:pt modelId="{2377F41E-CC4D-46B4-8376-6302D05336DE}" type="pres">
      <dgm:prSet presAssocID="{5032FA43-1208-4A8F-BF68-0048464B8D0C}" presName="parentLin" presStyleCnt="0"/>
      <dgm:spPr/>
    </dgm:pt>
    <dgm:pt modelId="{79C1DE79-0486-4941-ABF0-00CB3B29289C}" type="pres">
      <dgm:prSet presAssocID="{5032FA43-1208-4A8F-BF68-0048464B8D0C}" presName="parentLeftMargin" presStyleLbl="node1" presStyleIdx="0" presStyleCnt="7"/>
      <dgm:spPr/>
      <dgm:t>
        <a:bodyPr/>
        <a:lstStyle/>
        <a:p>
          <a:endParaRPr lang="tr-TR"/>
        </a:p>
      </dgm:t>
    </dgm:pt>
    <dgm:pt modelId="{5F20F226-D35D-4035-8B7D-E92C67321EB1}" type="pres">
      <dgm:prSet presAssocID="{5032FA43-1208-4A8F-BF68-0048464B8D0C}" presName="parentText" presStyleLbl="node1" presStyleIdx="1" presStyleCnt="7">
        <dgm:presLayoutVars>
          <dgm:chMax val="0"/>
          <dgm:bulletEnabled val="1"/>
        </dgm:presLayoutVars>
      </dgm:prSet>
      <dgm:spPr/>
      <dgm:t>
        <a:bodyPr/>
        <a:lstStyle/>
        <a:p>
          <a:endParaRPr lang="tr-TR"/>
        </a:p>
      </dgm:t>
    </dgm:pt>
    <dgm:pt modelId="{F161A035-73BD-4E44-8051-42F0BD27399B}" type="pres">
      <dgm:prSet presAssocID="{5032FA43-1208-4A8F-BF68-0048464B8D0C}" presName="negativeSpace" presStyleCnt="0"/>
      <dgm:spPr/>
    </dgm:pt>
    <dgm:pt modelId="{5B884394-7E84-4F7E-8CDB-CC50327D4358}" type="pres">
      <dgm:prSet presAssocID="{5032FA43-1208-4A8F-BF68-0048464B8D0C}" presName="childText" presStyleLbl="conFgAcc1" presStyleIdx="1" presStyleCnt="7">
        <dgm:presLayoutVars>
          <dgm:bulletEnabled val="1"/>
        </dgm:presLayoutVars>
      </dgm:prSet>
      <dgm:spPr/>
    </dgm:pt>
    <dgm:pt modelId="{76E97D64-9FFB-46A5-B49F-B85DEC771BD8}" type="pres">
      <dgm:prSet presAssocID="{0D798AA0-570F-473A-9082-3A9410912669}" presName="spaceBetweenRectangles" presStyleCnt="0"/>
      <dgm:spPr/>
    </dgm:pt>
    <dgm:pt modelId="{04873676-DDE2-47D4-9BC0-D87C2AE7AEDE}" type="pres">
      <dgm:prSet presAssocID="{91EE8527-A850-419B-9C9E-2B0BF495288E}" presName="parentLin" presStyleCnt="0"/>
      <dgm:spPr/>
    </dgm:pt>
    <dgm:pt modelId="{57450E23-3BAE-40E3-A3F8-46DCC273BAA3}" type="pres">
      <dgm:prSet presAssocID="{91EE8527-A850-419B-9C9E-2B0BF495288E}" presName="parentLeftMargin" presStyleLbl="node1" presStyleIdx="1" presStyleCnt="7"/>
      <dgm:spPr/>
      <dgm:t>
        <a:bodyPr/>
        <a:lstStyle/>
        <a:p>
          <a:endParaRPr lang="tr-TR"/>
        </a:p>
      </dgm:t>
    </dgm:pt>
    <dgm:pt modelId="{414889FD-C6E2-41B2-8429-588EB1879FD0}" type="pres">
      <dgm:prSet presAssocID="{91EE8527-A850-419B-9C9E-2B0BF495288E}" presName="parentText" presStyleLbl="node1" presStyleIdx="2" presStyleCnt="7">
        <dgm:presLayoutVars>
          <dgm:chMax val="0"/>
          <dgm:bulletEnabled val="1"/>
        </dgm:presLayoutVars>
      </dgm:prSet>
      <dgm:spPr/>
      <dgm:t>
        <a:bodyPr/>
        <a:lstStyle/>
        <a:p>
          <a:endParaRPr lang="tr-TR"/>
        </a:p>
      </dgm:t>
    </dgm:pt>
    <dgm:pt modelId="{4CF0ECE3-593E-47B8-8316-91A08775613A}" type="pres">
      <dgm:prSet presAssocID="{91EE8527-A850-419B-9C9E-2B0BF495288E}" presName="negativeSpace" presStyleCnt="0"/>
      <dgm:spPr/>
    </dgm:pt>
    <dgm:pt modelId="{68A94DC1-06D7-404D-BECF-58C7E185547E}" type="pres">
      <dgm:prSet presAssocID="{91EE8527-A850-419B-9C9E-2B0BF495288E}" presName="childText" presStyleLbl="conFgAcc1" presStyleIdx="2" presStyleCnt="7">
        <dgm:presLayoutVars>
          <dgm:bulletEnabled val="1"/>
        </dgm:presLayoutVars>
      </dgm:prSet>
      <dgm:spPr/>
    </dgm:pt>
    <dgm:pt modelId="{8BA6D8A2-1F80-4C12-A779-E908ECEAEAD4}" type="pres">
      <dgm:prSet presAssocID="{427B6FAC-A5B3-4302-B536-2E05128780B4}" presName="spaceBetweenRectangles" presStyleCnt="0"/>
      <dgm:spPr/>
    </dgm:pt>
    <dgm:pt modelId="{4B36A315-4513-42B6-A79F-9FE94441BEBA}" type="pres">
      <dgm:prSet presAssocID="{FF8849CF-2AE2-4D81-BC49-FC8ECA8AF8CB}" presName="parentLin" presStyleCnt="0"/>
      <dgm:spPr/>
    </dgm:pt>
    <dgm:pt modelId="{D8D6045A-4484-4F8F-9563-C05581B8416C}" type="pres">
      <dgm:prSet presAssocID="{FF8849CF-2AE2-4D81-BC49-FC8ECA8AF8CB}" presName="parentLeftMargin" presStyleLbl="node1" presStyleIdx="2" presStyleCnt="7"/>
      <dgm:spPr/>
      <dgm:t>
        <a:bodyPr/>
        <a:lstStyle/>
        <a:p>
          <a:endParaRPr lang="tr-TR"/>
        </a:p>
      </dgm:t>
    </dgm:pt>
    <dgm:pt modelId="{9351C66B-615A-42FE-8851-952D8F011235}" type="pres">
      <dgm:prSet presAssocID="{FF8849CF-2AE2-4D81-BC49-FC8ECA8AF8CB}" presName="parentText" presStyleLbl="node1" presStyleIdx="3" presStyleCnt="7">
        <dgm:presLayoutVars>
          <dgm:chMax val="0"/>
          <dgm:bulletEnabled val="1"/>
        </dgm:presLayoutVars>
      </dgm:prSet>
      <dgm:spPr/>
      <dgm:t>
        <a:bodyPr/>
        <a:lstStyle/>
        <a:p>
          <a:endParaRPr lang="tr-TR"/>
        </a:p>
      </dgm:t>
    </dgm:pt>
    <dgm:pt modelId="{20A1919C-120E-4B61-998F-E84E3CACD2DB}" type="pres">
      <dgm:prSet presAssocID="{FF8849CF-2AE2-4D81-BC49-FC8ECA8AF8CB}" presName="negativeSpace" presStyleCnt="0"/>
      <dgm:spPr/>
    </dgm:pt>
    <dgm:pt modelId="{314CE800-51B8-44DB-BF81-8C5540E41945}" type="pres">
      <dgm:prSet presAssocID="{FF8849CF-2AE2-4D81-BC49-FC8ECA8AF8CB}" presName="childText" presStyleLbl="conFgAcc1" presStyleIdx="3" presStyleCnt="7">
        <dgm:presLayoutVars>
          <dgm:bulletEnabled val="1"/>
        </dgm:presLayoutVars>
      </dgm:prSet>
      <dgm:spPr/>
    </dgm:pt>
    <dgm:pt modelId="{9E668BD5-75C9-43B6-8848-1D35B314A94C}" type="pres">
      <dgm:prSet presAssocID="{B9A109E5-BFAA-4800-88BC-FE9C534EFC8D}" presName="spaceBetweenRectangles" presStyleCnt="0"/>
      <dgm:spPr/>
    </dgm:pt>
    <dgm:pt modelId="{AA407C4F-A476-4C7B-833E-64769015909C}" type="pres">
      <dgm:prSet presAssocID="{245FF9F6-0029-4FEE-856F-6A0C5248D60D}" presName="parentLin" presStyleCnt="0"/>
      <dgm:spPr/>
    </dgm:pt>
    <dgm:pt modelId="{46CC7A36-632E-41E0-9167-59D5C28B9D54}" type="pres">
      <dgm:prSet presAssocID="{245FF9F6-0029-4FEE-856F-6A0C5248D60D}" presName="parentLeftMargin" presStyleLbl="node1" presStyleIdx="3" presStyleCnt="7"/>
      <dgm:spPr/>
      <dgm:t>
        <a:bodyPr/>
        <a:lstStyle/>
        <a:p>
          <a:endParaRPr lang="tr-TR"/>
        </a:p>
      </dgm:t>
    </dgm:pt>
    <dgm:pt modelId="{B3F33D04-6389-4722-A40F-99A02A964B01}" type="pres">
      <dgm:prSet presAssocID="{245FF9F6-0029-4FEE-856F-6A0C5248D60D}" presName="parentText" presStyleLbl="node1" presStyleIdx="4" presStyleCnt="7">
        <dgm:presLayoutVars>
          <dgm:chMax val="0"/>
          <dgm:bulletEnabled val="1"/>
        </dgm:presLayoutVars>
      </dgm:prSet>
      <dgm:spPr/>
      <dgm:t>
        <a:bodyPr/>
        <a:lstStyle/>
        <a:p>
          <a:endParaRPr lang="tr-TR"/>
        </a:p>
      </dgm:t>
    </dgm:pt>
    <dgm:pt modelId="{BAB93540-A1E6-401F-8348-664ED2B12C6B}" type="pres">
      <dgm:prSet presAssocID="{245FF9F6-0029-4FEE-856F-6A0C5248D60D}" presName="negativeSpace" presStyleCnt="0"/>
      <dgm:spPr/>
    </dgm:pt>
    <dgm:pt modelId="{0795446A-4A76-4B93-8A63-DE0269E71E11}" type="pres">
      <dgm:prSet presAssocID="{245FF9F6-0029-4FEE-856F-6A0C5248D60D}" presName="childText" presStyleLbl="conFgAcc1" presStyleIdx="4" presStyleCnt="7">
        <dgm:presLayoutVars>
          <dgm:bulletEnabled val="1"/>
        </dgm:presLayoutVars>
      </dgm:prSet>
      <dgm:spPr/>
    </dgm:pt>
    <dgm:pt modelId="{39BCC9D7-E6E9-4D41-B378-62A38F239179}" type="pres">
      <dgm:prSet presAssocID="{456D59A2-A429-424A-8DF0-523DAFFDBE3C}" presName="spaceBetweenRectangles" presStyleCnt="0"/>
      <dgm:spPr/>
    </dgm:pt>
    <dgm:pt modelId="{97BF7042-C085-49C1-BBBA-EE92A844D5FF}" type="pres">
      <dgm:prSet presAssocID="{B849DABE-592A-4C8D-9162-EDC091E225F0}" presName="parentLin" presStyleCnt="0"/>
      <dgm:spPr/>
    </dgm:pt>
    <dgm:pt modelId="{0DBD56A8-3275-4DBF-BF58-DA4D9E28B579}" type="pres">
      <dgm:prSet presAssocID="{B849DABE-592A-4C8D-9162-EDC091E225F0}" presName="parentLeftMargin" presStyleLbl="node1" presStyleIdx="4" presStyleCnt="7"/>
      <dgm:spPr/>
      <dgm:t>
        <a:bodyPr/>
        <a:lstStyle/>
        <a:p>
          <a:endParaRPr lang="tr-TR"/>
        </a:p>
      </dgm:t>
    </dgm:pt>
    <dgm:pt modelId="{F8F79443-71C2-4BFB-B6E6-76CCFDC0C518}" type="pres">
      <dgm:prSet presAssocID="{B849DABE-592A-4C8D-9162-EDC091E225F0}" presName="parentText" presStyleLbl="node1" presStyleIdx="5" presStyleCnt="7">
        <dgm:presLayoutVars>
          <dgm:chMax val="0"/>
          <dgm:bulletEnabled val="1"/>
        </dgm:presLayoutVars>
      </dgm:prSet>
      <dgm:spPr/>
      <dgm:t>
        <a:bodyPr/>
        <a:lstStyle/>
        <a:p>
          <a:endParaRPr lang="tr-TR"/>
        </a:p>
      </dgm:t>
    </dgm:pt>
    <dgm:pt modelId="{01AC7DB0-BAAE-475F-94B9-D063BFDADAF4}" type="pres">
      <dgm:prSet presAssocID="{B849DABE-592A-4C8D-9162-EDC091E225F0}" presName="negativeSpace" presStyleCnt="0"/>
      <dgm:spPr/>
    </dgm:pt>
    <dgm:pt modelId="{DA1DE0B0-0ED5-4C42-A246-7D748EE574B6}" type="pres">
      <dgm:prSet presAssocID="{B849DABE-592A-4C8D-9162-EDC091E225F0}" presName="childText" presStyleLbl="conFgAcc1" presStyleIdx="5" presStyleCnt="7">
        <dgm:presLayoutVars>
          <dgm:bulletEnabled val="1"/>
        </dgm:presLayoutVars>
      </dgm:prSet>
      <dgm:spPr/>
    </dgm:pt>
    <dgm:pt modelId="{CE1B7F4E-4B1E-4540-962C-CFBBC0E8B70B}" type="pres">
      <dgm:prSet presAssocID="{99A59957-20A7-4B71-A750-CFB705E22AB4}" presName="spaceBetweenRectangles" presStyleCnt="0"/>
      <dgm:spPr/>
    </dgm:pt>
    <dgm:pt modelId="{6C3E5A60-FAC4-4CD4-83E1-892022D18213}" type="pres">
      <dgm:prSet presAssocID="{B9A6E5D8-F7EB-4342-A7A5-30AE9EB81F49}" presName="parentLin" presStyleCnt="0"/>
      <dgm:spPr/>
    </dgm:pt>
    <dgm:pt modelId="{0CA4B2BA-D358-4B5A-9516-8B5A21291650}" type="pres">
      <dgm:prSet presAssocID="{B9A6E5D8-F7EB-4342-A7A5-30AE9EB81F49}" presName="parentLeftMargin" presStyleLbl="node1" presStyleIdx="5" presStyleCnt="7"/>
      <dgm:spPr/>
      <dgm:t>
        <a:bodyPr/>
        <a:lstStyle/>
        <a:p>
          <a:endParaRPr lang="tr-TR"/>
        </a:p>
      </dgm:t>
    </dgm:pt>
    <dgm:pt modelId="{4FF913A9-133C-4A71-8FB7-85823156B16D}" type="pres">
      <dgm:prSet presAssocID="{B9A6E5D8-F7EB-4342-A7A5-30AE9EB81F49}" presName="parentText" presStyleLbl="node1" presStyleIdx="6" presStyleCnt="7">
        <dgm:presLayoutVars>
          <dgm:chMax val="0"/>
          <dgm:bulletEnabled val="1"/>
        </dgm:presLayoutVars>
      </dgm:prSet>
      <dgm:spPr/>
      <dgm:t>
        <a:bodyPr/>
        <a:lstStyle/>
        <a:p>
          <a:endParaRPr lang="tr-TR"/>
        </a:p>
      </dgm:t>
    </dgm:pt>
    <dgm:pt modelId="{D3368225-7B4E-4411-8749-D6898AF3FB4B}" type="pres">
      <dgm:prSet presAssocID="{B9A6E5D8-F7EB-4342-A7A5-30AE9EB81F49}" presName="negativeSpace" presStyleCnt="0"/>
      <dgm:spPr/>
    </dgm:pt>
    <dgm:pt modelId="{C5E8FA04-A0B2-4EE5-A9EA-BA55C61BB4AD}" type="pres">
      <dgm:prSet presAssocID="{B9A6E5D8-F7EB-4342-A7A5-30AE9EB81F49}" presName="childText" presStyleLbl="conFgAcc1" presStyleIdx="6" presStyleCnt="7">
        <dgm:presLayoutVars>
          <dgm:bulletEnabled val="1"/>
        </dgm:presLayoutVars>
      </dgm:prSet>
      <dgm:spPr/>
    </dgm:pt>
  </dgm:ptLst>
  <dgm:cxnLst>
    <dgm:cxn modelId="{7F955876-4E51-4C70-B153-6A0C4114895F}" type="presOf" srcId="{B9A6E5D8-F7EB-4342-A7A5-30AE9EB81F49}" destId="{4FF913A9-133C-4A71-8FB7-85823156B16D}" srcOrd="1" destOrd="0" presId="urn:microsoft.com/office/officeart/2005/8/layout/list1"/>
    <dgm:cxn modelId="{98E308AF-6D90-499C-B437-CFFE7F684228}" type="presOf" srcId="{5032FA43-1208-4A8F-BF68-0048464B8D0C}" destId="{5F20F226-D35D-4035-8B7D-E92C67321EB1}" srcOrd="1" destOrd="0" presId="urn:microsoft.com/office/officeart/2005/8/layout/list1"/>
    <dgm:cxn modelId="{C09E81AC-719B-4F89-81D1-19DCA0B0A8E2}" type="presOf" srcId="{D2EDE7E4-1B0F-4A00-8CB1-5B6F768E9680}" destId="{83158F2E-B94F-4AEA-B98C-C3E2F31C2E0C}" srcOrd="0" destOrd="0" presId="urn:microsoft.com/office/officeart/2005/8/layout/list1"/>
    <dgm:cxn modelId="{757D7752-D850-4A35-9F6B-2B72DD823851}" type="presOf" srcId="{9C4A8AFE-2BAA-4E82-98BE-DE26C48E9C9A}" destId="{81D52CB3-59DE-4CB9-8A70-56A949313B4A}" srcOrd="0" destOrd="0" presId="urn:microsoft.com/office/officeart/2005/8/layout/list1"/>
    <dgm:cxn modelId="{385921C0-18B5-4FA9-BDE8-3B5AB9462DDE}" srcId="{D2EDE7E4-1B0F-4A00-8CB1-5B6F768E9680}" destId="{5032FA43-1208-4A8F-BF68-0048464B8D0C}" srcOrd="1" destOrd="0" parTransId="{384F2F2E-ABCC-477E-AAFD-3DD61339A707}" sibTransId="{0D798AA0-570F-473A-9082-3A9410912669}"/>
    <dgm:cxn modelId="{73103A68-E18B-45C7-9496-0DB712171959}" srcId="{D2EDE7E4-1B0F-4A00-8CB1-5B6F768E9680}" destId="{B849DABE-592A-4C8D-9162-EDC091E225F0}" srcOrd="5" destOrd="0" parTransId="{3B2C9200-C7D6-4F21-B152-AC29C42F00FC}" sibTransId="{99A59957-20A7-4B71-A750-CFB705E22AB4}"/>
    <dgm:cxn modelId="{AD3A827F-93D9-4CB1-AA42-E9346D868369}" srcId="{D2EDE7E4-1B0F-4A00-8CB1-5B6F768E9680}" destId="{91EE8527-A850-419B-9C9E-2B0BF495288E}" srcOrd="2" destOrd="0" parTransId="{77F1EDB8-9D33-4E85-A85A-9C7EB474A587}" sibTransId="{427B6FAC-A5B3-4302-B536-2E05128780B4}"/>
    <dgm:cxn modelId="{AB96FA44-2D79-4BB5-8075-D1F7214CD340}" type="presOf" srcId="{B849DABE-592A-4C8D-9162-EDC091E225F0}" destId="{0DBD56A8-3275-4DBF-BF58-DA4D9E28B579}" srcOrd="0" destOrd="0" presId="urn:microsoft.com/office/officeart/2005/8/layout/list1"/>
    <dgm:cxn modelId="{2C56633D-EA4F-4840-8108-48039FCB1B7D}" srcId="{D2EDE7E4-1B0F-4A00-8CB1-5B6F768E9680}" destId="{245FF9F6-0029-4FEE-856F-6A0C5248D60D}" srcOrd="4" destOrd="0" parTransId="{6A32F3BC-BE20-404B-B34B-9AB377F8E856}" sibTransId="{456D59A2-A429-424A-8DF0-523DAFFDBE3C}"/>
    <dgm:cxn modelId="{2F0D9A54-E5CB-42D0-9DDF-BC593FCD2B6C}" srcId="{D2EDE7E4-1B0F-4A00-8CB1-5B6F768E9680}" destId="{9C4A8AFE-2BAA-4E82-98BE-DE26C48E9C9A}" srcOrd="0" destOrd="0" parTransId="{C474AE3E-4854-48A6-99A5-0A06AF9A52F7}" sibTransId="{8A87E97C-4210-4E44-9380-3B9A77D27E2C}"/>
    <dgm:cxn modelId="{03E4DCDC-9BD0-411C-9BB3-28535AFFA6EB}" srcId="{D2EDE7E4-1B0F-4A00-8CB1-5B6F768E9680}" destId="{B9A6E5D8-F7EB-4342-A7A5-30AE9EB81F49}" srcOrd="6" destOrd="0" parTransId="{C7F70C2C-A953-4148-921C-FDFA336E92EC}" sibTransId="{68CCB913-A3FC-44B1-A1F0-6896450AC0EE}"/>
    <dgm:cxn modelId="{8F54875D-EBC1-4FD1-8CB2-1E34750A907E}" type="presOf" srcId="{9C4A8AFE-2BAA-4E82-98BE-DE26C48E9C9A}" destId="{56DD25E7-B8BA-495C-B3BD-6EA7F2E0EB0F}" srcOrd="1" destOrd="0" presId="urn:microsoft.com/office/officeart/2005/8/layout/list1"/>
    <dgm:cxn modelId="{63FA05D5-3482-4060-B272-79C8242218E9}" srcId="{D2EDE7E4-1B0F-4A00-8CB1-5B6F768E9680}" destId="{FF8849CF-2AE2-4D81-BC49-FC8ECA8AF8CB}" srcOrd="3" destOrd="0" parTransId="{E56898CE-3CBC-490B-9B28-A089A6FE2F43}" sibTransId="{B9A109E5-BFAA-4800-88BC-FE9C534EFC8D}"/>
    <dgm:cxn modelId="{8F8C57D9-5119-4FC0-BD4D-3897D4A422B3}" type="presOf" srcId="{5032FA43-1208-4A8F-BF68-0048464B8D0C}" destId="{79C1DE79-0486-4941-ABF0-00CB3B29289C}" srcOrd="0" destOrd="0" presId="urn:microsoft.com/office/officeart/2005/8/layout/list1"/>
    <dgm:cxn modelId="{6274C67D-1659-4517-B7B0-4E07F01489EB}" type="presOf" srcId="{245FF9F6-0029-4FEE-856F-6A0C5248D60D}" destId="{46CC7A36-632E-41E0-9167-59D5C28B9D54}" srcOrd="0" destOrd="0" presId="urn:microsoft.com/office/officeart/2005/8/layout/list1"/>
    <dgm:cxn modelId="{CC387423-1DB8-4551-93FD-DAFEB5A46154}" type="presOf" srcId="{B9A6E5D8-F7EB-4342-A7A5-30AE9EB81F49}" destId="{0CA4B2BA-D358-4B5A-9516-8B5A21291650}" srcOrd="0" destOrd="0" presId="urn:microsoft.com/office/officeart/2005/8/layout/list1"/>
    <dgm:cxn modelId="{9A7A57DF-34B8-4A56-A701-3C45AF3129D0}" type="presOf" srcId="{FF8849CF-2AE2-4D81-BC49-FC8ECA8AF8CB}" destId="{9351C66B-615A-42FE-8851-952D8F011235}" srcOrd="1" destOrd="0" presId="urn:microsoft.com/office/officeart/2005/8/layout/list1"/>
    <dgm:cxn modelId="{6160EEA8-3091-4F58-B0CF-D7FB1945DAE2}" type="presOf" srcId="{245FF9F6-0029-4FEE-856F-6A0C5248D60D}" destId="{B3F33D04-6389-4722-A40F-99A02A964B01}" srcOrd="1" destOrd="0" presId="urn:microsoft.com/office/officeart/2005/8/layout/list1"/>
    <dgm:cxn modelId="{00122579-7641-4D34-AF58-21D03E20D18B}" type="presOf" srcId="{FF8849CF-2AE2-4D81-BC49-FC8ECA8AF8CB}" destId="{D8D6045A-4484-4F8F-9563-C05581B8416C}" srcOrd="0" destOrd="0" presId="urn:microsoft.com/office/officeart/2005/8/layout/list1"/>
    <dgm:cxn modelId="{FDD4F040-2A2B-4332-A5C5-0CAADFBEC770}" type="presOf" srcId="{91EE8527-A850-419B-9C9E-2B0BF495288E}" destId="{57450E23-3BAE-40E3-A3F8-46DCC273BAA3}" srcOrd="0" destOrd="0" presId="urn:microsoft.com/office/officeart/2005/8/layout/list1"/>
    <dgm:cxn modelId="{A7AE207F-7B3E-4581-8771-BE7EDE4857D4}" type="presOf" srcId="{91EE8527-A850-419B-9C9E-2B0BF495288E}" destId="{414889FD-C6E2-41B2-8429-588EB1879FD0}" srcOrd="1" destOrd="0" presId="urn:microsoft.com/office/officeart/2005/8/layout/list1"/>
    <dgm:cxn modelId="{33CE500C-67FF-4235-A534-C6E27AC94AA6}" type="presOf" srcId="{B849DABE-592A-4C8D-9162-EDC091E225F0}" destId="{F8F79443-71C2-4BFB-B6E6-76CCFDC0C518}" srcOrd="1" destOrd="0" presId="urn:microsoft.com/office/officeart/2005/8/layout/list1"/>
    <dgm:cxn modelId="{68519D55-0AE3-4CB1-B39F-8B0A8FCB8621}" type="presParOf" srcId="{83158F2E-B94F-4AEA-B98C-C3E2F31C2E0C}" destId="{69BFB6FC-EC92-4203-8B73-592CEF69B007}" srcOrd="0" destOrd="0" presId="urn:microsoft.com/office/officeart/2005/8/layout/list1"/>
    <dgm:cxn modelId="{5AD0ED59-F673-4769-A2AC-16901FFF4FA2}" type="presParOf" srcId="{69BFB6FC-EC92-4203-8B73-592CEF69B007}" destId="{81D52CB3-59DE-4CB9-8A70-56A949313B4A}" srcOrd="0" destOrd="0" presId="urn:microsoft.com/office/officeart/2005/8/layout/list1"/>
    <dgm:cxn modelId="{1E7F3250-D970-415F-B455-147AF301D718}" type="presParOf" srcId="{69BFB6FC-EC92-4203-8B73-592CEF69B007}" destId="{56DD25E7-B8BA-495C-B3BD-6EA7F2E0EB0F}" srcOrd="1" destOrd="0" presId="urn:microsoft.com/office/officeart/2005/8/layout/list1"/>
    <dgm:cxn modelId="{8D128F5A-2A79-43E6-B189-794DC3780EA0}" type="presParOf" srcId="{83158F2E-B94F-4AEA-B98C-C3E2F31C2E0C}" destId="{B988E30D-E003-4E4E-AD7A-FB94E89FEAD7}" srcOrd="1" destOrd="0" presId="urn:microsoft.com/office/officeart/2005/8/layout/list1"/>
    <dgm:cxn modelId="{E9A1C11E-D109-4E05-A99F-7BB5EBF34362}" type="presParOf" srcId="{83158F2E-B94F-4AEA-B98C-C3E2F31C2E0C}" destId="{74D4103A-AF29-496D-A541-69C2E6923257}" srcOrd="2" destOrd="0" presId="urn:microsoft.com/office/officeart/2005/8/layout/list1"/>
    <dgm:cxn modelId="{ADDEA6C4-00A4-41CF-984B-73F40095DB9F}" type="presParOf" srcId="{83158F2E-B94F-4AEA-B98C-C3E2F31C2E0C}" destId="{36F252D6-AC73-459D-9069-DEEC0F3761B4}" srcOrd="3" destOrd="0" presId="urn:microsoft.com/office/officeart/2005/8/layout/list1"/>
    <dgm:cxn modelId="{F78D5A8D-316C-447D-8AFB-390EB00212AB}" type="presParOf" srcId="{83158F2E-B94F-4AEA-B98C-C3E2F31C2E0C}" destId="{2377F41E-CC4D-46B4-8376-6302D05336DE}" srcOrd="4" destOrd="0" presId="urn:microsoft.com/office/officeart/2005/8/layout/list1"/>
    <dgm:cxn modelId="{77566244-2891-4C32-909C-A32F2C2B3EEB}" type="presParOf" srcId="{2377F41E-CC4D-46B4-8376-6302D05336DE}" destId="{79C1DE79-0486-4941-ABF0-00CB3B29289C}" srcOrd="0" destOrd="0" presId="urn:microsoft.com/office/officeart/2005/8/layout/list1"/>
    <dgm:cxn modelId="{ADC983FA-5127-475B-91EE-31B123F4724D}" type="presParOf" srcId="{2377F41E-CC4D-46B4-8376-6302D05336DE}" destId="{5F20F226-D35D-4035-8B7D-E92C67321EB1}" srcOrd="1" destOrd="0" presId="urn:microsoft.com/office/officeart/2005/8/layout/list1"/>
    <dgm:cxn modelId="{6B957E64-A95B-444D-87B4-51E418005581}" type="presParOf" srcId="{83158F2E-B94F-4AEA-B98C-C3E2F31C2E0C}" destId="{F161A035-73BD-4E44-8051-42F0BD27399B}" srcOrd="5" destOrd="0" presId="urn:microsoft.com/office/officeart/2005/8/layout/list1"/>
    <dgm:cxn modelId="{5C409D1E-DB6B-4E24-A7F2-6B37973DC58E}" type="presParOf" srcId="{83158F2E-B94F-4AEA-B98C-C3E2F31C2E0C}" destId="{5B884394-7E84-4F7E-8CDB-CC50327D4358}" srcOrd="6" destOrd="0" presId="urn:microsoft.com/office/officeart/2005/8/layout/list1"/>
    <dgm:cxn modelId="{ABC3C75F-8BCA-40A6-BEB9-EA236FABEFEF}" type="presParOf" srcId="{83158F2E-B94F-4AEA-B98C-C3E2F31C2E0C}" destId="{76E97D64-9FFB-46A5-B49F-B85DEC771BD8}" srcOrd="7" destOrd="0" presId="urn:microsoft.com/office/officeart/2005/8/layout/list1"/>
    <dgm:cxn modelId="{E0C33A3F-9898-4430-BE75-3CBCC45635B3}" type="presParOf" srcId="{83158F2E-B94F-4AEA-B98C-C3E2F31C2E0C}" destId="{04873676-DDE2-47D4-9BC0-D87C2AE7AEDE}" srcOrd="8" destOrd="0" presId="urn:microsoft.com/office/officeart/2005/8/layout/list1"/>
    <dgm:cxn modelId="{642C0CCA-A096-4A01-9B98-EFFCF23C9D6C}" type="presParOf" srcId="{04873676-DDE2-47D4-9BC0-D87C2AE7AEDE}" destId="{57450E23-3BAE-40E3-A3F8-46DCC273BAA3}" srcOrd="0" destOrd="0" presId="urn:microsoft.com/office/officeart/2005/8/layout/list1"/>
    <dgm:cxn modelId="{72195F92-FEEE-42D3-962F-E03299035CD5}" type="presParOf" srcId="{04873676-DDE2-47D4-9BC0-D87C2AE7AEDE}" destId="{414889FD-C6E2-41B2-8429-588EB1879FD0}" srcOrd="1" destOrd="0" presId="urn:microsoft.com/office/officeart/2005/8/layout/list1"/>
    <dgm:cxn modelId="{ECAA6409-874C-4EA5-A9B7-78043707219E}" type="presParOf" srcId="{83158F2E-B94F-4AEA-B98C-C3E2F31C2E0C}" destId="{4CF0ECE3-593E-47B8-8316-91A08775613A}" srcOrd="9" destOrd="0" presId="urn:microsoft.com/office/officeart/2005/8/layout/list1"/>
    <dgm:cxn modelId="{75019E2E-0B56-46E3-A603-9502D0882BDE}" type="presParOf" srcId="{83158F2E-B94F-4AEA-B98C-C3E2F31C2E0C}" destId="{68A94DC1-06D7-404D-BECF-58C7E185547E}" srcOrd="10" destOrd="0" presId="urn:microsoft.com/office/officeart/2005/8/layout/list1"/>
    <dgm:cxn modelId="{493F00D6-FCB5-4B82-A994-9E1247D00427}" type="presParOf" srcId="{83158F2E-B94F-4AEA-B98C-C3E2F31C2E0C}" destId="{8BA6D8A2-1F80-4C12-A779-E908ECEAEAD4}" srcOrd="11" destOrd="0" presId="urn:microsoft.com/office/officeart/2005/8/layout/list1"/>
    <dgm:cxn modelId="{6339829E-1AF2-4BAC-8800-FF4BAFF6D598}" type="presParOf" srcId="{83158F2E-B94F-4AEA-B98C-C3E2F31C2E0C}" destId="{4B36A315-4513-42B6-A79F-9FE94441BEBA}" srcOrd="12" destOrd="0" presId="urn:microsoft.com/office/officeart/2005/8/layout/list1"/>
    <dgm:cxn modelId="{30A0C5AE-BD15-4AA3-A263-A3871CA3870E}" type="presParOf" srcId="{4B36A315-4513-42B6-A79F-9FE94441BEBA}" destId="{D8D6045A-4484-4F8F-9563-C05581B8416C}" srcOrd="0" destOrd="0" presId="urn:microsoft.com/office/officeart/2005/8/layout/list1"/>
    <dgm:cxn modelId="{A801E22C-86B7-4858-9EFA-9CE22EC00201}" type="presParOf" srcId="{4B36A315-4513-42B6-A79F-9FE94441BEBA}" destId="{9351C66B-615A-42FE-8851-952D8F011235}" srcOrd="1" destOrd="0" presId="urn:microsoft.com/office/officeart/2005/8/layout/list1"/>
    <dgm:cxn modelId="{9823DDE6-45B9-4148-8D13-561E97437032}" type="presParOf" srcId="{83158F2E-B94F-4AEA-B98C-C3E2F31C2E0C}" destId="{20A1919C-120E-4B61-998F-E84E3CACD2DB}" srcOrd="13" destOrd="0" presId="urn:microsoft.com/office/officeart/2005/8/layout/list1"/>
    <dgm:cxn modelId="{F95B1F7F-8ED4-4F7C-B1DD-41F7A2099325}" type="presParOf" srcId="{83158F2E-B94F-4AEA-B98C-C3E2F31C2E0C}" destId="{314CE800-51B8-44DB-BF81-8C5540E41945}" srcOrd="14" destOrd="0" presId="urn:microsoft.com/office/officeart/2005/8/layout/list1"/>
    <dgm:cxn modelId="{C52DFA01-0190-4A39-A2A2-14914C43D365}" type="presParOf" srcId="{83158F2E-B94F-4AEA-B98C-C3E2F31C2E0C}" destId="{9E668BD5-75C9-43B6-8848-1D35B314A94C}" srcOrd="15" destOrd="0" presId="urn:microsoft.com/office/officeart/2005/8/layout/list1"/>
    <dgm:cxn modelId="{093F8F25-EE1B-4C37-B3FF-38F931DC135A}" type="presParOf" srcId="{83158F2E-B94F-4AEA-B98C-C3E2F31C2E0C}" destId="{AA407C4F-A476-4C7B-833E-64769015909C}" srcOrd="16" destOrd="0" presId="urn:microsoft.com/office/officeart/2005/8/layout/list1"/>
    <dgm:cxn modelId="{B975BF27-CF4A-4263-B5BE-4516EDEE7E5D}" type="presParOf" srcId="{AA407C4F-A476-4C7B-833E-64769015909C}" destId="{46CC7A36-632E-41E0-9167-59D5C28B9D54}" srcOrd="0" destOrd="0" presId="urn:microsoft.com/office/officeart/2005/8/layout/list1"/>
    <dgm:cxn modelId="{AB84B33C-C80A-4C09-AADD-2E7484BFE279}" type="presParOf" srcId="{AA407C4F-A476-4C7B-833E-64769015909C}" destId="{B3F33D04-6389-4722-A40F-99A02A964B01}" srcOrd="1" destOrd="0" presId="urn:microsoft.com/office/officeart/2005/8/layout/list1"/>
    <dgm:cxn modelId="{60DF46B5-913D-404A-B8EA-D831EB81371B}" type="presParOf" srcId="{83158F2E-B94F-4AEA-B98C-C3E2F31C2E0C}" destId="{BAB93540-A1E6-401F-8348-664ED2B12C6B}" srcOrd="17" destOrd="0" presId="urn:microsoft.com/office/officeart/2005/8/layout/list1"/>
    <dgm:cxn modelId="{D018128B-B421-4613-A5D4-24616123CF81}" type="presParOf" srcId="{83158F2E-B94F-4AEA-B98C-C3E2F31C2E0C}" destId="{0795446A-4A76-4B93-8A63-DE0269E71E11}" srcOrd="18" destOrd="0" presId="urn:microsoft.com/office/officeart/2005/8/layout/list1"/>
    <dgm:cxn modelId="{A85F349E-9123-4B51-BFAE-6016B6E3FA76}" type="presParOf" srcId="{83158F2E-B94F-4AEA-B98C-C3E2F31C2E0C}" destId="{39BCC9D7-E6E9-4D41-B378-62A38F239179}" srcOrd="19" destOrd="0" presId="urn:microsoft.com/office/officeart/2005/8/layout/list1"/>
    <dgm:cxn modelId="{BD762564-E922-4B6A-9FA0-D071138A7EDC}" type="presParOf" srcId="{83158F2E-B94F-4AEA-B98C-C3E2F31C2E0C}" destId="{97BF7042-C085-49C1-BBBA-EE92A844D5FF}" srcOrd="20" destOrd="0" presId="urn:microsoft.com/office/officeart/2005/8/layout/list1"/>
    <dgm:cxn modelId="{8AE7E567-C737-4E11-A6DB-D74F0AF585E6}" type="presParOf" srcId="{97BF7042-C085-49C1-BBBA-EE92A844D5FF}" destId="{0DBD56A8-3275-4DBF-BF58-DA4D9E28B579}" srcOrd="0" destOrd="0" presId="urn:microsoft.com/office/officeart/2005/8/layout/list1"/>
    <dgm:cxn modelId="{5BFD49FC-2860-4B49-8F00-5C4DF8CB3AF1}" type="presParOf" srcId="{97BF7042-C085-49C1-BBBA-EE92A844D5FF}" destId="{F8F79443-71C2-4BFB-B6E6-76CCFDC0C518}" srcOrd="1" destOrd="0" presId="urn:microsoft.com/office/officeart/2005/8/layout/list1"/>
    <dgm:cxn modelId="{12BE967E-75C0-4816-A0D1-665A92A3C0D7}" type="presParOf" srcId="{83158F2E-B94F-4AEA-B98C-C3E2F31C2E0C}" destId="{01AC7DB0-BAAE-475F-94B9-D063BFDADAF4}" srcOrd="21" destOrd="0" presId="urn:microsoft.com/office/officeart/2005/8/layout/list1"/>
    <dgm:cxn modelId="{D89C519E-905E-4A85-98B8-79CCBE7B13DA}" type="presParOf" srcId="{83158F2E-B94F-4AEA-B98C-C3E2F31C2E0C}" destId="{DA1DE0B0-0ED5-4C42-A246-7D748EE574B6}" srcOrd="22" destOrd="0" presId="urn:microsoft.com/office/officeart/2005/8/layout/list1"/>
    <dgm:cxn modelId="{059B7A05-0B68-4793-966E-C97AF6293338}" type="presParOf" srcId="{83158F2E-B94F-4AEA-B98C-C3E2F31C2E0C}" destId="{CE1B7F4E-4B1E-4540-962C-CFBBC0E8B70B}" srcOrd="23" destOrd="0" presId="urn:microsoft.com/office/officeart/2005/8/layout/list1"/>
    <dgm:cxn modelId="{6C050ADF-A221-454F-9A46-2DFBD8DD2B9B}" type="presParOf" srcId="{83158F2E-B94F-4AEA-B98C-C3E2F31C2E0C}" destId="{6C3E5A60-FAC4-4CD4-83E1-892022D18213}" srcOrd="24" destOrd="0" presId="urn:microsoft.com/office/officeart/2005/8/layout/list1"/>
    <dgm:cxn modelId="{8E494D6D-B5E2-4FBF-AAF9-EBB1C366888E}" type="presParOf" srcId="{6C3E5A60-FAC4-4CD4-83E1-892022D18213}" destId="{0CA4B2BA-D358-4B5A-9516-8B5A21291650}" srcOrd="0" destOrd="0" presId="urn:microsoft.com/office/officeart/2005/8/layout/list1"/>
    <dgm:cxn modelId="{D85AEDE5-06EA-492F-A59A-766EC34A4FA0}" type="presParOf" srcId="{6C3E5A60-FAC4-4CD4-83E1-892022D18213}" destId="{4FF913A9-133C-4A71-8FB7-85823156B16D}" srcOrd="1" destOrd="0" presId="urn:microsoft.com/office/officeart/2005/8/layout/list1"/>
    <dgm:cxn modelId="{2CB9E6E5-33D3-44B6-AF20-47B6EEC7B334}" type="presParOf" srcId="{83158F2E-B94F-4AEA-B98C-C3E2F31C2E0C}" destId="{D3368225-7B4E-4411-8749-D6898AF3FB4B}" srcOrd="25" destOrd="0" presId="urn:microsoft.com/office/officeart/2005/8/layout/list1"/>
    <dgm:cxn modelId="{87E460DB-7E94-4D0A-85D7-DA94B8EA8E6D}" type="presParOf" srcId="{83158F2E-B94F-4AEA-B98C-C3E2F31C2E0C}" destId="{C5E8FA04-A0B2-4EE5-A9EA-BA55C61BB4AD}" srcOrd="2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153727E-5AA0-4C6D-ABBF-34B6E526C1E6}" type="doc">
      <dgm:prSet loTypeId="urn:microsoft.com/office/officeart/2005/8/layout/vProcess5" loCatId="process" qsTypeId="urn:microsoft.com/office/officeart/2005/8/quickstyle/simple2" qsCatId="simple" csTypeId="urn:microsoft.com/office/officeart/2005/8/colors/colorful1#3" csCatId="colorful"/>
      <dgm:spPr/>
      <dgm:t>
        <a:bodyPr/>
        <a:lstStyle/>
        <a:p>
          <a:endParaRPr lang="en-US"/>
        </a:p>
      </dgm:t>
    </dgm:pt>
    <dgm:pt modelId="{952A3B09-BA49-4D95-95E9-11ED8AC652CB}">
      <dgm:prSet/>
      <dgm:spPr/>
      <dgm:t>
        <a:bodyPr/>
        <a:lstStyle/>
        <a:p>
          <a:r>
            <a:rPr lang="tr-TR" dirty="0"/>
            <a:t>Düzensizlik</a:t>
          </a:r>
          <a:endParaRPr lang="en-US" dirty="0"/>
        </a:p>
      </dgm:t>
    </dgm:pt>
    <dgm:pt modelId="{02CB7000-15B0-4992-97A5-7E696AC15A86}" type="parTrans" cxnId="{6397AAAA-9A3E-4F8F-95F6-37C10FE7A0C1}">
      <dgm:prSet/>
      <dgm:spPr/>
      <dgm:t>
        <a:bodyPr/>
        <a:lstStyle/>
        <a:p>
          <a:endParaRPr lang="en-US"/>
        </a:p>
      </dgm:t>
    </dgm:pt>
    <dgm:pt modelId="{56035D0B-58DB-40B6-B82C-FA03DEF6258F}" type="sibTrans" cxnId="{6397AAAA-9A3E-4F8F-95F6-37C10FE7A0C1}">
      <dgm:prSet/>
      <dgm:spPr/>
      <dgm:t>
        <a:bodyPr/>
        <a:lstStyle/>
        <a:p>
          <a:endParaRPr lang="en-US"/>
        </a:p>
      </dgm:t>
    </dgm:pt>
    <dgm:pt modelId="{37C78B52-E538-4B5C-8D3F-849172DF9336}">
      <dgm:prSet/>
      <dgm:spPr/>
      <dgm:t>
        <a:bodyPr/>
        <a:lstStyle/>
        <a:p>
          <a:r>
            <a:rPr lang="tr-TR" dirty="0"/>
            <a:t>Gecikmeler</a:t>
          </a:r>
          <a:endParaRPr lang="en-US" dirty="0"/>
        </a:p>
      </dgm:t>
    </dgm:pt>
    <dgm:pt modelId="{C00D4236-772B-4F89-9016-CBE0B01705C8}" type="parTrans" cxnId="{0E250B63-B97A-443B-8824-630B05697593}">
      <dgm:prSet/>
      <dgm:spPr/>
      <dgm:t>
        <a:bodyPr/>
        <a:lstStyle/>
        <a:p>
          <a:endParaRPr lang="en-US"/>
        </a:p>
      </dgm:t>
    </dgm:pt>
    <dgm:pt modelId="{B0304754-3012-474C-9FA6-081D1538802A}" type="sibTrans" cxnId="{0E250B63-B97A-443B-8824-630B05697593}">
      <dgm:prSet/>
      <dgm:spPr/>
      <dgm:t>
        <a:bodyPr/>
        <a:lstStyle/>
        <a:p>
          <a:endParaRPr lang="en-US"/>
        </a:p>
      </dgm:t>
    </dgm:pt>
    <dgm:pt modelId="{B1D77C5E-AB2C-42FF-98C8-5F54C07999F9}">
      <dgm:prSet/>
      <dgm:spPr/>
      <dgm:t>
        <a:bodyPr/>
        <a:lstStyle/>
        <a:p>
          <a:r>
            <a:rPr lang="tr-TR" dirty="0"/>
            <a:t>Sürprizler</a:t>
          </a:r>
          <a:endParaRPr lang="en-US" dirty="0"/>
        </a:p>
      </dgm:t>
    </dgm:pt>
    <dgm:pt modelId="{41C1E9A9-540E-4BA5-8787-2AC8116B1104}" type="parTrans" cxnId="{EFC5D61A-FC67-420D-82D9-2DD70E1C5622}">
      <dgm:prSet/>
      <dgm:spPr/>
      <dgm:t>
        <a:bodyPr/>
        <a:lstStyle/>
        <a:p>
          <a:endParaRPr lang="en-US"/>
        </a:p>
      </dgm:t>
    </dgm:pt>
    <dgm:pt modelId="{513F8153-586A-463C-9251-5F89CDCCBA93}" type="sibTrans" cxnId="{EFC5D61A-FC67-420D-82D9-2DD70E1C5622}">
      <dgm:prSet/>
      <dgm:spPr/>
      <dgm:t>
        <a:bodyPr/>
        <a:lstStyle/>
        <a:p>
          <a:endParaRPr lang="en-US"/>
        </a:p>
      </dgm:t>
    </dgm:pt>
    <dgm:pt modelId="{F4FFA660-70A1-4276-8F76-FB4D009B9BE3}">
      <dgm:prSet/>
      <dgm:spPr/>
      <dgm:t>
        <a:bodyPr/>
        <a:lstStyle/>
        <a:p>
          <a:r>
            <a:rPr lang="tr-TR" dirty="0"/>
            <a:t>Aksaklıklar</a:t>
          </a:r>
          <a:endParaRPr lang="en-US" dirty="0"/>
        </a:p>
      </dgm:t>
    </dgm:pt>
    <dgm:pt modelId="{17FD9D54-26DC-43C9-847C-9D370F8122B9}" type="parTrans" cxnId="{F6048E2F-4F1A-4E9A-8230-B264C50C79D0}">
      <dgm:prSet/>
      <dgm:spPr/>
      <dgm:t>
        <a:bodyPr/>
        <a:lstStyle/>
        <a:p>
          <a:endParaRPr lang="en-US"/>
        </a:p>
      </dgm:t>
    </dgm:pt>
    <dgm:pt modelId="{F6445675-692E-46EE-9E1D-16F8581106E6}" type="sibTrans" cxnId="{F6048E2F-4F1A-4E9A-8230-B264C50C79D0}">
      <dgm:prSet/>
      <dgm:spPr/>
      <dgm:t>
        <a:bodyPr/>
        <a:lstStyle/>
        <a:p>
          <a:endParaRPr lang="en-US"/>
        </a:p>
      </dgm:t>
    </dgm:pt>
    <dgm:pt modelId="{196F0C8E-7EA8-4A56-AA61-34E78C7BD205}">
      <dgm:prSet/>
      <dgm:spPr/>
      <dgm:t>
        <a:bodyPr/>
        <a:lstStyle/>
        <a:p>
          <a:r>
            <a:rPr lang="tr-TR" dirty="0"/>
            <a:t>Sosyal medya</a:t>
          </a:r>
          <a:endParaRPr lang="en-US" dirty="0"/>
        </a:p>
      </dgm:t>
    </dgm:pt>
    <dgm:pt modelId="{F08B2E3F-8F59-48CA-982C-0002C68D5EE4}" type="parTrans" cxnId="{014C6CEB-1B55-4ED2-8837-F1F9D88ED717}">
      <dgm:prSet/>
      <dgm:spPr/>
      <dgm:t>
        <a:bodyPr/>
        <a:lstStyle/>
        <a:p>
          <a:endParaRPr lang="en-US"/>
        </a:p>
      </dgm:t>
    </dgm:pt>
    <dgm:pt modelId="{423F2963-242F-413C-99D4-E980ED87752B}" type="sibTrans" cxnId="{014C6CEB-1B55-4ED2-8837-F1F9D88ED717}">
      <dgm:prSet/>
      <dgm:spPr/>
      <dgm:t>
        <a:bodyPr/>
        <a:lstStyle/>
        <a:p>
          <a:endParaRPr lang="en-US"/>
        </a:p>
      </dgm:t>
    </dgm:pt>
    <dgm:pt modelId="{79C33930-118E-4193-9EA7-7D269C5BB245}" type="pres">
      <dgm:prSet presAssocID="{5153727E-5AA0-4C6D-ABBF-34B6E526C1E6}" presName="outerComposite" presStyleCnt="0">
        <dgm:presLayoutVars>
          <dgm:chMax val="5"/>
          <dgm:dir/>
          <dgm:resizeHandles val="exact"/>
        </dgm:presLayoutVars>
      </dgm:prSet>
      <dgm:spPr/>
      <dgm:t>
        <a:bodyPr/>
        <a:lstStyle/>
        <a:p>
          <a:endParaRPr lang="tr-TR"/>
        </a:p>
      </dgm:t>
    </dgm:pt>
    <dgm:pt modelId="{37A1FF40-0CD5-4115-8AFB-56A5C51354A7}" type="pres">
      <dgm:prSet presAssocID="{5153727E-5AA0-4C6D-ABBF-34B6E526C1E6}" presName="dummyMaxCanvas" presStyleCnt="0">
        <dgm:presLayoutVars/>
      </dgm:prSet>
      <dgm:spPr/>
    </dgm:pt>
    <dgm:pt modelId="{A5F702A7-5B52-48A3-AC0E-14263536F73C}" type="pres">
      <dgm:prSet presAssocID="{5153727E-5AA0-4C6D-ABBF-34B6E526C1E6}" presName="FiveNodes_1" presStyleLbl="node1" presStyleIdx="0" presStyleCnt="5">
        <dgm:presLayoutVars>
          <dgm:bulletEnabled val="1"/>
        </dgm:presLayoutVars>
      </dgm:prSet>
      <dgm:spPr/>
      <dgm:t>
        <a:bodyPr/>
        <a:lstStyle/>
        <a:p>
          <a:endParaRPr lang="tr-TR"/>
        </a:p>
      </dgm:t>
    </dgm:pt>
    <dgm:pt modelId="{2997A573-F64D-4964-932B-37FB6420ECB3}" type="pres">
      <dgm:prSet presAssocID="{5153727E-5AA0-4C6D-ABBF-34B6E526C1E6}" presName="FiveNodes_2" presStyleLbl="node1" presStyleIdx="1" presStyleCnt="5">
        <dgm:presLayoutVars>
          <dgm:bulletEnabled val="1"/>
        </dgm:presLayoutVars>
      </dgm:prSet>
      <dgm:spPr/>
      <dgm:t>
        <a:bodyPr/>
        <a:lstStyle/>
        <a:p>
          <a:endParaRPr lang="tr-TR"/>
        </a:p>
      </dgm:t>
    </dgm:pt>
    <dgm:pt modelId="{F384F9AC-5CF9-477F-92C9-8F501ADFB17E}" type="pres">
      <dgm:prSet presAssocID="{5153727E-5AA0-4C6D-ABBF-34B6E526C1E6}" presName="FiveNodes_3" presStyleLbl="node1" presStyleIdx="2" presStyleCnt="5">
        <dgm:presLayoutVars>
          <dgm:bulletEnabled val="1"/>
        </dgm:presLayoutVars>
      </dgm:prSet>
      <dgm:spPr/>
      <dgm:t>
        <a:bodyPr/>
        <a:lstStyle/>
        <a:p>
          <a:endParaRPr lang="tr-TR"/>
        </a:p>
      </dgm:t>
    </dgm:pt>
    <dgm:pt modelId="{3B864BDF-79C0-4716-8397-CF7B68293337}" type="pres">
      <dgm:prSet presAssocID="{5153727E-5AA0-4C6D-ABBF-34B6E526C1E6}" presName="FiveNodes_4" presStyleLbl="node1" presStyleIdx="3" presStyleCnt="5">
        <dgm:presLayoutVars>
          <dgm:bulletEnabled val="1"/>
        </dgm:presLayoutVars>
      </dgm:prSet>
      <dgm:spPr/>
      <dgm:t>
        <a:bodyPr/>
        <a:lstStyle/>
        <a:p>
          <a:endParaRPr lang="tr-TR"/>
        </a:p>
      </dgm:t>
    </dgm:pt>
    <dgm:pt modelId="{D30D8818-E3DA-4AF9-A212-BD14F2BB181D}" type="pres">
      <dgm:prSet presAssocID="{5153727E-5AA0-4C6D-ABBF-34B6E526C1E6}" presName="FiveNodes_5" presStyleLbl="node1" presStyleIdx="4" presStyleCnt="5">
        <dgm:presLayoutVars>
          <dgm:bulletEnabled val="1"/>
        </dgm:presLayoutVars>
      </dgm:prSet>
      <dgm:spPr/>
      <dgm:t>
        <a:bodyPr/>
        <a:lstStyle/>
        <a:p>
          <a:endParaRPr lang="tr-TR"/>
        </a:p>
      </dgm:t>
    </dgm:pt>
    <dgm:pt modelId="{CB71F34C-1006-494F-8546-C3623E458A8B}" type="pres">
      <dgm:prSet presAssocID="{5153727E-5AA0-4C6D-ABBF-34B6E526C1E6}" presName="FiveConn_1-2" presStyleLbl="fgAccFollowNode1" presStyleIdx="0" presStyleCnt="4">
        <dgm:presLayoutVars>
          <dgm:bulletEnabled val="1"/>
        </dgm:presLayoutVars>
      </dgm:prSet>
      <dgm:spPr/>
      <dgm:t>
        <a:bodyPr/>
        <a:lstStyle/>
        <a:p>
          <a:endParaRPr lang="tr-TR"/>
        </a:p>
      </dgm:t>
    </dgm:pt>
    <dgm:pt modelId="{F309B7BA-C3B4-4410-926E-CA8F1A91A59F}" type="pres">
      <dgm:prSet presAssocID="{5153727E-5AA0-4C6D-ABBF-34B6E526C1E6}" presName="FiveConn_2-3" presStyleLbl="fgAccFollowNode1" presStyleIdx="1" presStyleCnt="4">
        <dgm:presLayoutVars>
          <dgm:bulletEnabled val="1"/>
        </dgm:presLayoutVars>
      </dgm:prSet>
      <dgm:spPr/>
      <dgm:t>
        <a:bodyPr/>
        <a:lstStyle/>
        <a:p>
          <a:endParaRPr lang="tr-TR"/>
        </a:p>
      </dgm:t>
    </dgm:pt>
    <dgm:pt modelId="{85D3DC53-C30F-4798-8D6C-DC9B3652204A}" type="pres">
      <dgm:prSet presAssocID="{5153727E-5AA0-4C6D-ABBF-34B6E526C1E6}" presName="FiveConn_3-4" presStyleLbl="fgAccFollowNode1" presStyleIdx="2" presStyleCnt="4">
        <dgm:presLayoutVars>
          <dgm:bulletEnabled val="1"/>
        </dgm:presLayoutVars>
      </dgm:prSet>
      <dgm:spPr/>
      <dgm:t>
        <a:bodyPr/>
        <a:lstStyle/>
        <a:p>
          <a:endParaRPr lang="tr-TR"/>
        </a:p>
      </dgm:t>
    </dgm:pt>
    <dgm:pt modelId="{EB0CC16C-A7F4-4353-BF45-DEF115F9080F}" type="pres">
      <dgm:prSet presAssocID="{5153727E-5AA0-4C6D-ABBF-34B6E526C1E6}" presName="FiveConn_4-5" presStyleLbl="fgAccFollowNode1" presStyleIdx="3" presStyleCnt="4">
        <dgm:presLayoutVars>
          <dgm:bulletEnabled val="1"/>
        </dgm:presLayoutVars>
      </dgm:prSet>
      <dgm:spPr/>
      <dgm:t>
        <a:bodyPr/>
        <a:lstStyle/>
        <a:p>
          <a:endParaRPr lang="tr-TR"/>
        </a:p>
      </dgm:t>
    </dgm:pt>
    <dgm:pt modelId="{CD37DDE9-6E0D-44B7-B49B-58BE929606A3}" type="pres">
      <dgm:prSet presAssocID="{5153727E-5AA0-4C6D-ABBF-34B6E526C1E6}" presName="FiveNodes_1_text" presStyleLbl="node1" presStyleIdx="4" presStyleCnt="5">
        <dgm:presLayoutVars>
          <dgm:bulletEnabled val="1"/>
        </dgm:presLayoutVars>
      </dgm:prSet>
      <dgm:spPr/>
      <dgm:t>
        <a:bodyPr/>
        <a:lstStyle/>
        <a:p>
          <a:endParaRPr lang="tr-TR"/>
        </a:p>
      </dgm:t>
    </dgm:pt>
    <dgm:pt modelId="{365E61A3-C322-4009-A681-F088CAB1CB22}" type="pres">
      <dgm:prSet presAssocID="{5153727E-5AA0-4C6D-ABBF-34B6E526C1E6}" presName="FiveNodes_2_text" presStyleLbl="node1" presStyleIdx="4" presStyleCnt="5">
        <dgm:presLayoutVars>
          <dgm:bulletEnabled val="1"/>
        </dgm:presLayoutVars>
      </dgm:prSet>
      <dgm:spPr/>
      <dgm:t>
        <a:bodyPr/>
        <a:lstStyle/>
        <a:p>
          <a:endParaRPr lang="tr-TR"/>
        </a:p>
      </dgm:t>
    </dgm:pt>
    <dgm:pt modelId="{3C3603F2-208B-4AC7-8BC1-D25CE44247E4}" type="pres">
      <dgm:prSet presAssocID="{5153727E-5AA0-4C6D-ABBF-34B6E526C1E6}" presName="FiveNodes_3_text" presStyleLbl="node1" presStyleIdx="4" presStyleCnt="5">
        <dgm:presLayoutVars>
          <dgm:bulletEnabled val="1"/>
        </dgm:presLayoutVars>
      </dgm:prSet>
      <dgm:spPr/>
      <dgm:t>
        <a:bodyPr/>
        <a:lstStyle/>
        <a:p>
          <a:endParaRPr lang="tr-TR"/>
        </a:p>
      </dgm:t>
    </dgm:pt>
    <dgm:pt modelId="{0F52FE99-75A8-4483-B1E4-574FD93602EE}" type="pres">
      <dgm:prSet presAssocID="{5153727E-5AA0-4C6D-ABBF-34B6E526C1E6}" presName="FiveNodes_4_text" presStyleLbl="node1" presStyleIdx="4" presStyleCnt="5">
        <dgm:presLayoutVars>
          <dgm:bulletEnabled val="1"/>
        </dgm:presLayoutVars>
      </dgm:prSet>
      <dgm:spPr/>
      <dgm:t>
        <a:bodyPr/>
        <a:lstStyle/>
        <a:p>
          <a:endParaRPr lang="tr-TR"/>
        </a:p>
      </dgm:t>
    </dgm:pt>
    <dgm:pt modelId="{740495A4-1DFD-4165-A620-C261A4B54F7D}" type="pres">
      <dgm:prSet presAssocID="{5153727E-5AA0-4C6D-ABBF-34B6E526C1E6}" presName="FiveNodes_5_text" presStyleLbl="node1" presStyleIdx="4" presStyleCnt="5">
        <dgm:presLayoutVars>
          <dgm:bulletEnabled val="1"/>
        </dgm:presLayoutVars>
      </dgm:prSet>
      <dgm:spPr/>
      <dgm:t>
        <a:bodyPr/>
        <a:lstStyle/>
        <a:p>
          <a:endParaRPr lang="tr-TR"/>
        </a:p>
      </dgm:t>
    </dgm:pt>
  </dgm:ptLst>
  <dgm:cxnLst>
    <dgm:cxn modelId="{BA2D59FA-6A58-4221-8F45-F3419ACF2AD9}" type="presOf" srcId="{513F8153-586A-463C-9251-5F89CDCCBA93}" destId="{85D3DC53-C30F-4798-8D6C-DC9B3652204A}" srcOrd="0" destOrd="0" presId="urn:microsoft.com/office/officeart/2005/8/layout/vProcess5"/>
    <dgm:cxn modelId="{3B955F9D-949D-4E3D-9F9E-8113B911DBAD}" type="presOf" srcId="{F6445675-692E-46EE-9E1D-16F8581106E6}" destId="{EB0CC16C-A7F4-4353-BF45-DEF115F9080F}" srcOrd="0" destOrd="0" presId="urn:microsoft.com/office/officeart/2005/8/layout/vProcess5"/>
    <dgm:cxn modelId="{02C356A5-C2DB-4189-9F34-07DF0FA5A4FB}" type="presOf" srcId="{196F0C8E-7EA8-4A56-AA61-34E78C7BD205}" destId="{740495A4-1DFD-4165-A620-C261A4B54F7D}" srcOrd="1" destOrd="0" presId="urn:microsoft.com/office/officeart/2005/8/layout/vProcess5"/>
    <dgm:cxn modelId="{B6EA599B-C613-4D1C-AD73-229F185EF1C9}" type="presOf" srcId="{F4FFA660-70A1-4276-8F76-FB4D009B9BE3}" destId="{0F52FE99-75A8-4483-B1E4-574FD93602EE}" srcOrd="1" destOrd="0" presId="urn:microsoft.com/office/officeart/2005/8/layout/vProcess5"/>
    <dgm:cxn modelId="{56681F46-D988-4E2D-B5EC-33A253E018F9}" type="presOf" srcId="{952A3B09-BA49-4D95-95E9-11ED8AC652CB}" destId="{CD37DDE9-6E0D-44B7-B49B-58BE929606A3}" srcOrd="1" destOrd="0" presId="urn:microsoft.com/office/officeart/2005/8/layout/vProcess5"/>
    <dgm:cxn modelId="{F6048E2F-4F1A-4E9A-8230-B264C50C79D0}" srcId="{5153727E-5AA0-4C6D-ABBF-34B6E526C1E6}" destId="{F4FFA660-70A1-4276-8F76-FB4D009B9BE3}" srcOrd="3" destOrd="0" parTransId="{17FD9D54-26DC-43C9-847C-9D370F8122B9}" sibTransId="{F6445675-692E-46EE-9E1D-16F8581106E6}"/>
    <dgm:cxn modelId="{55D19E2F-4957-430F-B4B4-4DDFF60D2E25}" type="presOf" srcId="{B1D77C5E-AB2C-42FF-98C8-5F54C07999F9}" destId="{3C3603F2-208B-4AC7-8BC1-D25CE44247E4}" srcOrd="1" destOrd="0" presId="urn:microsoft.com/office/officeart/2005/8/layout/vProcess5"/>
    <dgm:cxn modelId="{6397AAAA-9A3E-4F8F-95F6-37C10FE7A0C1}" srcId="{5153727E-5AA0-4C6D-ABBF-34B6E526C1E6}" destId="{952A3B09-BA49-4D95-95E9-11ED8AC652CB}" srcOrd="0" destOrd="0" parTransId="{02CB7000-15B0-4992-97A5-7E696AC15A86}" sibTransId="{56035D0B-58DB-40B6-B82C-FA03DEF6258F}"/>
    <dgm:cxn modelId="{13F11852-2FED-4929-8835-F5CFDC3D8547}" type="presOf" srcId="{5153727E-5AA0-4C6D-ABBF-34B6E526C1E6}" destId="{79C33930-118E-4193-9EA7-7D269C5BB245}" srcOrd="0" destOrd="0" presId="urn:microsoft.com/office/officeart/2005/8/layout/vProcess5"/>
    <dgm:cxn modelId="{014C6CEB-1B55-4ED2-8837-F1F9D88ED717}" srcId="{5153727E-5AA0-4C6D-ABBF-34B6E526C1E6}" destId="{196F0C8E-7EA8-4A56-AA61-34E78C7BD205}" srcOrd="4" destOrd="0" parTransId="{F08B2E3F-8F59-48CA-982C-0002C68D5EE4}" sibTransId="{423F2963-242F-413C-99D4-E980ED87752B}"/>
    <dgm:cxn modelId="{C0C11BA2-FD2B-45C5-B354-B801AF458410}" type="presOf" srcId="{196F0C8E-7EA8-4A56-AA61-34E78C7BD205}" destId="{D30D8818-E3DA-4AF9-A212-BD14F2BB181D}" srcOrd="0" destOrd="0" presId="urn:microsoft.com/office/officeart/2005/8/layout/vProcess5"/>
    <dgm:cxn modelId="{35F3E075-4907-498D-9BDE-500EB37CDFED}" type="presOf" srcId="{56035D0B-58DB-40B6-B82C-FA03DEF6258F}" destId="{CB71F34C-1006-494F-8546-C3623E458A8B}" srcOrd="0" destOrd="0" presId="urn:microsoft.com/office/officeart/2005/8/layout/vProcess5"/>
    <dgm:cxn modelId="{6CA2C59B-37FD-4FFE-B48A-9491AB8A0E11}" type="presOf" srcId="{B1D77C5E-AB2C-42FF-98C8-5F54C07999F9}" destId="{F384F9AC-5CF9-477F-92C9-8F501ADFB17E}" srcOrd="0" destOrd="0" presId="urn:microsoft.com/office/officeart/2005/8/layout/vProcess5"/>
    <dgm:cxn modelId="{63879291-FF88-4E61-9C2F-3B2F97506F68}" type="presOf" srcId="{37C78B52-E538-4B5C-8D3F-849172DF9336}" destId="{365E61A3-C322-4009-A681-F088CAB1CB22}" srcOrd="1" destOrd="0" presId="urn:microsoft.com/office/officeart/2005/8/layout/vProcess5"/>
    <dgm:cxn modelId="{091FD611-D804-482B-BF00-7FBA14EDDE4E}" type="presOf" srcId="{B0304754-3012-474C-9FA6-081D1538802A}" destId="{F309B7BA-C3B4-4410-926E-CA8F1A91A59F}" srcOrd="0" destOrd="0" presId="urn:microsoft.com/office/officeart/2005/8/layout/vProcess5"/>
    <dgm:cxn modelId="{40D58356-CA44-4371-BA84-6B5E38DF1CCD}" type="presOf" srcId="{37C78B52-E538-4B5C-8D3F-849172DF9336}" destId="{2997A573-F64D-4964-932B-37FB6420ECB3}" srcOrd="0" destOrd="0" presId="urn:microsoft.com/office/officeart/2005/8/layout/vProcess5"/>
    <dgm:cxn modelId="{DBBC093C-01A2-49AB-8C04-22B8325F8BEE}" type="presOf" srcId="{952A3B09-BA49-4D95-95E9-11ED8AC652CB}" destId="{A5F702A7-5B52-48A3-AC0E-14263536F73C}" srcOrd="0" destOrd="0" presId="urn:microsoft.com/office/officeart/2005/8/layout/vProcess5"/>
    <dgm:cxn modelId="{B86C1048-7F78-445B-9FAB-9DACE637425A}" type="presOf" srcId="{F4FFA660-70A1-4276-8F76-FB4D009B9BE3}" destId="{3B864BDF-79C0-4716-8397-CF7B68293337}" srcOrd="0" destOrd="0" presId="urn:microsoft.com/office/officeart/2005/8/layout/vProcess5"/>
    <dgm:cxn modelId="{EFC5D61A-FC67-420D-82D9-2DD70E1C5622}" srcId="{5153727E-5AA0-4C6D-ABBF-34B6E526C1E6}" destId="{B1D77C5E-AB2C-42FF-98C8-5F54C07999F9}" srcOrd="2" destOrd="0" parTransId="{41C1E9A9-540E-4BA5-8787-2AC8116B1104}" sibTransId="{513F8153-586A-463C-9251-5F89CDCCBA93}"/>
    <dgm:cxn modelId="{0E250B63-B97A-443B-8824-630B05697593}" srcId="{5153727E-5AA0-4C6D-ABBF-34B6E526C1E6}" destId="{37C78B52-E538-4B5C-8D3F-849172DF9336}" srcOrd="1" destOrd="0" parTransId="{C00D4236-772B-4F89-9016-CBE0B01705C8}" sibTransId="{B0304754-3012-474C-9FA6-081D1538802A}"/>
    <dgm:cxn modelId="{68EC038C-019B-4D3B-BF94-648DF492BD20}" type="presParOf" srcId="{79C33930-118E-4193-9EA7-7D269C5BB245}" destId="{37A1FF40-0CD5-4115-8AFB-56A5C51354A7}" srcOrd="0" destOrd="0" presId="urn:microsoft.com/office/officeart/2005/8/layout/vProcess5"/>
    <dgm:cxn modelId="{17E3C6C2-502D-46EF-807D-67C4801EBC19}" type="presParOf" srcId="{79C33930-118E-4193-9EA7-7D269C5BB245}" destId="{A5F702A7-5B52-48A3-AC0E-14263536F73C}" srcOrd="1" destOrd="0" presId="urn:microsoft.com/office/officeart/2005/8/layout/vProcess5"/>
    <dgm:cxn modelId="{FC8484F5-23F5-404D-B52E-F48F21390F21}" type="presParOf" srcId="{79C33930-118E-4193-9EA7-7D269C5BB245}" destId="{2997A573-F64D-4964-932B-37FB6420ECB3}" srcOrd="2" destOrd="0" presId="urn:microsoft.com/office/officeart/2005/8/layout/vProcess5"/>
    <dgm:cxn modelId="{0E0F8440-E4FB-4E61-BA93-6B2F11525833}" type="presParOf" srcId="{79C33930-118E-4193-9EA7-7D269C5BB245}" destId="{F384F9AC-5CF9-477F-92C9-8F501ADFB17E}" srcOrd="3" destOrd="0" presId="urn:microsoft.com/office/officeart/2005/8/layout/vProcess5"/>
    <dgm:cxn modelId="{423C4644-E539-4B33-97F3-D2F9FB2DBE5D}" type="presParOf" srcId="{79C33930-118E-4193-9EA7-7D269C5BB245}" destId="{3B864BDF-79C0-4716-8397-CF7B68293337}" srcOrd="4" destOrd="0" presId="urn:microsoft.com/office/officeart/2005/8/layout/vProcess5"/>
    <dgm:cxn modelId="{E1E1B36B-E93C-4003-B83D-130B919C8F10}" type="presParOf" srcId="{79C33930-118E-4193-9EA7-7D269C5BB245}" destId="{D30D8818-E3DA-4AF9-A212-BD14F2BB181D}" srcOrd="5" destOrd="0" presId="urn:microsoft.com/office/officeart/2005/8/layout/vProcess5"/>
    <dgm:cxn modelId="{42072A64-1D27-4F78-8D46-2DB8A845A9FC}" type="presParOf" srcId="{79C33930-118E-4193-9EA7-7D269C5BB245}" destId="{CB71F34C-1006-494F-8546-C3623E458A8B}" srcOrd="6" destOrd="0" presId="urn:microsoft.com/office/officeart/2005/8/layout/vProcess5"/>
    <dgm:cxn modelId="{DEDFA861-5BCC-4F79-8602-9E06AAF68272}" type="presParOf" srcId="{79C33930-118E-4193-9EA7-7D269C5BB245}" destId="{F309B7BA-C3B4-4410-926E-CA8F1A91A59F}" srcOrd="7" destOrd="0" presId="urn:microsoft.com/office/officeart/2005/8/layout/vProcess5"/>
    <dgm:cxn modelId="{91038079-F4EB-4B05-A396-734DCF7E8758}" type="presParOf" srcId="{79C33930-118E-4193-9EA7-7D269C5BB245}" destId="{85D3DC53-C30F-4798-8D6C-DC9B3652204A}" srcOrd="8" destOrd="0" presId="urn:microsoft.com/office/officeart/2005/8/layout/vProcess5"/>
    <dgm:cxn modelId="{617D8AC5-985B-4B28-B45A-84B138F74931}" type="presParOf" srcId="{79C33930-118E-4193-9EA7-7D269C5BB245}" destId="{EB0CC16C-A7F4-4353-BF45-DEF115F9080F}" srcOrd="9" destOrd="0" presId="urn:microsoft.com/office/officeart/2005/8/layout/vProcess5"/>
    <dgm:cxn modelId="{15F240F1-89C4-4D8A-82DE-BCD94FE8E717}" type="presParOf" srcId="{79C33930-118E-4193-9EA7-7D269C5BB245}" destId="{CD37DDE9-6E0D-44B7-B49B-58BE929606A3}" srcOrd="10" destOrd="0" presId="urn:microsoft.com/office/officeart/2005/8/layout/vProcess5"/>
    <dgm:cxn modelId="{31F52B54-8DD1-47B2-8424-D7FC417FE83F}" type="presParOf" srcId="{79C33930-118E-4193-9EA7-7D269C5BB245}" destId="{365E61A3-C322-4009-A681-F088CAB1CB22}" srcOrd="11" destOrd="0" presId="urn:microsoft.com/office/officeart/2005/8/layout/vProcess5"/>
    <dgm:cxn modelId="{2E45D786-DD03-4BCD-8711-96CB1255EDA2}" type="presParOf" srcId="{79C33930-118E-4193-9EA7-7D269C5BB245}" destId="{3C3603F2-208B-4AC7-8BC1-D25CE44247E4}" srcOrd="12" destOrd="0" presId="urn:microsoft.com/office/officeart/2005/8/layout/vProcess5"/>
    <dgm:cxn modelId="{35857112-2179-4259-A8A6-66AA53733C0F}" type="presParOf" srcId="{79C33930-118E-4193-9EA7-7D269C5BB245}" destId="{0F52FE99-75A8-4483-B1E4-574FD93602EE}" srcOrd="13" destOrd="0" presId="urn:microsoft.com/office/officeart/2005/8/layout/vProcess5"/>
    <dgm:cxn modelId="{AFFB3CD9-8834-4AB4-A0CC-2C692E2F4B29}" type="presParOf" srcId="{79C33930-118E-4193-9EA7-7D269C5BB245}" destId="{740495A4-1DFD-4165-A620-C261A4B54F7D}" srcOrd="14"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AA44637-CD2E-4097-B4D2-F3D85E6E4051}" type="doc">
      <dgm:prSet loTypeId="urn:microsoft.com/office/officeart/2005/8/layout/equation2" loCatId="process" qsTypeId="urn:microsoft.com/office/officeart/2005/8/quickstyle/simple1" qsCatId="simple" csTypeId="urn:microsoft.com/office/officeart/2005/8/colors/accent1_2" csCatId="accent1" phldr="1"/>
      <dgm:spPr/>
    </dgm:pt>
    <dgm:pt modelId="{7B3C203B-6392-442B-B990-A77E4D8E2795}">
      <dgm:prSet phldrT="[Metin]"/>
      <dgm:spPr/>
      <dgm:t>
        <a:bodyPr/>
        <a:lstStyle/>
        <a:p>
          <a:r>
            <a:rPr lang="tr-TR" dirty="0" smtClean="0"/>
            <a:t>Yaşa bağlı zihinsel gelişim</a:t>
          </a:r>
          <a:endParaRPr lang="tr-TR" dirty="0"/>
        </a:p>
      </dgm:t>
    </dgm:pt>
    <dgm:pt modelId="{D1D3146C-411A-44D4-9F67-927883EC5758}" type="parTrans" cxnId="{9457F26A-00C2-4EB7-9F6A-F5E788934C07}">
      <dgm:prSet/>
      <dgm:spPr/>
      <dgm:t>
        <a:bodyPr/>
        <a:lstStyle/>
        <a:p>
          <a:endParaRPr lang="tr-TR"/>
        </a:p>
      </dgm:t>
    </dgm:pt>
    <dgm:pt modelId="{FE95B048-E084-44D9-A896-5FABCB237B2A}" type="sibTrans" cxnId="{9457F26A-00C2-4EB7-9F6A-F5E788934C07}">
      <dgm:prSet/>
      <dgm:spPr/>
      <dgm:t>
        <a:bodyPr/>
        <a:lstStyle/>
        <a:p>
          <a:endParaRPr lang="tr-TR"/>
        </a:p>
      </dgm:t>
    </dgm:pt>
    <dgm:pt modelId="{F65CCBE0-6C13-4A76-A6D3-0D14462505B5}">
      <dgm:prSet phldrT="[Metin]"/>
      <dgm:spPr/>
      <dgm:t>
        <a:bodyPr/>
        <a:lstStyle/>
        <a:p>
          <a:r>
            <a:rPr lang="tr-TR" dirty="0" smtClean="0"/>
            <a:t>Tecrübe</a:t>
          </a:r>
          <a:endParaRPr lang="tr-TR" dirty="0"/>
        </a:p>
      </dgm:t>
    </dgm:pt>
    <dgm:pt modelId="{2E865B81-CB5D-4CA6-BB6F-6E5884A8C4A5}" type="parTrans" cxnId="{7B474B94-9924-45AB-BCA5-84938A90B4A0}">
      <dgm:prSet/>
      <dgm:spPr/>
      <dgm:t>
        <a:bodyPr/>
        <a:lstStyle/>
        <a:p>
          <a:endParaRPr lang="tr-TR"/>
        </a:p>
      </dgm:t>
    </dgm:pt>
    <dgm:pt modelId="{CA44E1B5-2791-4F1A-8C0B-D72A60CD92AB}" type="sibTrans" cxnId="{7B474B94-9924-45AB-BCA5-84938A90B4A0}">
      <dgm:prSet/>
      <dgm:spPr/>
      <dgm:t>
        <a:bodyPr/>
        <a:lstStyle/>
        <a:p>
          <a:endParaRPr lang="tr-TR"/>
        </a:p>
      </dgm:t>
    </dgm:pt>
    <dgm:pt modelId="{8BB1F99B-6B19-424F-9084-8A0C2462EA9C}">
      <dgm:prSet phldrT="[Metin]"/>
      <dgm:spPr/>
      <dgm:t>
        <a:bodyPr/>
        <a:lstStyle/>
        <a:p>
          <a:r>
            <a:rPr lang="tr-TR" dirty="0" smtClean="0"/>
            <a:t>Zaman algısı</a:t>
          </a:r>
          <a:endParaRPr lang="tr-TR" dirty="0"/>
        </a:p>
      </dgm:t>
    </dgm:pt>
    <dgm:pt modelId="{7614EC47-2344-47D4-8BA8-FE0D76EDDF23}" type="parTrans" cxnId="{1CA4BDED-6E63-4DFF-A567-D25E4ACFAF23}">
      <dgm:prSet/>
      <dgm:spPr/>
      <dgm:t>
        <a:bodyPr/>
        <a:lstStyle/>
        <a:p>
          <a:endParaRPr lang="tr-TR"/>
        </a:p>
      </dgm:t>
    </dgm:pt>
    <dgm:pt modelId="{4C6D3CC0-3E55-433C-845D-48187F81290D}" type="sibTrans" cxnId="{1CA4BDED-6E63-4DFF-A567-D25E4ACFAF23}">
      <dgm:prSet/>
      <dgm:spPr/>
      <dgm:t>
        <a:bodyPr/>
        <a:lstStyle/>
        <a:p>
          <a:endParaRPr lang="tr-TR"/>
        </a:p>
      </dgm:t>
    </dgm:pt>
    <dgm:pt modelId="{23765AB3-F953-47F9-B34C-A21AFE409364}" type="pres">
      <dgm:prSet presAssocID="{DAA44637-CD2E-4097-B4D2-F3D85E6E4051}" presName="Name0" presStyleCnt="0">
        <dgm:presLayoutVars>
          <dgm:dir/>
          <dgm:resizeHandles val="exact"/>
        </dgm:presLayoutVars>
      </dgm:prSet>
      <dgm:spPr/>
    </dgm:pt>
    <dgm:pt modelId="{3D1A765B-F11E-4DA5-A236-C7F5EBE0E994}" type="pres">
      <dgm:prSet presAssocID="{DAA44637-CD2E-4097-B4D2-F3D85E6E4051}" presName="vNodes" presStyleCnt="0"/>
      <dgm:spPr/>
    </dgm:pt>
    <dgm:pt modelId="{35210F9C-3A94-443C-8E70-783510162D6B}" type="pres">
      <dgm:prSet presAssocID="{7B3C203B-6392-442B-B990-A77E4D8E2795}" presName="node" presStyleLbl="node1" presStyleIdx="0" presStyleCnt="3">
        <dgm:presLayoutVars>
          <dgm:bulletEnabled val="1"/>
        </dgm:presLayoutVars>
      </dgm:prSet>
      <dgm:spPr/>
      <dgm:t>
        <a:bodyPr/>
        <a:lstStyle/>
        <a:p>
          <a:endParaRPr lang="tr-TR"/>
        </a:p>
      </dgm:t>
    </dgm:pt>
    <dgm:pt modelId="{2B6C5F6F-9C8F-42CE-8362-5AFD2B83F309}" type="pres">
      <dgm:prSet presAssocID="{FE95B048-E084-44D9-A896-5FABCB237B2A}" presName="spacerT" presStyleCnt="0"/>
      <dgm:spPr/>
    </dgm:pt>
    <dgm:pt modelId="{4EC4FC02-CFE9-491C-A96D-F10C38AEE50E}" type="pres">
      <dgm:prSet presAssocID="{FE95B048-E084-44D9-A896-5FABCB237B2A}" presName="sibTrans" presStyleLbl="sibTrans2D1" presStyleIdx="0" presStyleCnt="2"/>
      <dgm:spPr/>
      <dgm:t>
        <a:bodyPr/>
        <a:lstStyle/>
        <a:p>
          <a:endParaRPr lang="tr-TR"/>
        </a:p>
      </dgm:t>
    </dgm:pt>
    <dgm:pt modelId="{CA73A305-3AAD-4A8D-8EB7-CA04B1A76AEB}" type="pres">
      <dgm:prSet presAssocID="{FE95B048-E084-44D9-A896-5FABCB237B2A}" presName="spacerB" presStyleCnt="0"/>
      <dgm:spPr/>
    </dgm:pt>
    <dgm:pt modelId="{A74110C8-6DD4-47F1-A263-0E11348A6DFE}" type="pres">
      <dgm:prSet presAssocID="{F65CCBE0-6C13-4A76-A6D3-0D14462505B5}" presName="node" presStyleLbl="node1" presStyleIdx="1" presStyleCnt="3">
        <dgm:presLayoutVars>
          <dgm:bulletEnabled val="1"/>
        </dgm:presLayoutVars>
      </dgm:prSet>
      <dgm:spPr/>
      <dgm:t>
        <a:bodyPr/>
        <a:lstStyle/>
        <a:p>
          <a:endParaRPr lang="tr-TR"/>
        </a:p>
      </dgm:t>
    </dgm:pt>
    <dgm:pt modelId="{1EC5A527-CE12-4E44-938A-65453BAE2DDE}" type="pres">
      <dgm:prSet presAssocID="{DAA44637-CD2E-4097-B4D2-F3D85E6E4051}" presName="sibTransLast" presStyleLbl="sibTrans2D1" presStyleIdx="1" presStyleCnt="2"/>
      <dgm:spPr/>
      <dgm:t>
        <a:bodyPr/>
        <a:lstStyle/>
        <a:p>
          <a:endParaRPr lang="tr-TR"/>
        </a:p>
      </dgm:t>
    </dgm:pt>
    <dgm:pt modelId="{0666BFC3-560C-4B1A-BD22-0199BFD30A98}" type="pres">
      <dgm:prSet presAssocID="{DAA44637-CD2E-4097-B4D2-F3D85E6E4051}" presName="connectorText" presStyleLbl="sibTrans2D1" presStyleIdx="1" presStyleCnt="2"/>
      <dgm:spPr/>
      <dgm:t>
        <a:bodyPr/>
        <a:lstStyle/>
        <a:p>
          <a:endParaRPr lang="tr-TR"/>
        </a:p>
      </dgm:t>
    </dgm:pt>
    <dgm:pt modelId="{1278F943-488D-4D80-9AEC-F5E23797027A}" type="pres">
      <dgm:prSet presAssocID="{DAA44637-CD2E-4097-B4D2-F3D85E6E4051}" presName="lastNode" presStyleLbl="node1" presStyleIdx="2" presStyleCnt="3">
        <dgm:presLayoutVars>
          <dgm:bulletEnabled val="1"/>
        </dgm:presLayoutVars>
      </dgm:prSet>
      <dgm:spPr/>
      <dgm:t>
        <a:bodyPr/>
        <a:lstStyle/>
        <a:p>
          <a:endParaRPr lang="tr-TR"/>
        </a:p>
      </dgm:t>
    </dgm:pt>
  </dgm:ptLst>
  <dgm:cxnLst>
    <dgm:cxn modelId="{413D991C-5F17-40BD-BC34-0F79E2DC78C9}" type="presOf" srcId="{DAA44637-CD2E-4097-B4D2-F3D85E6E4051}" destId="{23765AB3-F953-47F9-B34C-A21AFE409364}" srcOrd="0" destOrd="0" presId="urn:microsoft.com/office/officeart/2005/8/layout/equation2"/>
    <dgm:cxn modelId="{259C370D-0F5C-4A11-9E86-AA980948B09F}" type="presOf" srcId="{F65CCBE0-6C13-4A76-A6D3-0D14462505B5}" destId="{A74110C8-6DD4-47F1-A263-0E11348A6DFE}" srcOrd="0" destOrd="0" presId="urn:microsoft.com/office/officeart/2005/8/layout/equation2"/>
    <dgm:cxn modelId="{07F1E656-DE83-4E9A-95A4-94B05B008885}" type="presOf" srcId="{CA44E1B5-2791-4F1A-8C0B-D72A60CD92AB}" destId="{0666BFC3-560C-4B1A-BD22-0199BFD30A98}" srcOrd="1" destOrd="0" presId="urn:microsoft.com/office/officeart/2005/8/layout/equation2"/>
    <dgm:cxn modelId="{7B474B94-9924-45AB-BCA5-84938A90B4A0}" srcId="{DAA44637-CD2E-4097-B4D2-F3D85E6E4051}" destId="{F65CCBE0-6C13-4A76-A6D3-0D14462505B5}" srcOrd="1" destOrd="0" parTransId="{2E865B81-CB5D-4CA6-BB6F-6E5884A8C4A5}" sibTransId="{CA44E1B5-2791-4F1A-8C0B-D72A60CD92AB}"/>
    <dgm:cxn modelId="{93005933-8215-4698-8FF2-F376EACEDDB1}" type="presOf" srcId="{8BB1F99B-6B19-424F-9084-8A0C2462EA9C}" destId="{1278F943-488D-4D80-9AEC-F5E23797027A}" srcOrd="0" destOrd="0" presId="urn:microsoft.com/office/officeart/2005/8/layout/equation2"/>
    <dgm:cxn modelId="{839DE4DB-1937-456D-A9AA-D44A8FD4BB5F}" type="presOf" srcId="{CA44E1B5-2791-4F1A-8C0B-D72A60CD92AB}" destId="{1EC5A527-CE12-4E44-938A-65453BAE2DDE}" srcOrd="0" destOrd="0" presId="urn:microsoft.com/office/officeart/2005/8/layout/equation2"/>
    <dgm:cxn modelId="{8C8A9BDE-0B9C-4113-A3B3-8CD515548935}" type="presOf" srcId="{7B3C203B-6392-442B-B990-A77E4D8E2795}" destId="{35210F9C-3A94-443C-8E70-783510162D6B}" srcOrd="0" destOrd="0" presId="urn:microsoft.com/office/officeart/2005/8/layout/equation2"/>
    <dgm:cxn modelId="{9457F26A-00C2-4EB7-9F6A-F5E788934C07}" srcId="{DAA44637-CD2E-4097-B4D2-F3D85E6E4051}" destId="{7B3C203B-6392-442B-B990-A77E4D8E2795}" srcOrd="0" destOrd="0" parTransId="{D1D3146C-411A-44D4-9F67-927883EC5758}" sibTransId="{FE95B048-E084-44D9-A896-5FABCB237B2A}"/>
    <dgm:cxn modelId="{1CA4BDED-6E63-4DFF-A567-D25E4ACFAF23}" srcId="{DAA44637-CD2E-4097-B4D2-F3D85E6E4051}" destId="{8BB1F99B-6B19-424F-9084-8A0C2462EA9C}" srcOrd="2" destOrd="0" parTransId="{7614EC47-2344-47D4-8BA8-FE0D76EDDF23}" sibTransId="{4C6D3CC0-3E55-433C-845D-48187F81290D}"/>
    <dgm:cxn modelId="{7919CEF3-E0F7-4F19-A571-83D7F728BD38}" type="presOf" srcId="{FE95B048-E084-44D9-A896-5FABCB237B2A}" destId="{4EC4FC02-CFE9-491C-A96D-F10C38AEE50E}" srcOrd="0" destOrd="0" presId="urn:microsoft.com/office/officeart/2005/8/layout/equation2"/>
    <dgm:cxn modelId="{0DF4B33C-D256-44CA-97B4-612FDDF4D1FD}" type="presParOf" srcId="{23765AB3-F953-47F9-B34C-A21AFE409364}" destId="{3D1A765B-F11E-4DA5-A236-C7F5EBE0E994}" srcOrd="0" destOrd="0" presId="urn:microsoft.com/office/officeart/2005/8/layout/equation2"/>
    <dgm:cxn modelId="{CBD42A61-3C85-477E-9701-867260F53B7B}" type="presParOf" srcId="{3D1A765B-F11E-4DA5-A236-C7F5EBE0E994}" destId="{35210F9C-3A94-443C-8E70-783510162D6B}" srcOrd="0" destOrd="0" presId="urn:microsoft.com/office/officeart/2005/8/layout/equation2"/>
    <dgm:cxn modelId="{5DCBBA1D-8D18-49A8-862F-A80FA8E9B7F5}" type="presParOf" srcId="{3D1A765B-F11E-4DA5-A236-C7F5EBE0E994}" destId="{2B6C5F6F-9C8F-42CE-8362-5AFD2B83F309}" srcOrd="1" destOrd="0" presId="urn:microsoft.com/office/officeart/2005/8/layout/equation2"/>
    <dgm:cxn modelId="{DD5FC932-7794-4003-8B61-3F9509B6916E}" type="presParOf" srcId="{3D1A765B-F11E-4DA5-A236-C7F5EBE0E994}" destId="{4EC4FC02-CFE9-491C-A96D-F10C38AEE50E}" srcOrd="2" destOrd="0" presId="urn:microsoft.com/office/officeart/2005/8/layout/equation2"/>
    <dgm:cxn modelId="{D4D60BED-680C-4A00-B884-D5D3280CC16A}" type="presParOf" srcId="{3D1A765B-F11E-4DA5-A236-C7F5EBE0E994}" destId="{CA73A305-3AAD-4A8D-8EB7-CA04B1A76AEB}" srcOrd="3" destOrd="0" presId="urn:microsoft.com/office/officeart/2005/8/layout/equation2"/>
    <dgm:cxn modelId="{0F40C168-910F-4AEA-A7D4-14BFD4BA9014}" type="presParOf" srcId="{3D1A765B-F11E-4DA5-A236-C7F5EBE0E994}" destId="{A74110C8-6DD4-47F1-A263-0E11348A6DFE}" srcOrd="4" destOrd="0" presId="urn:microsoft.com/office/officeart/2005/8/layout/equation2"/>
    <dgm:cxn modelId="{72ACE5F8-C863-464B-8FC7-60E0E3291D00}" type="presParOf" srcId="{23765AB3-F953-47F9-B34C-A21AFE409364}" destId="{1EC5A527-CE12-4E44-938A-65453BAE2DDE}" srcOrd="1" destOrd="0" presId="urn:microsoft.com/office/officeart/2005/8/layout/equation2"/>
    <dgm:cxn modelId="{74ABC7E6-63DB-4A14-9D78-0BEEF0779215}" type="presParOf" srcId="{1EC5A527-CE12-4E44-938A-65453BAE2DDE}" destId="{0666BFC3-560C-4B1A-BD22-0199BFD30A98}" srcOrd="0" destOrd="0" presId="urn:microsoft.com/office/officeart/2005/8/layout/equation2"/>
    <dgm:cxn modelId="{FF9ED761-1A2A-4F97-BFDC-CCFD1D9FC3A4}" type="presParOf" srcId="{23765AB3-F953-47F9-B34C-A21AFE409364}" destId="{1278F943-488D-4D80-9AEC-F5E23797027A}" srcOrd="2" destOrd="0" presId="urn:microsoft.com/office/officeart/2005/8/layout/equati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CE3C87BB-B950-4D4D-8D3B-E6FD19DC6764}" type="doc">
      <dgm:prSet loTypeId="urn:microsoft.com/office/officeart/2005/8/layout/chevron1" loCatId="process" qsTypeId="urn:microsoft.com/office/officeart/2005/8/quickstyle/simple1" qsCatId="simple" csTypeId="urn:microsoft.com/office/officeart/2005/8/colors/accent1_2" csCatId="accent1" phldr="1"/>
      <dgm:spPr/>
    </dgm:pt>
    <dgm:pt modelId="{E907C35C-C466-4AE6-B9CF-CA843DF1AF05}">
      <dgm:prSet phldrT="[Metin]"/>
      <dgm:spPr/>
      <dgm:t>
        <a:bodyPr/>
        <a:lstStyle/>
        <a:p>
          <a:r>
            <a:rPr lang="tr-TR" dirty="0" smtClean="0"/>
            <a:t>Saat</a:t>
          </a:r>
          <a:endParaRPr lang="tr-TR" dirty="0"/>
        </a:p>
      </dgm:t>
    </dgm:pt>
    <dgm:pt modelId="{969459BA-9565-4DA4-813E-02E210EAC1AE}" type="parTrans" cxnId="{BA3090C2-A469-49C0-8CEF-718F0FBF4F14}">
      <dgm:prSet/>
      <dgm:spPr/>
      <dgm:t>
        <a:bodyPr/>
        <a:lstStyle/>
        <a:p>
          <a:endParaRPr lang="tr-TR"/>
        </a:p>
      </dgm:t>
    </dgm:pt>
    <dgm:pt modelId="{B7B56AEC-17B5-46C8-A4D2-FC8D77A3FF35}" type="sibTrans" cxnId="{BA3090C2-A469-49C0-8CEF-718F0FBF4F14}">
      <dgm:prSet/>
      <dgm:spPr/>
      <dgm:t>
        <a:bodyPr/>
        <a:lstStyle/>
        <a:p>
          <a:endParaRPr lang="tr-TR"/>
        </a:p>
      </dgm:t>
    </dgm:pt>
    <dgm:pt modelId="{FED8A973-6B7A-4681-AF35-9EB5F2A6AEE6}">
      <dgm:prSet phldrT="[Metin]"/>
      <dgm:spPr/>
      <dgm:t>
        <a:bodyPr/>
        <a:lstStyle/>
        <a:p>
          <a:r>
            <a:rPr lang="tr-TR" dirty="0" smtClean="0"/>
            <a:t>Dakika</a:t>
          </a:r>
          <a:endParaRPr lang="tr-TR" dirty="0"/>
        </a:p>
      </dgm:t>
    </dgm:pt>
    <dgm:pt modelId="{BB690683-ED7D-4CD8-BFC9-AF415925C2B5}" type="parTrans" cxnId="{D9C89555-3CA6-4C23-A9CE-36AAA72E1176}">
      <dgm:prSet/>
      <dgm:spPr/>
      <dgm:t>
        <a:bodyPr/>
        <a:lstStyle/>
        <a:p>
          <a:endParaRPr lang="tr-TR"/>
        </a:p>
      </dgm:t>
    </dgm:pt>
    <dgm:pt modelId="{B5F17C99-3F51-4961-BF78-430145C22E2F}" type="sibTrans" cxnId="{D9C89555-3CA6-4C23-A9CE-36AAA72E1176}">
      <dgm:prSet/>
      <dgm:spPr/>
      <dgm:t>
        <a:bodyPr/>
        <a:lstStyle/>
        <a:p>
          <a:endParaRPr lang="tr-TR"/>
        </a:p>
      </dgm:t>
    </dgm:pt>
    <dgm:pt modelId="{34892110-AA3A-4929-B247-E5AD1B7F029A}">
      <dgm:prSet phldrT="[Metin]"/>
      <dgm:spPr/>
      <dgm:t>
        <a:bodyPr/>
        <a:lstStyle/>
        <a:p>
          <a:r>
            <a:rPr lang="tr-TR" dirty="0" smtClean="0"/>
            <a:t>Saniye</a:t>
          </a:r>
          <a:endParaRPr lang="tr-TR" dirty="0"/>
        </a:p>
      </dgm:t>
    </dgm:pt>
    <dgm:pt modelId="{57812379-4F6B-4DF3-9864-38444E53D81F}" type="parTrans" cxnId="{A6564494-8866-43D6-B6F3-4ACA32532564}">
      <dgm:prSet/>
      <dgm:spPr/>
      <dgm:t>
        <a:bodyPr/>
        <a:lstStyle/>
        <a:p>
          <a:endParaRPr lang="tr-TR"/>
        </a:p>
      </dgm:t>
    </dgm:pt>
    <dgm:pt modelId="{90300529-FCEA-48E2-9E3F-DFA5ADD0D8EC}" type="sibTrans" cxnId="{A6564494-8866-43D6-B6F3-4ACA32532564}">
      <dgm:prSet/>
      <dgm:spPr/>
      <dgm:t>
        <a:bodyPr/>
        <a:lstStyle/>
        <a:p>
          <a:endParaRPr lang="tr-TR"/>
        </a:p>
      </dgm:t>
    </dgm:pt>
    <dgm:pt modelId="{395F0CB1-EE5D-4153-9F67-F86C6CB8C736}" type="pres">
      <dgm:prSet presAssocID="{CE3C87BB-B950-4D4D-8D3B-E6FD19DC6764}" presName="Name0" presStyleCnt="0">
        <dgm:presLayoutVars>
          <dgm:dir/>
          <dgm:animLvl val="lvl"/>
          <dgm:resizeHandles val="exact"/>
        </dgm:presLayoutVars>
      </dgm:prSet>
      <dgm:spPr/>
    </dgm:pt>
    <dgm:pt modelId="{41AC9912-2F8A-4A04-B65E-B97E7273268D}" type="pres">
      <dgm:prSet presAssocID="{E907C35C-C466-4AE6-B9CF-CA843DF1AF05}" presName="parTxOnly" presStyleLbl="node1" presStyleIdx="0" presStyleCnt="3">
        <dgm:presLayoutVars>
          <dgm:chMax val="0"/>
          <dgm:chPref val="0"/>
          <dgm:bulletEnabled val="1"/>
        </dgm:presLayoutVars>
      </dgm:prSet>
      <dgm:spPr/>
      <dgm:t>
        <a:bodyPr/>
        <a:lstStyle/>
        <a:p>
          <a:endParaRPr lang="tr-TR"/>
        </a:p>
      </dgm:t>
    </dgm:pt>
    <dgm:pt modelId="{895F31AB-F5EE-455F-B962-E7A64EB78558}" type="pres">
      <dgm:prSet presAssocID="{B7B56AEC-17B5-46C8-A4D2-FC8D77A3FF35}" presName="parTxOnlySpace" presStyleCnt="0"/>
      <dgm:spPr/>
    </dgm:pt>
    <dgm:pt modelId="{9A1542A2-F7BC-4C48-AA21-A9E2E3A8640F}" type="pres">
      <dgm:prSet presAssocID="{FED8A973-6B7A-4681-AF35-9EB5F2A6AEE6}" presName="parTxOnly" presStyleLbl="node1" presStyleIdx="1" presStyleCnt="3">
        <dgm:presLayoutVars>
          <dgm:chMax val="0"/>
          <dgm:chPref val="0"/>
          <dgm:bulletEnabled val="1"/>
        </dgm:presLayoutVars>
      </dgm:prSet>
      <dgm:spPr/>
      <dgm:t>
        <a:bodyPr/>
        <a:lstStyle/>
        <a:p>
          <a:endParaRPr lang="tr-TR"/>
        </a:p>
      </dgm:t>
    </dgm:pt>
    <dgm:pt modelId="{C49B25C1-5321-4E37-8A4D-29496BFDFA35}" type="pres">
      <dgm:prSet presAssocID="{B5F17C99-3F51-4961-BF78-430145C22E2F}" presName="parTxOnlySpace" presStyleCnt="0"/>
      <dgm:spPr/>
    </dgm:pt>
    <dgm:pt modelId="{A82826A6-69C3-4197-A560-7A291AAF8DAF}" type="pres">
      <dgm:prSet presAssocID="{34892110-AA3A-4929-B247-E5AD1B7F029A}" presName="parTxOnly" presStyleLbl="node1" presStyleIdx="2" presStyleCnt="3">
        <dgm:presLayoutVars>
          <dgm:chMax val="0"/>
          <dgm:chPref val="0"/>
          <dgm:bulletEnabled val="1"/>
        </dgm:presLayoutVars>
      </dgm:prSet>
      <dgm:spPr/>
      <dgm:t>
        <a:bodyPr/>
        <a:lstStyle/>
        <a:p>
          <a:endParaRPr lang="tr-TR"/>
        </a:p>
      </dgm:t>
    </dgm:pt>
  </dgm:ptLst>
  <dgm:cxnLst>
    <dgm:cxn modelId="{D36A01B6-64D4-4FDC-8B42-37106F90C52B}" type="presOf" srcId="{34892110-AA3A-4929-B247-E5AD1B7F029A}" destId="{A82826A6-69C3-4197-A560-7A291AAF8DAF}" srcOrd="0" destOrd="0" presId="urn:microsoft.com/office/officeart/2005/8/layout/chevron1"/>
    <dgm:cxn modelId="{A6564494-8866-43D6-B6F3-4ACA32532564}" srcId="{CE3C87BB-B950-4D4D-8D3B-E6FD19DC6764}" destId="{34892110-AA3A-4929-B247-E5AD1B7F029A}" srcOrd="2" destOrd="0" parTransId="{57812379-4F6B-4DF3-9864-38444E53D81F}" sibTransId="{90300529-FCEA-48E2-9E3F-DFA5ADD0D8EC}"/>
    <dgm:cxn modelId="{FF8001B1-4B48-463D-AA84-17FF9E9E48BB}" type="presOf" srcId="{CE3C87BB-B950-4D4D-8D3B-E6FD19DC6764}" destId="{395F0CB1-EE5D-4153-9F67-F86C6CB8C736}" srcOrd="0" destOrd="0" presId="urn:microsoft.com/office/officeart/2005/8/layout/chevron1"/>
    <dgm:cxn modelId="{D9C89555-3CA6-4C23-A9CE-36AAA72E1176}" srcId="{CE3C87BB-B950-4D4D-8D3B-E6FD19DC6764}" destId="{FED8A973-6B7A-4681-AF35-9EB5F2A6AEE6}" srcOrd="1" destOrd="0" parTransId="{BB690683-ED7D-4CD8-BFC9-AF415925C2B5}" sibTransId="{B5F17C99-3F51-4961-BF78-430145C22E2F}"/>
    <dgm:cxn modelId="{CDAF1C39-FA99-4248-9D14-0FD0D8780D9E}" type="presOf" srcId="{FED8A973-6B7A-4681-AF35-9EB5F2A6AEE6}" destId="{9A1542A2-F7BC-4C48-AA21-A9E2E3A8640F}" srcOrd="0" destOrd="0" presId="urn:microsoft.com/office/officeart/2005/8/layout/chevron1"/>
    <dgm:cxn modelId="{9438FDE1-7785-4613-8424-B2AAA2635EFF}" type="presOf" srcId="{E907C35C-C466-4AE6-B9CF-CA843DF1AF05}" destId="{41AC9912-2F8A-4A04-B65E-B97E7273268D}" srcOrd="0" destOrd="0" presId="urn:microsoft.com/office/officeart/2005/8/layout/chevron1"/>
    <dgm:cxn modelId="{BA3090C2-A469-49C0-8CEF-718F0FBF4F14}" srcId="{CE3C87BB-B950-4D4D-8D3B-E6FD19DC6764}" destId="{E907C35C-C466-4AE6-B9CF-CA843DF1AF05}" srcOrd="0" destOrd="0" parTransId="{969459BA-9565-4DA4-813E-02E210EAC1AE}" sibTransId="{B7B56AEC-17B5-46C8-A4D2-FC8D77A3FF35}"/>
    <dgm:cxn modelId="{9DDC6FBD-B721-4737-B98A-071E0E73DDDA}" type="presParOf" srcId="{395F0CB1-EE5D-4153-9F67-F86C6CB8C736}" destId="{41AC9912-2F8A-4A04-B65E-B97E7273268D}" srcOrd="0" destOrd="0" presId="urn:microsoft.com/office/officeart/2005/8/layout/chevron1"/>
    <dgm:cxn modelId="{3F1DD2FF-D886-4FF2-B8C5-C1006765E733}" type="presParOf" srcId="{395F0CB1-EE5D-4153-9F67-F86C6CB8C736}" destId="{895F31AB-F5EE-455F-B962-E7A64EB78558}" srcOrd="1" destOrd="0" presId="urn:microsoft.com/office/officeart/2005/8/layout/chevron1"/>
    <dgm:cxn modelId="{D5514A5E-3A5D-4D81-B897-77C82FBC7C41}" type="presParOf" srcId="{395F0CB1-EE5D-4153-9F67-F86C6CB8C736}" destId="{9A1542A2-F7BC-4C48-AA21-A9E2E3A8640F}" srcOrd="2" destOrd="0" presId="urn:microsoft.com/office/officeart/2005/8/layout/chevron1"/>
    <dgm:cxn modelId="{F33E46AE-7BC0-4C99-8C53-D971632C4B81}" type="presParOf" srcId="{395F0CB1-EE5D-4153-9F67-F86C6CB8C736}" destId="{C49B25C1-5321-4E37-8A4D-29496BFDFA35}" srcOrd="3" destOrd="0" presId="urn:microsoft.com/office/officeart/2005/8/layout/chevron1"/>
    <dgm:cxn modelId="{F36CA533-EF97-4064-8521-3B87C2204100}" type="presParOf" srcId="{395F0CB1-EE5D-4153-9F67-F86C6CB8C736}" destId="{A82826A6-69C3-4197-A560-7A291AAF8DAF}" srcOrd="4"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CE3C87BB-B950-4D4D-8D3B-E6FD19DC6764}" type="doc">
      <dgm:prSet loTypeId="urn:microsoft.com/office/officeart/2005/8/layout/chevron1" loCatId="process" qsTypeId="urn:microsoft.com/office/officeart/2005/8/quickstyle/simple1" qsCatId="simple" csTypeId="urn:microsoft.com/office/officeart/2005/8/colors/accent1_2" csCatId="accent1" phldr="1"/>
      <dgm:spPr/>
    </dgm:pt>
    <dgm:pt modelId="{E907C35C-C466-4AE6-B9CF-CA843DF1AF05}">
      <dgm:prSet phldrT="[Metin]"/>
      <dgm:spPr/>
      <dgm:t>
        <a:bodyPr/>
        <a:lstStyle/>
        <a:p>
          <a:r>
            <a:rPr lang="tr-TR" dirty="0" smtClean="0"/>
            <a:t>Gün</a:t>
          </a:r>
          <a:endParaRPr lang="tr-TR" dirty="0"/>
        </a:p>
      </dgm:t>
    </dgm:pt>
    <dgm:pt modelId="{969459BA-9565-4DA4-813E-02E210EAC1AE}" type="parTrans" cxnId="{BA3090C2-A469-49C0-8CEF-718F0FBF4F14}">
      <dgm:prSet/>
      <dgm:spPr/>
      <dgm:t>
        <a:bodyPr/>
        <a:lstStyle/>
        <a:p>
          <a:endParaRPr lang="tr-TR"/>
        </a:p>
      </dgm:t>
    </dgm:pt>
    <dgm:pt modelId="{B7B56AEC-17B5-46C8-A4D2-FC8D77A3FF35}" type="sibTrans" cxnId="{BA3090C2-A469-49C0-8CEF-718F0FBF4F14}">
      <dgm:prSet/>
      <dgm:spPr/>
      <dgm:t>
        <a:bodyPr/>
        <a:lstStyle/>
        <a:p>
          <a:endParaRPr lang="tr-TR"/>
        </a:p>
      </dgm:t>
    </dgm:pt>
    <dgm:pt modelId="{FED8A973-6B7A-4681-AF35-9EB5F2A6AEE6}">
      <dgm:prSet phldrT="[Metin]"/>
      <dgm:spPr/>
      <dgm:t>
        <a:bodyPr/>
        <a:lstStyle/>
        <a:p>
          <a:r>
            <a:rPr lang="tr-TR" dirty="0" smtClean="0"/>
            <a:t>Hafta</a:t>
          </a:r>
          <a:endParaRPr lang="tr-TR" dirty="0"/>
        </a:p>
      </dgm:t>
    </dgm:pt>
    <dgm:pt modelId="{BB690683-ED7D-4CD8-BFC9-AF415925C2B5}" type="parTrans" cxnId="{D9C89555-3CA6-4C23-A9CE-36AAA72E1176}">
      <dgm:prSet/>
      <dgm:spPr/>
      <dgm:t>
        <a:bodyPr/>
        <a:lstStyle/>
        <a:p>
          <a:endParaRPr lang="tr-TR"/>
        </a:p>
      </dgm:t>
    </dgm:pt>
    <dgm:pt modelId="{B5F17C99-3F51-4961-BF78-430145C22E2F}" type="sibTrans" cxnId="{D9C89555-3CA6-4C23-A9CE-36AAA72E1176}">
      <dgm:prSet/>
      <dgm:spPr/>
      <dgm:t>
        <a:bodyPr/>
        <a:lstStyle/>
        <a:p>
          <a:endParaRPr lang="tr-TR"/>
        </a:p>
      </dgm:t>
    </dgm:pt>
    <dgm:pt modelId="{34892110-AA3A-4929-B247-E5AD1B7F029A}">
      <dgm:prSet phldrT="[Metin]"/>
      <dgm:spPr/>
      <dgm:t>
        <a:bodyPr/>
        <a:lstStyle/>
        <a:p>
          <a:r>
            <a:rPr lang="tr-TR" dirty="0" smtClean="0"/>
            <a:t>Ay</a:t>
          </a:r>
          <a:endParaRPr lang="tr-TR" dirty="0"/>
        </a:p>
      </dgm:t>
    </dgm:pt>
    <dgm:pt modelId="{57812379-4F6B-4DF3-9864-38444E53D81F}" type="parTrans" cxnId="{A6564494-8866-43D6-B6F3-4ACA32532564}">
      <dgm:prSet/>
      <dgm:spPr/>
      <dgm:t>
        <a:bodyPr/>
        <a:lstStyle/>
        <a:p>
          <a:endParaRPr lang="tr-TR"/>
        </a:p>
      </dgm:t>
    </dgm:pt>
    <dgm:pt modelId="{90300529-FCEA-48E2-9E3F-DFA5ADD0D8EC}" type="sibTrans" cxnId="{A6564494-8866-43D6-B6F3-4ACA32532564}">
      <dgm:prSet/>
      <dgm:spPr/>
      <dgm:t>
        <a:bodyPr/>
        <a:lstStyle/>
        <a:p>
          <a:endParaRPr lang="tr-TR"/>
        </a:p>
      </dgm:t>
    </dgm:pt>
    <dgm:pt modelId="{BA25E87A-4D95-4DD1-99AF-3C2DC3BF6178}">
      <dgm:prSet phldrT="[Metin]"/>
      <dgm:spPr/>
      <dgm:t>
        <a:bodyPr/>
        <a:lstStyle/>
        <a:p>
          <a:r>
            <a:rPr lang="tr-TR" dirty="0" smtClean="0"/>
            <a:t>Yıl</a:t>
          </a:r>
          <a:endParaRPr lang="tr-TR" dirty="0"/>
        </a:p>
      </dgm:t>
    </dgm:pt>
    <dgm:pt modelId="{12B56B33-9D16-41F7-B96C-C25D18CAD29E}" type="parTrans" cxnId="{58FD98D4-FF75-4944-A9F7-9150171E0AAE}">
      <dgm:prSet/>
      <dgm:spPr/>
      <dgm:t>
        <a:bodyPr/>
        <a:lstStyle/>
        <a:p>
          <a:endParaRPr lang="tr-TR"/>
        </a:p>
      </dgm:t>
    </dgm:pt>
    <dgm:pt modelId="{A64B91FC-D348-49D6-9079-AF3CE4417EEB}" type="sibTrans" cxnId="{58FD98D4-FF75-4944-A9F7-9150171E0AAE}">
      <dgm:prSet/>
      <dgm:spPr/>
      <dgm:t>
        <a:bodyPr/>
        <a:lstStyle/>
        <a:p>
          <a:endParaRPr lang="tr-TR"/>
        </a:p>
      </dgm:t>
    </dgm:pt>
    <dgm:pt modelId="{395F0CB1-EE5D-4153-9F67-F86C6CB8C736}" type="pres">
      <dgm:prSet presAssocID="{CE3C87BB-B950-4D4D-8D3B-E6FD19DC6764}" presName="Name0" presStyleCnt="0">
        <dgm:presLayoutVars>
          <dgm:dir/>
          <dgm:animLvl val="lvl"/>
          <dgm:resizeHandles val="exact"/>
        </dgm:presLayoutVars>
      </dgm:prSet>
      <dgm:spPr/>
    </dgm:pt>
    <dgm:pt modelId="{41AC9912-2F8A-4A04-B65E-B97E7273268D}" type="pres">
      <dgm:prSet presAssocID="{E907C35C-C466-4AE6-B9CF-CA843DF1AF05}" presName="parTxOnly" presStyleLbl="node1" presStyleIdx="0" presStyleCnt="4">
        <dgm:presLayoutVars>
          <dgm:chMax val="0"/>
          <dgm:chPref val="0"/>
          <dgm:bulletEnabled val="1"/>
        </dgm:presLayoutVars>
      </dgm:prSet>
      <dgm:spPr/>
      <dgm:t>
        <a:bodyPr/>
        <a:lstStyle/>
        <a:p>
          <a:endParaRPr lang="tr-TR"/>
        </a:p>
      </dgm:t>
    </dgm:pt>
    <dgm:pt modelId="{895F31AB-F5EE-455F-B962-E7A64EB78558}" type="pres">
      <dgm:prSet presAssocID="{B7B56AEC-17B5-46C8-A4D2-FC8D77A3FF35}" presName="parTxOnlySpace" presStyleCnt="0"/>
      <dgm:spPr/>
    </dgm:pt>
    <dgm:pt modelId="{9A1542A2-F7BC-4C48-AA21-A9E2E3A8640F}" type="pres">
      <dgm:prSet presAssocID="{FED8A973-6B7A-4681-AF35-9EB5F2A6AEE6}" presName="parTxOnly" presStyleLbl="node1" presStyleIdx="1" presStyleCnt="4">
        <dgm:presLayoutVars>
          <dgm:chMax val="0"/>
          <dgm:chPref val="0"/>
          <dgm:bulletEnabled val="1"/>
        </dgm:presLayoutVars>
      </dgm:prSet>
      <dgm:spPr/>
      <dgm:t>
        <a:bodyPr/>
        <a:lstStyle/>
        <a:p>
          <a:endParaRPr lang="tr-TR"/>
        </a:p>
      </dgm:t>
    </dgm:pt>
    <dgm:pt modelId="{C49B25C1-5321-4E37-8A4D-29496BFDFA35}" type="pres">
      <dgm:prSet presAssocID="{B5F17C99-3F51-4961-BF78-430145C22E2F}" presName="parTxOnlySpace" presStyleCnt="0"/>
      <dgm:spPr/>
    </dgm:pt>
    <dgm:pt modelId="{A82826A6-69C3-4197-A560-7A291AAF8DAF}" type="pres">
      <dgm:prSet presAssocID="{34892110-AA3A-4929-B247-E5AD1B7F029A}" presName="parTxOnly" presStyleLbl="node1" presStyleIdx="2" presStyleCnt="4">
        <dgm:presLayoutVars>
          <dgm:chMax val="0"/>
          <dgm:chPref val="0"/>
          <dgm:bulletEnabled val="1"/>
        </dgm:presLayoutVars>
      </dgm:prSet>
      <dgm:spPr/>
      <dgm:t>
        <a:bodyPr/>
        <a:lstStyle/>
        <a:p>
          <a:endParaRPr lang="tr-TR"/>
        </a:p>
      </dgm:t>
    </dgm:pt>
    <dgm:pt modelId="{8DB235CF-B44C-4C34-B2D0-0C6142DEFC09}" type="pres">
      <dgm:prSet presAssocID="{90300529-FCEA-48E2-9E3F-DFA5ADD0D8EC}" presName="parTxOnlySpace" presStyleCnt="0"/>
      <dgm:spPr/>
    </dgm:pt>
    <dgm:pt modelId="{C83A215D-B005-4358-B35F-C127AFD145FE}" type="pres">
      <dgm:prSet presAssocID="{BA25E87A-4D95-4DD1-99AF-3C2DC3BF6178}" presName="parTxOnly" presStyleLbl="node1" presStyleIdx="3" presStyleCnt="4">
        <dgm:presLayoutVars>
          <dgm:chMax val="0"/>
          <dgm:chPref val="0"/>
          <dgm:bulletEnabled val="1"/>
        </dgm:presLayoutVars>
      </dgm:prSet>
      <dgm:spPr/>
      <dgm:t>
        <a:bodyPr/>
        <a:lstStyle/>
        <a:p>
          <a:endParaRPr lang="tr-TR"/>
        </a:p>
      </dgm:t>
    </dgm:pt>
  </dgm:ptLst>
  <dgm:cxnLst>
    <dgm:cxn modelId="{A6564494-8866-43D6-B6F3-4ACA32532564}" srcId="{CE3C87BB-B950-4D4D-8D3B-E6FD19DC6764}" destId="{34892110-AA3A-4929-B247-E5AD1B7F029A}" srcOrd="2" destOrd="0" parTransId="{57812379-4F6B-4DF3-9864-38444E53D81F}" sibTransId="{90300529-FCEA-48E2-9E3F-DFA5ADD0D8EC}"/>
    <dgm:cxn modelId="{47E21F4C-B713-41DE-ADEF-2B11E1D251E8}" type="presOf" srcId="{34892110-AA3A-4929-B247-E5AD1B7F029A}" destId="{A82826A6-69C3-4197-A560-7A291AAF8DAF}" srcOrd="0" destOrd="0" presId="urn:microsoft.com/office/officeart/2005/8/layout/chevron1"/>
    <dgm:cxn modelId="{A025233D-E502-4C20-A77D-C407CC3B5417}" type="presOf" srcId="{FED8A973-6B7A-4681-AF35-9EB5F2A6AEE6}" destId="{9A1542A2-F7BC-4C48-AA21-A9E2E3A8640F}" srcOrd="0" destOrd="0" presId="urn:microsoft.com/office/officeart/2005/8/layout/chevron1"/>
    <dgm:cxn modelId="{D9C89555-3CA6-4C23-A9CE-36AAA72E1176}" srcId="{CE3C87BB-B950-4D4D-8D3B-E6FD19DC6764}" destId="{FED8A973-6B7A-4681-AF35-9EB5F2A6AEE6}" srcOrd="1" destOrd="0" parTransId="{BB690683-ED7D-4CD8-BFC9-AF415925C2B5}" sibTransId="{B5F17C99-3F51-4961-BF78-430145C22E2F}"/>
    <dgm:cxn modelId="{BA3090C2-A469-49C0-8CEF-718F0FBF4F14}" srcId="{CE3C87BB-B950-4D4D-8D3B-E6FD19DC6764}" destId="{E907C35C-C466-4AE6-B9CF-CA843DF1AF05}" srcOrd="0" destOrd="0" parTransId="{969459BA-9565-4DA4-813E-02E210EAC1AE}" sibTransId="{B7B56AEC-17B5-46C8-A4D2-FC8D77A3FF35}"/>
    <dgm:cxn modelId="{17E6F5C7-24FD-4B8F-A512-4700C0C98344}" type="presOf" srcId="{CE3C87BB-B950-4D4D-8D3B-E6FD19DC6764}" destId="{395F0CB1-EE5D-4153-9F67-F86C6CB8C736}" srcOrd="0" destOrd="0" presId="urn:microsoft.com/office/officeart/2005/8/layout/chevron1"/>
    <dgm:cxn modelId="{FE19A997-4553-4302-B133-F2E368AD4650}" type="presOf" srcId="{E907C35C-C466-4AE6-B9CF-CA843DF1AF05}" destId="{41AC9912-2F8A-4A04-B65E-B97E7273268D}" srcOrd="0" destOrd="0" presId="urn:microsoft.com/office/officeart/2005/8/layout/chevron1"/>
    <dgm:cxn modelId="{58FD98D4-FF75-4944-A9F7-9150171E0AAE}" srcId="{CE3C87BB-B950-4D4D-8D3B-E6FD19DC6764}" destId="{BA25E87A-4D95-4DD1-99AF-3C2DC3BF6178}" srcOrd="3" destOrd="0" parTransId="{12B56B33-9D16-41F7-B96C-C25D18CAD29E}" sibTransId="{A64B91FC-D348-49D6-9079-AF3CE4417EEB}"/>
    <dgm:cxn modelId="{3DA742F0-87BF-4B3E-8B03-5CF7F67A56F9}" type="presOf" srcId="{BA25E87A-4D95-4DD1-99AF-3C2DC3BF6178}" destId="{C83A215D-B005-4358-B35F-C127AFD145FE}" srcOrd="0" destOrd="0" presId="urn:microsoft.com/office/officeart/2005/8/layout/chevron1"/>
    <dgm:cxn modelId="{393E7D8C-8089-4C9A-84FA-AA30DB1280B8}" type="presParOf" srcId="{395F0CB1-EE5D-4153-9F67-F86C6CB8C736}" destId="{41AC9912-2F8A-4A04-B65E-B97E7273268D}" srcOrd="0" destOrd="0" presId="urn:microsoft.com/office/officeart/2005/8/layout/chevron1"/>
    <dgm:cxn modelId="{24F5E6D4-44DA-4362-8B6D-31BA11E6F3F2}" type="presParOf" srcId="{395F0CB1-EE5D-4153-9F67-F86C6CB8C736}" destId="{895F31AB-F5EE-455F-B962-E7A64EB78558}" srcOrd="1" destOrd="0" presId="urn:microsoft.com/office/officeart/2005/8/layout/chevron1"/>
    <dgm:cxn modelId="{28FADA10-85C2-451B-84C5-A635F54706ED}" type="presParOf" srcId="{395F0CB1-EE5D-4153-9F67-F86C6CB8C736}" destId="{9A1542A2-F7BC-4C48-AA21-A9E2E3A8640F}" srcOrd="2" destOrd="0" presId="urn:microsoft.com/office/officeart/2005/8/layout/chevron1"/>
    <dgm:cxn modelId="{F4A47AE1-93D5-4BA6-A18A-255F3B2EEEB8}" type="presParOf" srcId="{395F0CB1-EE5D-4153-9F67-F86C6CB8C736}" destId="{C49B25C1-5321-4E37-8A4D-29496BFDFA35}" srcOrd="3" destOrd="0" presId="urn:microsoft.com/office/officeart/2005/8/layout/chevron1"/>
    <dgm:cxn modelId="{CFE3F92C-EAA9-4233-8C67-F7ED78792EDF}" type="presParOf" srcId="{395F0CB1-EE5D-4153-9F67-F86C6CB8C736}" destId="{A82826A6-69C3-4197-A560-7A291AAF8DAF}" srcOrd="4" destOrd="0" presId="urn:microsoft.com/office/officeart/2005/8/layout/chevron1"/>
    <dgm:cxn modelId="{280EA8BB-3910-4EFB-AE30-AE8F97722223}" type="presParOf" srcId="{395F0CB1-EE5D-4153-9F67-F86C6CB8C736}" destId="{8DB235CF-B44C-4C34-B2D0-0C6142DEFC09}" srcOrd="5" destOrd="0" presId="urn:microsoft.com/office/officeart/2005/8/layout/chevron1"/>
    <dgm:cxn modelId="{5F134393-272D-4BB9-AB59-EDA8605FB6E7}" type="presParOf" srcId="{395F0CB1-EE5D-4153-9F67-F86C6CB8C736}" destId="{C83A215D-B005-4358-B35F-C127AFD145FE}" srcOrd="6" destOrd="0" presId="urn:microsoft.com/office/officeart/2005/8/layout/chevron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C96132-F387-429D-9A2D-AA28AE0D3D58}">
      <dsp:nvSpPr>
        <dsp:cNvPr id="0" name=""/>
        <dsp:cNvSpPr/>
      </dsp:nvSpPr>
      <dsp:spPr>
        <a:xfrm>
          <a:off x="1778279" y="348332"/>
          <a:ext cx="1944000" cy="1944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276ACB51-1D12-4B58-9F43-7852DF8DDD5D}">
      <dsp:nvSpPr>
        <dsp:cNvPr id="0" name=""/>
        <dsp:cNvSpPr/>
      </dsp:nvSpPr>
      <dsp:spPr>
        <a:xfrm>
          <a:off x="5511061" y="2483933"/>
          <a:ext cx="4390502" cy="10432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800100">
            <a:lnSpc>
              <a:spcPct val="90000"/>
            </a:lnSpc>
            <a:spcBef>
              <a:spcPct val="0"/>
            </a:spcBef>
            <a:spcAft>
              <a:spcPct val="35000"/>
            </a:spcAft>
          </a:pPr>
          <a:r>
            <a:rPr lang="tr-TR" sz="1800" b="1" kern="1200" dirty="0"/>
            <a:t>Zaman yönetiminin amacı, bireylerin ve öğrencilerin zamanlarını etkili ve verimli şekilde kullanmalarını sağlamaktır</a:t>
          </a:r>
          <a:r>
            <a:rPr lang="tr-TR" sz="1600" b="1" kern="1200" dirty="0"/>
            <a:t>.</a:t>
          </a:r>
          <a:endParaRPr lang="en-US" sz="1600" b="1" kern="1200" dirty="0"/>
        </a:p>
      </dsp:txBody>
      <dsp:txXfrm>
        <a:off x="5511061" y="2483933"/>
        <a:ext cx="4390502" cy="1043242"/>
      </dsp:txXfrm>
    </dsp:sp>
    <dsp:sp modelId="{B80B5C55-D018-4F6E-9807-D502905EA950}">
      <dsp:nvSpPr>
        <dsp:cNvPr id="0" name=""/>
        <dsp:cNvSpPr/>
      </dsp:nvSpPr>
      <dsp:spPr>
        <a:xfrm>
          <a:off x="6889530" y="361642"/>
          <a:ext cx="1944000" cy="1944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AA04A27D-6727-4278-A0A4-024D4D8414DD}">
      <dsp:nvSpPr>
        <dsp:cNvPr id="0" name=""/>
        <dsp:cNvSpPr/>
      </dsp:nvSpPr>
      <dsp:spPr>
        <a:xfrm>
          <a:off x="807920" y="2527349"/>
          <a:ext cx="4320000" cy="99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800100">
            <a:lnSpc>
              <a:spcPct val="90000"/>
            </a:lnSpc>
            <a:spcBef>
              <a:spcPct val="0"/>
            </a:spcBef>
            <a:spcAft>
              <a:spcPct val="35000"/>
            </a:spcAft>
          </a:pPr>
          <a:r>
            <a:rPr lang="tr-TR" sz="1800" b="1" kern="1200" dirty="0" smtClean="0"/>
            <a:t>Zaman </a:t>
          </a:r>
          <a:r>
            <a:rPr lang="tr-TR" sz="1800" b="1" kern="1200" dirty="0"/>
            <a:t>yönetimi, planlama/karar verme, uygulama ve denetleme süreçlerinden oluşan daimi bir döngüdür.</a:t>
          </a:r>
          <a:endParaRPr lang="en-US" sz="1800" b="1" kern="1200" dirty="0"/>
        </a:p>
      </dsp:txBody>
      <dsp:txXfrm>
        <a:off x="807920" y="2527349"/>
        <a:ext cx="4320000" cy="9900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400DD5-1742-46EE-A908-463042320C46}">
      <dsp:nvSpPr>
        <dsp:cNvPr id="0" name=""/>
        <dsp:cNvSpPr/>
      </dsp:nvSpPr>
      <dsp:spPr>
        <a:xfrm>
          <a:off x="0" y="2567"/>
          <a:ext cx="6007290"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8876992-D644-47F0-93FE-D74221A942EC}">
      <dsp:nvSpPr>
        <dsp:cNvPr id="0" name=""/>
        <dsp:cNvSpPr/>
      </dsp:nvSpPr>
      <dsp:spPr>
        <a:xfrm>
          <a:off x="0" y="2567"/>
          <a:ext cx="6007290" cy="4774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lvl="0" algn="l" defTabSz="933450">
            <a:lnSpc>
              <a:spcPct val="90000"/>
            </a:lnSpc>
            <a:spcBef>
              <a:spcPct val="0"/>
            </a:spcBef>
            <a:spcAft>
              <a:spcPct val="35000"/>
            </a:spcAft>
          </a:pPr>
          <a:r>
            <a:rPr lang="tr-TR" sz="2100" kern="1200" dirty="0"/>
            <a:t>21 yıl uyuyarak </a:t>
          </a:r>
          <a:endParaRPr lang="en-US" sz="2100" kern="1200" dirty="0"/>
        </a:p>
      </dsp:txBody>
      <dsp:txXfrm>
        <a:off x="0" y="2567"/>
        <a:ext cx="6007290" cy="477498"/>
      </dsp:txXfrm>
    </dsp:sp>
    <dsp:sp modelId="{8B8C1917-454F-4BE0-8F64-1C6E66AE8F7A}">
      <dsp:nvSpPr>
        <dsp:cNvPr id="0" name=""/>
        <dsp:cNvSpPr/>
      </dsp:nvSpPr>
      <dsp:spPr>
        <a:xfrm>
          <a:off x="0" y="480065"/>
          <a:ext cx="6007290"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5FCB87A-1541-4BA0-BFE1-7F744D1D38A7}">
      <dsp:nvSpPr>
        <dsp:cNvPr id="0" name=""/>
        <dsp:cNvSpPr/>
      </dsp:nvSpPr>
      <dsp:spPr>
        <a:xfrm>
          <a:off x="0" y="480065"/>
          <a:ext cx="6007290" cy="4774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lvl="0" algn="l" defTabSz="933450">
            <a:lnSpc>
              <a:spcPct val="90000"/>
            </a:lnSpc>
            <a:spcBef>
              <a:spcPct val="0"/>
            </a:spcBef>
            <a:spcAft>
              <a:spcPct val="35000"/>
            </a:spcAft>
          </a:pPr>
          <a:r>
            <a:rPr lang="tr-TR" sz="2100" kern="1200" dirty="0"/>
            <a:t>14 yıl çalışarak</a:t>
          </a:r>
          <a:endParaRPr lang="en-US" sz="2100" kern="1200" dirty="0"/>
        </a:p>
      </dsp:txBody>
      <dsp:txXfrm>
        <a:off x="0" y="480065"/>
        <a:ext cx="6007290" cy="477498"/>
      </dsp:txXfrm>
    </dsp:sp>
    <dsp:sp modelId="{414DDBCC-5B07-4BDB-960F-21D51B9A2ECB}">
      <dsp:nvSpPr>
        <dsp:cNvPr id="0" name=""/>
        <dsp:cNvSpPr/>
      </dsp:nvSpPr>
      <dsp:spPr>
        <a:xfrm>
          <a:off x="0" y="957563"/>
          <a:ext cx="6007290"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39A58EC-782A-4989-9EC4-F430B952D563}">
      <dsp:nvSpPr>
        <dsp:cNvPr id="0" name=""/>
        <dsp:cNvSpPr/>
      </dsp:nvSpPr>
      <dsp:spPr>
        <a:xfrm>
          <a:off x="0" y="957563"/>
          <a:ext cx="6007290" cy="4774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lvl="0" algn="l" defTabSz="933450">
            <a:lnSpc>
              <a:spcPct val="90000"/>
            </a:lnSpc>
            <a:spcBef>
              <a:spcPct val="0"/>
            </a:spcBef>
            <a:spcAft>
              <a:spcPct val="35000"/>
            </a:spcAft>
          </a:pPr>
          <a:r>
            <a:rPr lang="tr-TR" sz="2100" kern="1200" dirty="0"/>
            <a:t>7 yıl kişisel bakım faaliyetleri ile uğraşarak</a:t>
          </a:r>
          <a:endParaRPr lang="en-US" sz="2100" kern="1200" dirty="0"/>
        </a:p>
      </dsp:txBody>
      <dsp:txXfrm>
        <a:off x="0" y="957563"/>
        <a:ext cx="6007290" cy="477498"/>
      </dsp:txXfrm>
    </dsp:sp>
    <dsp:sp modelId="{18AD6602-9184-4831-BF14-8E1082C376BA}">
      <dsp:nvSpPr>
        <dsp:cNvPr id="0" name=""/>
        <dsp:cNvSpPr/>
      </dsp:nvSpPr>
      <dsp:spPr>
        <a:xfrm>
          <a:off x="0" y="1435061"/>
          <a:ext cx="6007290"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332D903-E1F3-4520-96D8-70E543178DCB}">
      <dsp:nvSpPr>
        <dsp:cNvPr id="0" name=""/>
        <dsp:cNvSpPr/>
      </dsp:nvSpPr>
      <dsp:spPr>
        <a:xfrm>
          <a:off x="0" y="1435061"/>
          <a:ext cx="6007290" cy="4774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lvl="0" algn="l" defTabSz="933450">
            <a:lnSpc>
              <a:spcPct val="90000"/>
            </a:lnSpc>
            <a:spcBef>
              <a:spcPct val="0"/>
            </a:spcBef>
            <a:spcAft>
              <a:spcPct val="35000"/>
            </a:spcAft>
          </a:pPr>
          <a:r>
            <a:rPr lang="tr-TR" sz="2100" kern="1200" dirty="0"/>
            <a:t>6 yıl yemek yiyerek </a:t>
          </a:r>
          <a:endParaRPr lang="en-US" sz="2100" kern="1200" dirty="0"/>
        </a:p>
      </dsp:txBody>
      <dsp:txXfrm>
        <a:off x="0" y="1435061"/>
        <a:ext cx="6007290" cy="477498"/>
      </dsp:txXfrm>
    </dsp:sp>
    <dsp:sp modelId="{A8C11153-1FEA-419C-9AE5-4FEEA83D3147}">
      <dsp:nvSpPr>
        <dsp:cNvPr id="0" name=""/>
        <dsp:cNvSpPr/>
      </dsp:nvSpPr>
      <dsp:spPr>
        <a:xfrm>
          <a:off x="0" y="1912559"/>
          <a:ext cx="6007290"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15F0A4E-22E0-4F01-9629-8EBF72634DAB}">
      <dsp:nvSpPr>
        <dsp:cNvPr id="0" name=""/>
        <dsp:cNvSpPr/>
      </dsp:nvSpPr>
      <dsp:spPr>
        <a:xfrm>
          <a:off x="0" y="1912559"/>
          <a:ext cx="6007290" cy="4774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lvl="0" algn="l" defTabSz="933450">
            <a:lnSpc>
              <a:spcPct val="90000"/>
            </a:lnSpc>
            <a:spcBef>
              <a:spcPct val="0"/>
            </a:spcBef>
            <a:spcAft>
              <a:spcPct val="35000"/>
            </a:spcAft>
          </a:pPr>
          <a:r>
            <a:rPr lang="tr-TR" sz="2100" kern="1200" dirty="0"/>
            <a:t>6 yıl seyahat ederek</a:t>
          </a:r>
          <a:endParaRPr lang="en-US" sz="2100" kern="1200" dirty="0"/>
        </a:p>
      </dsp:txBody>
      <dsp:txXfrm>
        <a:off x="0" y="1912559"/>
        <a:ext cx="6007290" cy="477498"/>
      </dsp:txXfrm>
    </dsp:sp>
    <dsp:sp modelId="{1ECB5D55-5D93-468D-AFB9-BEE03DE41D05}">
      <dsp:nvSpPr>
        <dsp:cNvPr id="0" name=""/>
        <dsp:cNvSpPr/>
      </dsp:nvSpPr>
      <dsp:spPr>
        <a:xfrm>
          <a:off x="0" y="2390057"/>
          <a:ext cx="6007290"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78415FE-A0AF-4D61-9380-20A87D64B672}">
      <dsp:nvSpPr>
        <dsp:cNvPr id="0" name=""/>
        <dsp:cNvSpPr/>
      </dsp:nvSpPr>
      <dsp:spPr>
        <a:xfrm>
          <a:off x="0" y="2390057"/>
          <a:ext cx="6007290" cy="4774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lvl="0" algn="l" defTabSz="933450">
            <a:lnSpc>
              <a:spcPct val="90000"/>
            </a:lnSpc>
            <a:spcBef>
              <a:spcPct val="0"/>
            </a:spcBef>
            <a:spcAft>
              <a:spcPct val="35000"/>
            </a:spcAft>
          </a:pPr>
          <a:r>
            <a:rPr lang="tr-TR" sz="2100" kern="1200" dirty="0"/>
            <a:t>5 yıl kuyrukta bekleyerek</a:t>
          </a:r>
          <a:endParaRPr lang="en-US" sz="2100" kern="1200" dirty="0"/>
        </a:p>
      </dsp:txBody>
      <dsp:txXfrm>
        <a:off x="0" y="2390057"/>
        <a:ext cx="6007290" cy="477498"/>
      </dsp:txXfrm>
    </dsp:sp>
    <dsp:sp modelId="{99B60428-0E48-4B2C-B6BF-74E07F6333D1}">
      <dsp:nvSpPr>
        <dsp:cNvPr id="0" name=""/>
        <dsp:cNvSpPr/>
      </dsp:nvSpPr>
      <dsp:spPr>
        <a:xfrm>
          <a:off x="0" y="2867556"/>
          <a:ext cx="6007290"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2F35FFD-320E-4458-BCE9-E776F11EC2D3}">
      <dsp:nvSpPr>
        <dsp:cNvPr id="0" name=""/>
        <dsp:cNvSpPr/>
      </dsp:nvSpPr>
      <dsp:spPr>
        <a:xfrm>
          <a:off x="0" y="2867556"/>
          <a:ext cx="6007290" cy="4774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lvl="0" algn="l" defTabSz="933450">
            <a:lnSpc>
              <a:spcPct val="90000"/>
            </a:lnSpc>
            <a:spcBef>
              <a:spcPct val="0"/>
            </a:spcBef>
            <a:spcAft>
              <a:spcPct val="35000"/>
            </a:spcAft>
          </a:pPr>
          <a:r>
            <a:rPr lang="tr-TR" sz="2100" kern="1200" dirty="0"/>
            <a:t>4 yıl öğrenerek </a:t>
          </a:r>
          <a:endParaRPr lang="en-US" sz="2100" kern="1200" dirty="0"/>
        </a:p>
      </dsp:txBody>
      <dsp:txXfrm>
        <a:off x="0" y="2867556"/>
        <a:ext cx="6007290" cy="477498"/>
      </dsp:txXfrm>
    </dsp:sp>
    <dsp:sp modelId="{3EE16B6A-F4D2-45BB-8F03-6A6F3204298E}">
      <dsp:nvSpPr>
        <dsp:cNvPr id="0" name=""/>
        <dsp:cNvSpPr/>
      </dsp:nvSpPr>
      <dsp:spPr>
        <a:xfrm>
          <a:off x="0" y="3345054"/>
          <a:ext cx="6007290"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AAA9BF1-1DF8-40EC-9047-7FB3F05CBD4B}">
      <dsp:nvSpPr>
        <dsp:cNvPr id="0" name=""/>
        <dsp:cNvSpPr/>
      </dsp:nvSpPr>
      <dsp:spPr>
        <a:xfrm>
          <a:off x="0" y="3345054"/>
          <a:ext cx="6007290" cy="4774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lvl="0" algn="l" defTabSz="933450">
            <a:lnSpc>
              <a:spcPct val="90000"/>
            </a:lnSpc>
            <a:spcBef>
              <a:spcPct val="0"/>
            </a:spcBef>
            <a:spcAft>
              <a:spcPct val="35000"/>
            </a:spcAft>
          </a:pPr>
          <a:r>
            <a:rPr lang="tr-TR" sz="2100" kern="1200" dirty="0"/>
            <a:t>3 yıl toplantılara katılarak </a:t>
          </a:r>
          <a:endParaRPr lang="en-US" sz="2100" kern="1200" dirty="0"/>
        </a:p>
      </dsp:txBody>
      <dsp:txXfrm>
        <a:off x="0" y="3345054"/>
        <a:ext cx="6007290" cy="477498"/>
      </dsp:txXfrm>
    </dsp:sp>
    <dsp:sp modelId="{CC03E123-C3DD-403E-B118-0D078F4DB1E5}">
      <dsp:nvSpPr>
        <dsp:cNvPr id="0" name=""/>
        <dsp:cNvSpPr/>
      </dsp:nvSpPr>
      <dsp:spPr>
        <a:xfrm>
          <a:off x="0" y="3822552"/>
          <a:ext cx="6007290"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006E54D-B658-4F1D-9CE3-82157890508F}">
      <dsp:nvSpPr>
        <dsp:cNvPr id="0" name=""/>
        <dsp:cNvSpPr/>
      </dsp:nvSpPr>
      <dsp:spPr>
        <a:xfrm>
          <a:off x="0" y="3822552"/>
          <a:ext cx="6007290" cy="4774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lvl="0" algn="l" defTabSz="933450">
            <a:lnSpc>
              <a:spcPct val="90000"/>
            </a:lnSpc>
            <a:spcBef>
              <a:spcPct val="0"/>
            </a:spcBef>
            <a:spcAft>
              <a:spcPct val="35000"/>
            </a:spcAft>
          </a:pPr>
          <a:r>
            <a:rPr lang="tr-TR" sz="2100" kern="1200" dirty="0"/>
            <a:t>2 yıl arayıp kendisini bulamayanları arayarak </a:t>
          </a:r>
          <a:endParaRPr lang="en-US" sz="2100" kern="1200" dirty="0"/>
        </a:p>
      </dsp:txBody>
      <dsp:txXfrm>
        <a:off x="0" y="3822552"/>
        <a:ext cx="6007290" cy="477498"/>
      </dsp:txXfrm>
    </dsp:sp>
    <dsp:sp modelId="{CC6AC56B-A676-42FA-A970-10EC2F7B72EA}">
      <dsp:nvSpPr>
        <dsp:cNvPr id="0" name=""/>
        <dsp:cNvSpPr/>
      </dsp:nvSpPr>
      <dsp:spPr>
        <a:xfrm>
          <a:off x="0" y="4300050"/>
          <a:ext cx="6007290"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AC4FDD7-DD52-4C73-AB9A-F236B08F93AE}">
      <dsp:nvSpPr>
        <dsp:cNvPr id="0" name=""/>
        <dsp:cNvSpPr/>
      </dsp:nvSpPr>
      <dsp:spPr>
        <a:xfrm>
          <a:off x="0" y="4300050"/>
          <a:ext cx="6007290" cy="4774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lvl="0" algn="l" defTabSz="933450">
            <a:lnSpc>
              <a:spcPct val="90000"/>
            </a:lnSpc>
            <a:spcBef>
              <a:spcPct val="0"/>
            </a:spcBef>
            <a:spcAft>
              <a:spcPct val="35000"/>
            </a:spcAft>
          </a:pPr>
          <a:r>
            <a:rPr lang="tr-TR" sz="2100" kern="1200" dirty="0"/>
            <a:t>1 yıl kayıp eşyaları arayarak</a:t>
          </a:r>
          <a:endParaRPr lang="en-US" sz="2100" kern="1200" dirty="0"/>
        </a:p>
      </dsp:txBody>
      <dsp:txXfrm>
        <a:off x="0" y="4300050"/>
        <a:ext cx="6007290" cy="477498"/>
      </dsp:txXfrm>
    </dsp:sp>
    <dsp:sp modelId="{F72142A1-2263-4B79-8F04-C049633B4FA7}">
      <dsp:nvSpPr>
        <dsp:cNvPr id="0" name=""/>
        <dsp:cNvSpPr/>
      </dsp:nvSpPr>
      <dsp:spPr>
        <a:xfrm>
          <a:off x="0" y="4777548"/>
          <a:ext cx="6007290"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5D8BCDD-7BEE-4C20-A6D6-FF0D40C858B7}">
      <dsp:nvSpPr>
        <dsp:cNvPr id="0" name=""/>
        <dsp:cNvSpPr/>
      </dsp:nvSpPr>
      <dsp:spPr>
        <a:xfrm>
          <a:off x="0" y="4777548"/>
          <a:ext cx="6007290" cy="4774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lvl="0" algn="l" defTabSz="933450">
            <a:lnSpc>
              <a:spcPct val="90000"/>
            </a:lnSpc>
            <a:spcBef>
              <a:spcPct val="0"/>
            </a:spcBef>
            <a:spcAft>
              <a:spcPct val="35000"/>
            </a:spcAft>
          </a:pPr>
          <a:r>
            <a:rPr lang="tr-TR" sz="2100" kern="1200" dirty="0"/>
            <a:t>3 yıl diğer faaliyetleri gerçekleştirerek geçirir.</a:t>
          </a:r>
          <a:endParaRPr lang="en-US" sz="2100" kern="1200" dirty="0"/>
        </a:p>
      </dsp:txBody>
      <dsp:txXfrm>
        <a:off x="0" y="4777548"/>
        <a:ext cx="6007290" cy="47749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517736-03AA-4FCB-99E3-9ACC22F503A4}">
      <dsp:nvSpPr>
        <dsp:cNvPr id="0" name=""/>
        <dsp:cNvSpPr/>
      </dsp:nvSpPr>
      <dsp:spPr>
        <a:xfrm>
          <a:off x="222669" y="391570"/>
          <a:ext cx="1341248" cy="1341248"/>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B7C2A3F-5DF8-4267-A06B-D34EECBBCDF6}">
      <dsp:nvSpPr>
        <dsp:cNvPr id="0" name=""/>
        <dsp:cNvSpPr/>
      </dsp:nvSpPr>
      <dsp:spPr>
        <a:xfrm>
          <a:off x="504331" y="673232"/>
          <a:ext cx="777924" cy="77792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438FE678-E8BD-41FB-86DC-7458EEAE8115}">
      <dsp:nvSpPr>
        <dsp:cNvPr id="0" name=""/>
        <dsp:cNvSpPr/>
      </dsp:nvSpPr>
      <dsp:spPr>
        <a:xfrm>
          <a:off x="1851328" y="391570"/>
          <a:ext cx="3161515" cy="13412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l" defTabSz="1066800">
            <a:lnSpc>
              <a:spcPct val="90000"/>
            </a:lnSpc>
            <a:spcBef>
              <a:spcPct val="0"/>
            </a:spcBef>
            <a:spcAft>
              <a:spcPct val="35000"/>
            </a:spcAft>
          </a:pPr>
          <a:r>
            <a:rPr lang="tr-TR" sz="2400" kern="1200"/>
            <a:t>Zaman yönetimini başarabilmek için;</a:t>
          </a:r>
          <a:endParaRPr lang="en-US" sz="2400" kern="1200"/>
        </a:p>
      </dsp:txBody>
      <dsp:txXfrm>
        <a:off x="1851328" y="391570"/>
        <a:ext cx="3161515" cy="1341248"/>
      </dsp:txXfrm>
    </dsp:sp>
    <dsp:sp modelId="{E565A840-D880-4729-AB97-BDE5676D0D45}">
      <dsp:nvSpPr>
        <dsp:cNvPr id="0" name=""/>
        <dsp:cNvSpPr/>
      </dsp:nvSpPr>
      <dsp:spPr>
        <a:xfrm>
          <a:off x="5563714" y="391570"/>
          <a:ext cx="1341248" cy="1341248"/>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7FBE90F-530F-4320-A659-FCC25D7B79CD}">
      <dsp:nvSpPr>
        <dsp:cNvPr id="0" name=""/>
        <dsp:cNvSpPr/>
      </dsp:nvSpPr>
      <dsp:spPr>
        <a:xfrm>
          <a:off x="5845376" y="673232"/>
          <a:ext cx="777924" cy="77792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6DC5CF6E-4EFC-438A-9B19-4F8E11340E0A}">
      <dsp:nvSpPr>
        <dsp:cNvPr id="0" name=""/>
        <dsp:cNvSpPr/>
      </dsp:nvSpPr>
      <dsp:spPr>
        <a:xfrm>
          <a:off x="7192373" y="391570"/>
          <a:ext cx="3161515" cy="13412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l" defTabSz="1066800">
            <a:lnSpc>
              <a:spcPct val="90000"/>
            </a:lnSpc>
            <a:spcBef>
              <a:spcPct val="0"/>
            </a:spcBef>
            <a:spcAft>
              <a:spcPct val="35000"/>
            </a:spcAft>
          </a:pPr>
          <a:r>
            <a:rPr lang="tr-TR" sz="2400" kern="1200" dirty="0"/>
            <a:t>Kontrol edebildiğimiz olayları </a:t>
          </a:r>
          <a:r>
            <a:rPr lang="tr-TR" sz="2400" kern="1200" dirty="0" smtClean="0"/>
            <a:t>planlamalıyız,</a:t>
          </a:r>
          <a:endParaRPr lang="en-US" sz="2400" kern="1200" dirty="0"/>
        </a:p>
      </dsp:txBody>
      <dsp:txXfrm>
        <a:off x="7192373" y="391570"/>
        <a:ext cx="3161515" cy="1341248"/>
      </dsp:txXfrm>
    </dsp:sp>
    <dsp:sp modelId="{A505E83F-CB3B-4563-947E-40A546740461}">
      <dsp:nvSpPr>
        <dsp:cNvPr id="0" name=""/>
        <dsp:cNvSpPr/>
      </dsp:nvSpPr>
      <dsp:spPr>
        <a:xfrm>
          <a:off x="222669" y="2442648"/>
          <a:ext cx="1341248" cy="1341248"/>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D99A420-74CF-41D3-BBC7-07540F55F25D}">
      <dsp:nvSpPr>
        <dsp:cNvPr id="0" name=""/>
        <dsp:cNvSpPr/>
      </dsp:nvSpPr>
      <dsp:spPr>
        <a:xfrm>
          <a:off x="504331" y="2724311"/>
          <a:ext cx="777924" cy="77792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 xmlns:asvg="http://schemas.microsoft.com/office/drawing/2016/SVG/main" r:embed="rId6"/>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5E07FF9-4EB1-4D00-909E-C38D1C55C918}">
      <dsp:nvSpPr>
        <dsp:cNvPr id="0" name=""/>
        <dsp:cNvSpPr/>
      </dsp:nvSpPr>
      <dsp:spPr>
        <a:xfrm>
          <a:off x="1851328" y="2442648"/>
          <a:ext cx="3161515" cy="13412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l" defTabSz="1066800">
            <a:lnSpc>
              <a:spcPct val="90000"/>
            </a:lnSpc>
            <a:spcBef>
              <a:spcPct val="0"/>
            </a:spcBef>
            <a:spcAft>
              <a:spcPct val="35000"/>
            </a:spcAft>
          </a:pPr>
          <a:r>
            <a:rPr lang="tr-TR" sz="2400" kern="1200" dirty="0"/>
            <a:t>Kontrol edemediğimiz bizim dışımızdaki olayları </a:t>
          </a:r>
          <a:r>
            <a:rPr lang="tr-TR" sz="2400" kern="1200" dirty="0" smtClean="0"/>
            <a:t>yönetebilmeliyiz.</a:t>
          </a:r>
          <a:endParaRPr lang="en-US" sz="2400" kern="1200" dirty="0"/>
        </a:p>
      </dsp:txBody>
      <dsp:txXfrm>
        <a:off x="1851328" y="2442648"/>
        <a:ext cx="3161515" cy="1341248"/>
      </dsp:txXfrm>
    </dsp:sp>
    <dsp:sp modelId="{86645368-A289-4CC6-8C89-5D3232CB6340}">
      <dsp:nvSpPr>
        <dsp:cNvPr id="0" name=""/>
        <dsp:cNvSpPr/>
      </dsp:nvSpPr>
      <dsp:spPr>
        <a:xfrm>
          <a:off x="5563714" y="2442648"/>
          <a:ext cx="1341248" cy="1341248"/>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731F00A-7660-4CE9-8808-36398132E023}">
      <dsp:nvSpPr>
        <dsp:cNvPr id="0" name=""/>
        <dsp:cNvSpPr/>
      </dsp:nvSpPr>
      <dsp:spPr>
        <a:xfrm>
          <a:off x="5845376" y="2724311"/>
          <a:ext cx="777924" cy="777924"/>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 xmlns:asvg="http://schemas.microsoft.com/office/drawing/2016/SVG/main" r:embed="rId8"/>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FC99FCB1-567C-4536-921D-452C9EE7F14D}">
      <dsp:nvSpPr>
        <dsp:cNvPr id="0" name=""/>
        <dsp:cNvSpPr/>
      </dsp:nvSpPr>
      <dsp:spPr>
        <a:xfrm>
          <a:off x="7192373" y="2442648"/>
          <a:ext cx="3161515" cy="13412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l" defTabSz="1066800">
            <a:lnSpc>
              <a:spcPct val="90000"/>
            </a:lnSpc>
            <a:spcBef>
              <a:spcPct val="0"/>
            </a:spcBef>
            <a:spcAft>
              <a:spcPct val="35000"/>
            </a:spcAft>
          </a:pPr>
          <a:r>
            <a:rPr lang="tr-TR" sz="2400" kern="1200" dirty="0"/>
            <a:t>İyi bir yaşam için zaman önceden </a:t>
          </a:r>
          <a:r>
            <a:rPr lang="tr-TR" sz="2400" kern="1200" dirty="0" smtClean="0"/>
            <a:t>planlanmalıdır.</a:t>
          </a:r>
          <a:endParaRPr lang="en-US" sz="2400" kern="1200" dirty="0"/>
        </a:p>
      </dsp:txBody>
      <dsp:txXfrm>
        <a:off x="7192373" y="2442648"/>
        <a:ext cx="3161515" cy="134124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D4103A-AF29-496D-A541-69C2E6923257}">
      <dsp:nvSpPr>
        <dsp:cNvPr id="0" name=""/>
        <dsp:cNvSpPr/>
      </dsp:nvSpPr>
      <dsp:spPr>
        <a:xfrm>
          <a:off x="0" y="368007"/>
          <a:ext cx="6007290" cy="403200"/>
        </a:xfrm>
        <a:prstGeom prst="rect">
          <a:avLst/>
        </a:prstGeom>
        <a:solidFill>
          <a:schemeClr val="lt1">
            <a:alpha val="90000"/>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6DD25E7-B8BA-495C-B3BD-6EA7F2E0EB0F}">
      <dsp:nvSpPr>
        <dsp:cNvPr id="0" name=""/>
        <dsp:cNvSpPr/>
      </dsp:nvSpPr>
      <dsp:spPr>
        <a:xfrm>
          <a:off x="300364" y="131847"/>
          <a:ext cx="4205103" cy="472320"/>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8943" tIns="0" rIns="158943" bIns="0" numCol="1" spcCol="1270" anchor="ctr" anchorCtr="0">
          <a:noAutofit/>
        </a:bodyPr>
        <a:lstStyle/>
        <a:p>
          <a:pPr lvl="0" algn="l" defTabSz="711200">
            <a:lnSpc>
              <a:spcPct val="90000"/>
            </a:lnSpc>
            <a:spcBef>
              <a:spcPct val="0"/>
            </a:spcBef>
            <a:spcAft>
              <a:spcPct val="35000"/>
            </a:spcAft>
          </a:pPr>
          <a:r>
            <a:rPr lang="tr-TR" sz="1600" kern="1200" dirty="0"/>
            <a:t>Önem, öncelik ve aciliyet sorunları</a:t>
          </a:r>
          <a:endParaRPr lang="en-US" sz="1600" kern="1200" dirty="0"/>
        </a:p>
      </dsp:txBody>
      <dsp:txXfrm>
        <a:off x="323421" y="154904"/>
        <a:ext cx="4158989" cy="426206"/>
      </dsp:txXfrm>
    </dsp:sp>
    <dsp:sp modelId="{5B884394-7E84-4F7E-8CDB-CC50327D4358}">
      <dsp:nvSpPr>
        <dsp:cNvPr id="0" name=""/>
        <dsp:cNvSpPr/>
      </dsp:nvSpPr>
      <dsp:spPr>
        <a:xfrm>
          <a:off x="0" y="1093767"/>
          <a:ext cx="6007290" cy="403200"/>
        </a:xfrm>
        <a:prstGeom prst="rect">
          <a:avLst/>
        </a:prstGeom>
        <a:solidFill>
          <a:schemeClr val="lt1">
            <a:alpha val="90000"/>
            <a:hueOff val="0"/>
            <a:satOff val="0"/>
            <a:lumOff val="0"/>
            <a:alphaOff val="0"/>
          </a:schemeClr>
        </a:solidFill>
        <a:ln w="1587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F20F226-D35D-4035-8B7D-E92C67321EB1}">
      <dsp:nvSpPr>
        <dsp:cNvPr id="0" name=""/>
        <dsp:cNvSpPr/>
      </dsp:nvSpPr>
      <dsp:spPr>
        <a:xfrm>
          <a:off x="300364" y="857607"/>
          <a:ext cx="4205103" cy="472320"/>
        </a:xfrm>
        <a:prstGeom prst="roundRect">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8943" tIns="0" rIns="158943" bIns="0" numCol="1" spcCol="1270" anchor="ctr" anchorCtr="0">
          <a:noAutofit/>
        </a:bodyPr>
        <a:lstStyle/>
        <a:p>
          <a:pPr lvl="0" algn="l" defTabSz="711200">
            <a:lnSpc>
              <a:spcPct val="90000"/>
            </a:lnSpc>
            <a:spcBef>
              <a:spcPct val="0"/>
            </a:spcBef>
            <a:spcAft>
              <a:spcPct val="35000"/>
            </a:spcAft>
          </a:pPr>
          <a:r>
            <a:rPr lang="tr-TR" sz="1600" kern="1200" dirty="0"/>
            <a:t>Erteleme alışkanlığı</a:t>
          </a:r>
          <a:endParaRPr lang="en-US" sz="1600" kern="1200" dirty="0"/>
        </a:p>
      </dsp:txBody>
      <dsp:txXfrm>
        <a:off x="323421" y="880664"/>
        <a:ext cx="4158989" cy="426206"/>
      </dsp:txXfrm>
    </dsp:sp>
    <dsp:sp modelId="{68A94DC1-06D7-404D-BECF-58C7E185547E}">
      <dsp:nvSpPr>
        <dsp:cNvPr id="0" name=""/>
        <dsp:cNvSpPr/>
      </dsp:nvSpPr>
      <dsp:spPr>
        <a:xfrm>
          <a:off x="0" y="1819527"/>
          <a:ext cx="6007290" cy="403200"/>
        </a:xfrm>
        <a:prstGeom prst="rect">
          <a:avLst/>
        </a:prstGeom>
        <a:solidFill>
          <a:schemeClr val="lt1">
            <a:alpha val="90000"/>
            <a:hueOff val="0"/>
            <a:satOff val="0"/>
            <a:lumOff val="0"/>
            <a:alphaOff val="0"/>
          </a:schemeClr>
        </a:solidFill>
        <a:ln w="15875"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14889FD-C6E2-41B2-8429-588EB1879FD0}">
      <dsp:nvSpPr>
        <dsp:cNvPr id="0" name=""/>
        <dsp:cNvSpPr/>
      </dsp:nvSpPr>
      <dsp:spPr>
        <a:xfrm>
          <a:off x="300364" y="1583367"/>
          <a:ext cx="4205103" cy="472320"/>
        </a:xfrm>
        <a:prstGeom prst="roundRect">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8943" tIns="0" rIns="158943" bIns="0" numCol="1" spcCol="1270" anchor="ctr" anchorCtr="0">
          <a:noAutofit/>
        </a:bodyPr>
        <a:lstStyle/>
        <a:p>
          <a:pPr lvl="0" algn="l" defTabSz="711200">
            <a:lnSpc>
              <a:spcPct val="90000"/>
            </a:lnSpc>
            <a:spcBef>
              <a:spcPct val="0"/>
            </a:spcBef>
            <a:spcAft>
              <a:spcPct val="35000"/>
            </a:spcAft>
          </a:pPr>
          <a:r>
            <a:rPr lang="tr-TR" sz="1600" kern="1200" dirty="0"/>
            <a:t>Hayır diyememek</a:t>
          </a:r>
          <a:endParaRPr lang="en-US" sz="1600" kern="1200" dirty="0"/>
        </a:p>
      </dsp:txBody>
      <dsp:txXfrm>
        <a:off x="323421" y="1606424"/>
        <a:ext cx="4158989" cy="426206"/>
      </dsp:txXfrm>
    </dsp:sp>
    <dsp:sp modelId="{314CE800-51B8-44DB-BF81-8C5540E41945}">
      <dsp:nvSpPr>
        <dsp:cNvPr id="0" name=""/>
        <dsp:cNvSpPr/>
      </dsp:nvSpPr>
      <dsp:spPr>
        <a:xfrm>
          <a:off x="0" y="2545287"/>
          <a:ext cx="6007290" cy="403200"/>
        </a:xfrm>
        <a:prstGeom prst="rect">
          <a:avLst/>
        </a:prstGeom>
        <a:solidFill>
          <a:schemeClr val="lt1">
            <a:alpha val="90000"/>
            <a:hueOff val="0"/>
            <a:satOff val="0"/>
            <a:lumOff val="0"/>
            <a:alphaOff val="0"/>
          </a:schemeClr>
        </a:solidFill>
        <a:ln w="15875"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351C66B-615A-42FE-8851-952D8F011235}">
      <dsp:nvSpPr>
        <dsp:cNvPr id="0" name=""/>
        <dsp:cNvSpPr/>
      </dsp:nvSpPr>
      <dsp:spPr>
        <a:xfrm>
          <a:off x="300364" y="2309127"/>
          <a:ext cx="4205103" cy="472320"/>
        </a:xfrm>
        <a:prstGeom prst="roundRect">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8943" tIns="0" rIns="158943" bIns="0" numCol="1" spcCol="1270" anchor="ctr" anchorCtr="0">
          <a:noAutofit/>
        </a:bodyPr>
        <a:lstStyle/>
        <a:p>
          <a:pPr lvl="0" algn="l" defTabSz="711200">
            <a:lnSpc>
              <a:spcPct val="90000"/>
            </a:lnSpc>
            <a:spcBef>
              <a:spcPct val="0"/>
            </a:spcBef>
            <a:spcAft>
              <a:spcPct val="35000"/>
            </a:spcAft>
          </a:pPr>
          <a:r>
            <a:rPr lang="tr-TR" sz="1600" kern="1200" dirty="0"/>
            <a:t>Karar alma sorunları</a:t>
          </a:r>
          <a:endParaRPr lang="en-US" sz="1600" kern="1200" dirty="0"/>
        </a:p>
      </dsp:txBody>
      <dsp:txXfrm>
        <a:off x="323421" y="2332184"/>
        <a:ext cx="4158989" cy="426206"/>
      </dsp:txXfrm>
    </dsp:sp>
    <dsp:sp modelId="{0795446A-4A76-4B93-8A63-DE0269E71E11}">
      <dsp:nvSpPr>
        <dsp:cNvPr id="0" name=""/>
        <dsp:cNvSpPr/>
      </dsp:nvSpPr>
      <dsp:spPr>
        <a:xfrm>
          <a:off x="0" y="3271047"/>
          <a:ext cx="6007290" cy="403200"/>
        </a:xfrm>
        <a:prstGeom prst="rect">
          <a:avLst/>
        </a:prstGeom>
        <a:solidFill>
          <a:schemeClr val="lt1">
            <a:alpha val="90000"/>
            <a:hueOff val="0"/>
            <a:satOff val="0"/>
            <a:lumOff val="0"/>
            <a:alphaOff val="0"/>
          </a:schemeClr>
        </a:solidFill>
        <a:ln w="15875"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3F33D04-6389-4722-A40F-99A02A964B01}">
      <dsp:nvSpPr>
        <dsp:cNvPr id="0" name=""/>
        <dsp:cNvSpPr/>
      </dsp:nvSpPr>
      <dsp:spPr>
        <a:xfrm>
          <a:off x="300364" y="3034887"/>
          <a:ext cx="4205103" cy="472320"/>
        </a:xfrm>
        <a:prstGeom prst="roundRect">
          <a:avLst/>
        </a:prstGeom>
        <a:solidFill>
          <a:schemeClr val="accent6">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8943" tIns="0" rIns="158943" bIns="0" numCol="1" spcCol="1270" anchor="ctr" anchorCtr="0">
          <a:noAutofit/>
        </a:bodyPr>
        <a:lstStyle/>
        <a:p>
          <a:pPr lvl="0" algn="l" defTabSz="711200">
            <a:lnSpc>
              <a:spcPct val="90000"/>
            </a:lnSpc>
            <a:spcBef>
              <a:spcPct val="0"/>
            </a:spcBef>
            <a:spcAft>
              <a:spcPct val="35000"/>
            </a:spcAft>
          </a:pPr>
          <a:r>
            <a:rPr lang="tr-TR" sz="1600" kern="1200" dirty="0"/>
            <a:t>Dağınıklık</a:t>
          </a:r>
          <a:endParaRPr lang="en-US" sz="1600" kern="1200" dirty="0"/>
        </a:p>
      </dsp:txBody>
      <dsp:txXfrm>
        <a:off x="323421" y="3057944"/>
        <a:ext cx="4158989" cy="426206"/>
      </dsp:txXfrm>
    </dsp:sp>
    <dsp:sp modelId="{DA1DE0B0-0ED5-4C42-A246-7D748EE574B6}">
      <dsp:nvSpPr>
        <dsp:cNvPr id="0" name=""/>
        <dsp:cNvSpPr/>
      </dsp:nvSpPr>
      <dsp:spPr>
        <a:xfrm>
          <a:off x="0" y="3996807"/>
          <a:ext cx="6007290" cy="403200"/>
        </a:xfrm>
        <a:prstGeom prst="rect">
          <a:avLst/>
        </a:prstGeom>
        <a:solidFill>
          <a:schemeClr val="lt1">
            <a:alpha val="90000"/>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8F79443-71C2-4BFB-B6E6-76CCFDC0C518}">
      <dsp:nvSpPr>
        <dsp:cNvPr id="0" name=""/>
        <dsp:cNvSpPr/>
      </dsp:nvSpPr>
      <dsp:spPr>
        <a:xfrm>
          <a:off x="300364" y="3760647"/>
          <a:ext cx="4205103" cy="472320"/>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8943" tIns="0" rIns="158943" bIns="0" numCol="1" spcCol="1270" anchor="ctr" anchorCtr="0">
          <a:noAutofit/>
        </a:bodyPr>
        <a:lstStyle/>
        <a:p>
          <a:pPr lvl="0" algn="l" defTabSz="711200">
            <a:lnSpc>
              <a:spcPct val="90000"/>
            </a:lnSpc>
            <a:spcBef>
              <a:spcPct val="0"/>
            </a:spcBef>
            <a:spcAft>
              <a:spcPct val="35000"/>
            </a:spcAft>
          </a:pPr>
          <a:r>
            <a:rPr lang="tr-TR" sz="1600" kern="1200" dirty="0"/>
            <a:t>Teknolojiyi etkin kullanamama</a:t>
          </a:r>
          <a:endParaRPr lang="en-US" sz="1600" kern="1200" dirty="0"/>
        </a:p>
      </dsp:txBody>
      <dsp:txXfrm>
        <a:off x="323421" y="3783704"/>
        <a:ext cx="4158989" cy="426206"/>
      </dsp:txXfrm>
    </dsp:sp>
    <dsp:sp modelId="{C5E8FA04-A0B2-4EE5-A9EA-BA55C61BB4AD}">
      <dsp:nvSpPr>
        <dsp:cNvPr id="0" name=""/>
        <dsp:cNvSpPr/>
      </dsp:nvSpPr>
      <dsp:spPr>
        <a:xfrm>
          <a:off x="0" y="4722567"/>
          <a:ext cx="6007290" cy="403200"/>
        </a:xfrm>
        <a:prstGeom prst="rect">
          <a:avLst/>
        </a:prstGeom>
        <a:solidFill>
          <a:schemeClr val="lt1">
            <a:alpha val="90000"/>
            <a:hueOff val="0"/>
            <a:satOff val="0"/>
            <a:lumOff val="0"/>
            <a:alphaOff val="0"/>
          </a:schemeClr>
        </a:solidFill>
        <a:ln w="1587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FF913A9-133C-4A71-8FB7-85823156B16D}">
      <dsp:nvSpPr>
        <dsp:cNvPr id="0" name=""/>
        <dsp:cNvSpPr/>
      </dsp:nvSpPr>
      <dsp:spPr>
        <a:xfrm>
          <a:off x="300364" y="4486407"/>
          <a:ext cx="4205103" cy="472320"/>
        </a:xfrm>
        <a:prstGeom prst="roundRect">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8943" tIns="0" rIns="158943" bIns="0" numCol="1" spcCol="1270" anchor="ctr" anchorCtr="0">
          <a:noAutofit/>
        </a:bodyPr>
        <a:lstStyle/>
        <a:p>
          <a:pPr lvl="0" algn="l" defTabSz="711200">
            <a:lnSpc>
              <a:spcPct val="90000"/>
            </a:lnSpc>
            <a:spcBef>
              <a:spcPct val="0"/>
            </a:spcBef>
            <a:spcAft>
              <a:spcPct val="35000"/>
            </a:spcAft>
          </a:pPr>
          <a:r>
            <a:rPr lang="tr-TR" sz="1600" kern="1200" dirty="0"/>
            <a:t>Aynı anda birçok iş ile uğraşmak</a:t>
          </a:r>
          <a:endParaRPr lang="en-US" sz="1600" kern="1200" dirty="0"/>
        </a:p>
      </dsp:txBody>
      <dsp:txXfrm>
        <a:off x="323421" y="4509464"/>
        <a:ext cx="4158989" cy="42620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F702A7-5B52-48A3-AC0E-14263536F73C}">
      <dsp:nvSpPr>
        <dsp:cNvPr id="0" name=""/>
        <dsp:cNvSpPr/>
      </dsp:nvSpPr>
      <dsp:spPr>
        <a:xfrm>
          <a:off x="0" y="0"/>
          <a:ext cx="8143949" cy="751584"/>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25730" tIns="125730" rIns="125730" bIns="125730" numCol="1" spcCol="1270" anchor="ctr" anchorCtr="0">
          <a:noAutofit/>
        </a:bodyPr>
        <a:lstStyle/>
        <a:p>
          <a:pPr lvl="0" algn="l" defTabSz="1466850">
            <a:lnSpc>
              <a:spcPct val="90000"/>
            </a:lnSpc>
            <a:spcBef>
              <a:spcPct val="0"/>
            </a:spcBef>
            <a:spcAft>
              <a:spcPct val="35000"/>
            </a:spcAft>
          </a:pPr>
          <a:r>
            <a:rPr lang="tr-TR" sz="3300" kern="1200" dirty="0"/>
            <a:t>Düzensizlik</a:t>
          </a:r>
          <a:endParaRPr lang="en-US" sz="3300" kern="1200" dirty="0"/>
        </a:p>
      </dsp:txBody>
      <dsp:txXfrm>
        <a:off x="22013" y="22013"/>
        <a:ext cx="7244996" cy="707558"/>
      </dsp:txXfrm>
    </dsp:sp>
    <dsp:sp modelId="{2997A573-F64D-4964-932B-37FB6420ECB3}">
      <dsp:nvSpPr>
        <dsp:cNvPr id="0" name=""/>
        <dsp:cNvSpPr/>
      </dsp:nvSpPr>
      <dsp:spPr>
        <a:xfrm>
          <a:off x="608152" y="855970"/>
          <a:ext cx="8143949" cy="751584"/>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25730" tIns="125730" rIns="125730" bIns="125730" numCol="1" spcCol="1270" anchor="ctr" anchorCtr="0">
          <a:noAutofit/>
        </a:bodyPr>
        <a:lstStyle/>
        <a:p>
          <a:pPr lvl="0" algn="l" defTabSz="1466850">
            <a:lnSpc>
              <a:spcPct val="90000"/>
            </a:lnSpc>
            <a:spcBef>
              <a:spcPct val="0"/>
            </a:spcBef>
            <a:spcAft>
              <a:spcPct val="35000"/>
            </a:spcAft>
          </a:pPr>
          <a:r>
            <a:rPr lang="tr-TR" sz="3300" kern="1200" dirty="0"/>
            <a:t>Gecikmeler</a:t>
          </a:r>
          <a:endParaRPr lang="en-US" sz="3300" kern="1200" dirty="0"/>
        </a:p>
      </dsp:txBody>
      <dsp:txXfrm>
        <a:off x="630165" y="877983"/>
        <a:ext cx="7003241" cy="707558"/>
      </dsp:txXfrm>
    </dsp:sp>
    <dsp:sp modelId="{F384F9AC-5CF9-477F-92C9-8F501ADFB17E}">
      <dsp:nvSpPr>
        <dsp:cNvPr id="0" name=""/>
        <dsp:cNvSpPr/>
      </dsp:nvSpPr>
      <dsp:spPr>
        <a:xfrm>
          <a:off x="1216304" y="1711941"/>
          <a:ext cx="8143949" cy="751584"/>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25730" tIns="125730" rIns="125730" bIns="125730" numCol="1" spcCol="1270" anchor="ctr" anchorCtr="0">
          <a:noAutofit/>
        </a:bodyPr>
        <a:lstStyle/>
        <a:p>
          <a:pPr lvl="0" algn="l" defTabSz="1466850">
            <a:lnSpc>
              <a:spcPct val="90000"/>
            </a:lnSpc>
            <a:spcBef>
              <a:spcPct val="0"/>
            </a:spcBef>
            <a:spcAft>
              <a:spcPct val="35000"/>
            </a:spcAft>
          </a:pPr>
          <a:r>
            <a:rPr lang="tr-TR" sz="3300" kern="1200" dirty="0"/>
            <a:t>Sürprizler</a:t>
          </a:r>
          <a:endParaRPr lang="en-US" sz="3300" kern="1200" dirty="0"/>
        </a:p>
      </dsp:txBody>
      <dsp:txXfrm>
        <a:off x="1238317" y="1733954"/>
        <a:ext cx="7003241" cy="707558"/>
      </dsp:txXfrm>
    </dsp:sp>
    <dsp:sp modelId="{3B864BDF-79C0-4716-8397-CF7B68293337}">
      <dsp:nvSpPr>
        <dsp:cNvPr id="0" name=""/>
        <dsp:cNvSpPr/>
      </dsp:nvSpPr>
      <dsp:spPr>
        <a:xfrm>
          <a:off x="1824456" y="2567912"/>
          <a:ext cx="8143949" cy="751584"/>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25730" tIns="125730" rIns="125730" bIns="125730" numCol="1" spcCol="1270" anchor="ctr" anchorCtr="0">
          <a:noAutofit/>
        </a:bodyPr>
        <a:lstStyle/>
        <a:p>
          <a:pPr lvl="0" algn="l" defTabSz="1466850">
            <a:lnSpc>
              <a:spcPct val="90000"/>
            </a:lnSpc>
            <a:spcBef>
              <a:spcPct val="0"/>
            </a:spcBef>
            <a:spcAft>
              <a:spcPct val="35000"/>
            </a:spcAft>
          </a:pPr>
          <a:r>
            <a:rPr lang="tr-TR" sz="3300" kern="1200" dirty="0"/>
            <a:t>Aksaklıklar</a:t>
          </a:r>
          <a:endParaRPr lang="en-US" sz="3300" kern="1200" dirty="0"/>
        </a:p>
      </dsp:txBody>
      <dsp:txXfrm>
        <a:off x="1846469" y="2589925"/>
        <a:ext cx="7003241" cy="707558"/>
      </dsp:txXfrm>
    </dsp:sp>
    <dsp:sp modelId="{D30D8818-E3DA-4AF9-A212-BD14F2BB181D}">
      <dsp:nvSpPr>
        <dsp:cNvPr id="0" name=""/>
        <dsp:cNvSpPr/>
      </dsp:nvSpPr>
      <dsp:spPr>
        <a:xfrm>
          <a:off x="2432608" y="3423883"/>
          <a:ext cx="8143949" cy="751584"/>
        </a:xfrm>
        <a:prstGeom prst="roundRect">
          <a:avLst>
            <a:gd name="adj" fmla="val 10000"/>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25730" tIns="125730" rIns="125730" bIns="125730" numCol="1" spcCol="1270" anchor="ctr" anchorCtr="0">
          <a:noAutofit/>
        </a:bodyPr>
        <a:lstStyle/>
        <a:p>
          <a:pPr lvl="0" algn="l" defTabSz="1466850">
            <a:lnSpc>
              <a:spcPct val="90000"/>
            </a:lnSpc>
            <a:spcBef>
              <a:spcPct val="0"/>
            </a:spcBef>
            <a:spcAft>
              <a:spcPct val="35000"/>
            </a:spcAft>
          </a:pPr>
          <a:r>
            <a:rPr lang="tr-TR" sz="3300" kern="1200" dirty="0"/>
            <a:t>Sosyal medya</a:t>
          </a:r>
          <a:endParaRPr lang="en-US" sz="3300" kern="1200" dirty="0"/>
        </a:p>
      </dsp:txBody>
      <dsp:txXfrm>
        <a:off x="2454621" y="3445896"/>
        <a:ext cx="7003241" cy="707558"/>
      </dsp:txXfrm>
    </dsp:sp>
    <dsp:sp modelId="{CB71F34C-1006-494F-8546-C3623E458A8B}">
      <dsp:nvSpPr>
        <dsp:cNvPr id="0" name=""/>
        <dsp:cNvSpPr/>
      </dsp:nvSpPr>
      <dsp:spPr>
        <a:xfrm>
          <a:off x="7655419" y="549074"/>
          <a:ext cx="488529" cy="488529"/>
        </a:xfrm>
        <a:prstGeom prst="downArrow">
          <a:avLst>
            <a:gd name="adj1" fmla="val 55000"/>
            <a:gd name="adj2" fmla="val 45000"/>
          </a:avLst>
        </a:prstGeom>
        <a:solidFill>
          <a:schemeClr val="accent2">
            <a:tint val="40000"/>
            <a:alpha val="90000"/>
            <a:hueOff val="0"/>
            <a:satOff val="0"/>
            <a:lumOff val="0"/>
            <a:alphaOff val="0"/>
          </a:schemeClr>
        </a:solidFill>
        <a:ln w="15875"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endParaRPr lang="en-US" sz="2300" kern="1200"/>
        </a:p>
      </dsp:txBody>
      <dsp:txXfrm>
        <a:off x="7765338" y="549074"/>
        <a:ext cx="268691" cy="367618"/>
      </dsp:txXfrm>
    </dsp:sp>
    <dsp:sp modelId="{F309B7BA-C3B4-4410-926E-CA8F1A91A59F}">
      <dsp:nvSpPr>
        <dsp:cNvPr id="0" name=""/>
        <dsp:cNvSpPr/>
      </dsp:nvSpPr>
      <dsp:spPr>
        <a:xfrm>
          <a:off x="8263571" y="1405044"/>
          <a:ext cx="488529" cy="488529"/>
        </a:xfrm>
        <a:prstGeom prst="downArrow">
          <a:avLst>
            <a:gd name="adj1" fmla="val 55000"/>
            <a:gd name="adj2" fmla="val 45000"/>
          </a:avLst>
        </a:prstGeom>
        <a:solidFill>
          <a:schemeClr val="accent3">
            <a:tint val="40000"/>
            <a:alpha val="90000"/>
            <a:hueOff val="0"/>
            <a:satOff val="0"/>
            <a:lumOff val="0"/>
            <a:alphaOff val="0"/>
          </a:schemeClr>
        </a:solidFill>
        <a:ln w="15875"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endParaRPr lang="en-US" sz="2300" kern="1200"/>
        </a:p>
      </dsp:txBody>
      <dsp:txXfrm>
        <a:off x="8373490" y="1405044"/>
        <a:ext cx="268691" cy="367618"/>
      </dsp:txXfrm>
    </dsp:sp>
    <dsp:sp modelId="{85D3DC53-C30F-4798-8D6C-DC9B3652204A}">
      <dsp:nvSpPr>
        <dsp:cNvPr id="0" name=""/>
        <dsp:cNvSpPr/>
      </dsp:nvSpPr>
      <dsp:spPr>
        <a:xfrm>
          <a:off x="8871724" y="2248489"/>
          <a:ext cx="488529" cy="488529"/>
        </a:xfrm>
        <a:prstGeom prst="downArrow">
          <a:avLst>
            <a:gd name="adj1" fmla="val 55000"/>
            <a:gd name="adj2" fmla="val 45000"/>
          </a:avLst>
        </a:prstGeom>
        <a:solidFill>
          <a:schemeClr val="accent4">
            <a:tint val="40000"/>
            <a:alpha val="90000"/>
            <a:hueOff val="0"/>
            <a:satOff val="0"/>
            <a:lumOff val="0"/>
            <a:alphaOff val="0"/>
          </a:schemeClr>
        </a:solidFill>
        <a:ln w="15875"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endParaRPr lang="en-US" sz="2300" kern="1200"/>
        </a:p>
      </dsp:txBody>
      <dsp:txXfrm>
        <a:off x="8981643" y="2248489"/>
        <a:ext cx="268691" cy="367618"/>
      </dsp:txXfrm>
    </dsp:sp>
    <dsp:sp modelId="{EB0CC16C-A7F4-4353-BF45-DEF115F9080F}">
      <dsp:nvSpPr>
        <dsp:cNvPr id="0" name=""/>
        <dsp:cNvSpPr/>
      </dsp:nvSpPr>
      <dsp:spPr>
        <a:xfrm>
          <a:off x="9479876" y="3112811"/>
          <a:ext cx="488529" cy="488529"/>
        </a:xfrm>
        <a:prstGeom prst="downArrow">
          <a:avLst>
            <a:gd name="adj1" fmla="val 55000"/>
            <a:gd name="adj2" fmla="val 45000"/>
          </a:avLst>
        </a:prstGeom>
        <a:solidFill>
          <a:schemeClr val="accent5">
            <a:tint val="40000"/>
            <a:alpha val="90000"/>
            <a:hueOff val="0"/>
            <a:satOff val="0"/>
            <a:lumOff val="0"/>
            <a:alphaOff val="0"/>
          </a:schemeClr>
        </a:solidFill>
        <a:ln w="15875"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endParaRPr lang="en-US" sz="2300" kern="1200"/>
        </a:p>
      </dsp:txBody>
      <dsp:txXfrm>
        <a:off x="9589795" y="3112811"/>
        <a:ext cx="268691" cy="36761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210F9C-3A94-443C-8E70-783510162D6B}">
      <dsp:nvSpPr>
        <dsp:cNvPr id="0" name=""/>
        <dsp:cNvSpPr/>
      </dsp:nvSpPr>
      <dsp:spPr>
        <a:xfrm>
          <a:off x="18839" y="148"/>
          <a:ext cx="1520589" cy="1520589"/>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r>
            <a:rPr lang="tr-TR" sz="1900" kern="1200" dirty="0" smtClean="0"/>
            <a:t>Yaşa bağlı zihinsel gelişim</a:t>
          </a:r>
          <a:endParaRPr lang="tr-TR" sz="1900" kern="1200" dirty="0"/>
        </a:p>
      </dsp:txBody>
      <dsp:txXfrm>
        <a:off x="241524" y="222833"/>
        <a:ext cx="1075219" cy="1075219"/>
      </dsp:txXfrm>
    </dsp:sp>
    <dsp:sp modelId="{4EC4FC02-CFE9-491C-A96D-F10C38AEE50E}">
      <dsp:nvSpPr>
        <dsp:cNvPr id="0" name=""/>
        <dsp:cNvSpPr/>
      </dsp:nvSpPr>
      <dsp:spPr>
        <a:xfrm>
          <a:off x="338162" y="1644210"/>
          <a:ext cx="881941" cy="881941"/>
        </a:xfrm>
        <a:prstGeom prst="mathPlus">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tr-TR" sz="1500" kern="1200"/>
        </a:p>
      </dsp:txBody>
      <dsp:txXfrm>
        <a:off x="455063" y="1981464"/>
        <a:ext cx="648139" cy="207433"/>
      </dsp:txXfrm>
    </dsp:sp>
    <dsp:sp modelId="{A74110C8-6DD4-47F1-A263-0E11348A6DFE}">
      <dsp:nvSpPr>
        <dsp:cNvPr id="0" name=""/>
        <dsp:cNvSpPr/>
      </dsp:nvSpPr>
      <dsp:spPr>
        <a:xfrm>
          <a:off x="18839" y="2649623"/>
          <a:ext cx="1520589" cy="1520589"/>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r>
            <a:rPr lang="tr-TR" sz="1900" kern="1200" dirty="0" smtClean="0"/>
            <a:t>Tecrübe</a:t>
          </a:r>
          <a:endParaRPr lang="tr-TR" sz="1900" kern="1200" dirty="0"/>
        </a:p>
      </dsp:txBody>
      <dsp:txXfrm>
        <a:off x="241524" y="2872308"/>
        <a:ext cx="1075219" cy="1075219"/>
      </dsp:txXfrm>
    </dsp:sp>
    <dsp:sp modelId="{1EC5A527-CE12-4E44-938A-65453BAE2DDE}">
      <dsp:nvSpPr>
        <dsp:cNvPr id="0" name=""/>
        <dsp:cNvSpPr/>
      </dsp:nvSpPr>
      <dsp:spPr>
        <a:xfrm>
          <a:off x="1767516" y="1802351"/>
          <a:ext cx="483547" cy="56565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tr-TR" sz="1500" kern="1200"/>
        </a:p>
      </dsp:txBody>
      <dsp:txXfrm>
        <a:off x="1767516" y="1915483"/>
        <a:ext cx="338483" cy="339395"/>
      </dsp:txXfrm>
    </dsp:sp>
    <dsp:sp modelId="{1278F943-488D-4D80-9AEC-F5E23797027A}">
      <dsp:nvSpPr>
        <dsp:cNvPr id="0" name=""/>
        <dsp:cNvSpPr/>
      </dsp:nvSpPr>
      <dsp:spPr>
        <a:xfrm>
          <a:off x="2451782" y="564591"/>
          <a:ext cx="3041178" cy="3041178"/>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2266950">
            <a:lnSpc>
              <a:spcPct val="90000"/>
            </a:lnSpc>
            <a:spcBef>
              <a:spcPct val="0"/>
            </a:spcBef>
            <a:spcAft>
              <a:spcPct val="35000"/>
            </a:spcAft>
          </a:pPr>
          <a:r>
            <a:rPr lang="tr-TR" sz="5100" kern="1200" dirty="0" smtClean="0"/>
            <a:t>Zaman algısı</a:t>
          </a:r>
          <a:endParaRPr lang="tr-TR" sz="5100" kern="1200" dirty="0"/>
        </a:p>
      </dsp:txBody>
      <dsp:txXfrm>
        <a:off x="2897152" y="1009961"/>
        <a:ext cx="2150438" cy="215043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AC9912-2F8A-4A04-B65E-B97E7273268D}">
      <dsp:nvSpPr>
        <dsp:cNvPr id="0" name=""/>
        <dsp:cNvSpPr/>
      </dsp:nvSpPr>
      <dsp:spPr>
        <a:xfrm>
          <a:off x="1027" y="1218637"/>
          <a:ext cx="1251641" cy="500656"/>
        </a:xfrm>
        <a:prstGeom prst="chevron">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lvl="0" algn="ctr" defTabSz="711200">
            <a:lnSpc>
              <a:spcPct val="90000"/>
            </a:lnSpc>
            <a:spcBef>
              <a:spcPct val="0"/>
            </a:spcBef>
            <a:spcAft>
              <a:spcPct val="35000"/>
            </a:spcAft>
          </a:pPr>
          <a:r>
            <a:rPr lang="tr-TR" sz="1600" kern="1200" dirty="0" smtClean="0"/>
            <a:t>Saat</a:t>
          </a:r>
          <a:endParaRPr lang="tr-TR" sz="1600" kern="1200" dirty="0"/>
        </a:p>
      </dsp:txBody>
      <dsp:txXfrm>
        <a:off x="251355" y="1218637"/>
        <a:ext cx="750985" cy="500656"/>
      </dsp:txXfrm>
    </dsp:sp>
    <dsp:sp modelId="{9A1542A2-F7BC-4C48-AA21-A9E2E3A8640F}">
      <dsp:nvSpPr>
        <dsp:cNvPr id="0" name=""/>
        <dsp:cNvSpPr/>
      </dsp:nvSpPr>
      <dsp:spPr>
        <a:xfrm>
          <a:off x="1127504" y="1218637"/>
          <a:ext cx="1251641" cy="500656"/>
        </a:xfrm>
        <a:prstGeom prst="chevron">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lvl="0" algn="ctr" defTabSz="711200">
            <a:lnSpc>
              <a:spcPct val="90000"/>
            </a:lnSpc>
            <a:spcBef>
              <a:spcPct val="0"/>
            </a:spcBef>
            <a:spcAft>
              <a:spcPct val="35000"/>
            </a:spcAft>
          </a:pPr>
          <a:r>
            <a:rPr lang="tr-TR" sz="1600" kern="1200" dirty="0" smtClean="0"/>
            <a:t>Dakika</a:t>
          </a:r>
          <a:endParaRPr lang="tr-TR" sz="1600" kern="1200" dirty="0"/>
        </a:p>
      </dsp:txBody>
      <dsp:txXfrm>
        <a:off x="1377832" y="1218637"/>
        <a:ext cx="750985" cy="500656"/>
      </dsp:txXfrm>
    </dsp:sp>
    <dsp:sp modelId="{A82826A6-69C3-4197-A560-7A291AAF8DAF}">
      <dsp:nvSpPr>
        <dsp:cNvPr id="0" name=""/>
        <dsp:cNvSpPr/>
      </dsp:nvSpPr>
      <dsp:spPr>
        <a:xfrm>
          <a:off x="2253982" y="1218637"/>
          <a:ext cx="1251641" cy="500656"/>
        </a:xfrm>
        <a:prstGeom prst="chevron">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lvl="0" algn="ctr" defTabSz="711200">
            <a:lnSpc>
              <a:spcPct val="90000"/>
            </a:lnSpc>
            <a:spcBef>
              <a:spcPct val="0"/>
            </a:spcBef>
            <a:spcAft>
              <a:spcPct val="35000"/>
            </a:spcAft>
          </a:pPr>
          <a:r>
            <a:rPr lang="tr-TR" sz="1600" kern="1200" dirty="0" smtClean="0"/>
            <a:t>Saniye</a:t>
          </a:r>
          <a:endParaRPr lang="tr-TR" sz="1600" kern="1200" dirty="0"/>
        </a:p>
      </dsp:txBody>
      <dsp:txXfrm>
        <a:off x="2504310" y="1218637"/>
        <a:ext cx="750985" cy="500656"/>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AC9912-2F8A-4A04-B65E-B97E7273268D}">
      <dsp:nvSpPr>
        <dsp:cNvPr id="0" name=""/>
        <dsp:cNvSpPr/>
      </dsp:nvSpPr>
      <dsp:spPr>
        <a:xfrm>
          <a:off x="2093" y="905234"/>
          <a:ext cx="1218460" cy="487384"/>
        </a:xfrm>
        <a:prstGeom prst="chevron">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26670" rIns="26670" bIns="26670" numCol="1" spcCol="1270" anchor="ctr" anchorCtr="0">
          <a:noAutofit/>
        </a:bodyPr>
        <a:lstStyle/>
        <a:p>
          <a:pPr lvl="0" algn="ctr" defTabSz="889000">
            <a:lnSpc>
              <a:spcPct val="90000"/>
            </a:lnSpc>
            <a:spcBef>
              <a:spcPct val="0"/>
            </a:spcBef>
            <a:spcAft>
              <a:spcPct val="35000"/>
            </a:spcAft>
          </a:pPr>
          <a:r>
            <a:rPr lang="tr-TR" sz="2000" kern="1200" dirty="0" smtClean="0"/>
            <a:t>Gün</a:t>
          </a:r>
          <a:endParaRPr lang="tr-TR" sz="2000" kern="1200" dirty="0"/>
        </a:p>
      </dsp:txBody>
      <dsp:txXfrm>
        <a:off x="245785" y="905234"/>
        <a:ext cx="731076" cy="487384"/>
      </dsp:txXfrm>
    </dsp:sp>
    <dsp:sp modelId="{9A1542A2-F7BC-4C48-AA21-A9E2E3A8640F}">
      <dsp:nvSpPr>
        <dsp:cNvPr id="0" name=""/>
        <dsp:cNvSpPr/>
      </dsp:nvSpPr>
      <dsp:spPr>
        <a:xfrm>
          <a:off x="1098707" y="905234"/>
          <a:ext cx="1218460" cy="487384"/>
        </a:xfrm>
        <a:prstGeom prst="chevron">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26670" rIns="26670" bIns="26670" numCol="1" spcCol="1270" anchor="ctr" anchorCtr="0">
          <a:noAutofit/>
        </a:bodyPr>
        <a:lstStyle/>
        <a:p>
          <a:pPr lvl="0" algn="ctr" defTabSz="889000">
            <a:lnSpc>
              <a:spcPct val="90000"/>
            </a:lnSpc>
            <a:spcBef>
              <a:spcPct val="0"/>
            </a:spcBef>
            <a:spcAft>
              <a:spcPct val="35000"/>
            </a:spcAft>
          </a:pPr>
          <a:r>
            <a:rPr lang="tr-TR" sz="2000" kern="1200" dirty="0" smtClean="0"/>
            <a:t>Hafta</a:t>
          </a:r>
          <a:endParaRPr lang="tr-TR" sz="2000" kern="1200" dirty="0"/>
        </a:p>
      </dsp:txBody>
      <dsp:txXfrm>
        <a:off x="1342399" y="905234"/>
        <a:ext cx="731076" cy="487384"/>
      </dsp:txXfrm>
    </dsp:sp>
    <dsp:sp modelId="{A82826A6-69C3-4197-A560-7A291AAF8DAF}">
      <dsp:nvSpPr>
        <dsp:cNvPr id="0" name=""/>
        <dsp:cNvSpPr/>
      </dsp:nvSpPr>
      <dsp:spPr>
        <a:xfrm>
          <a:off x="2195322" y="905234"/>
          <a:ext cx="1218460" cy="487384"/>
        </a:xfrm>
        <a:prstGeom prst="chevron">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26670" rIns="26670" bIns="26670" numCol="1" spcCol="1270" anchor="ctr" anchorCtr="0">
          <a:noAutofit/>
        </a:bodyPr>
        <a:lstStyle/>
        <a:p>
          <a:pPr lvl="0" algn="ctr" defTabSz="889000">
            <a:lnSpc>
              <a:spcPct val="90000"/>
            </a:lnSpc>
            <a:spcBef>
              <a:spcPct val="0"/>
            </a:spcBef>
            <a:spcAft>
              <a:spcPct val="35000"/>
            </a:spcAft>
          </a:pPr>
          <a:r>
            <a:rPr lang="tr-TR" sz="2000" kern="1200" dirty="0" smtClean="0"/>
            <a:t>Ay</a:t>
          </a:r>
          <a:endParaRPr lang="tr-TR" sz="2000" kern="1200" dirty="0"/>
        </a:p>
      </dsp:txBody>
      <dsp:txXfrm>
        <a:off x="2439014" y="905234"/>
        <a:ext cx="731076" cy="487384"/>
      </dsp:txXfrm>
    </dsp:sp>
    <dsp:sp modelId="{C83A215D-B005-4358-B35F-C127AFD145FE}">
      <dsp:nvSpPr>
        <dsp:cNvPr id="0" name=""/>
        <dsp:cNvSpPr/>
      </dsp:nvSpPr>
      <dsp:spPr>
        <a:xfrm>
          <a:off x="3291937" y="905234"/>
          <a:ext cx="1218460" cy="487384"/>
        </a:xfrm>
        <a:prstGeom prst="chevron">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26670" rIns="26670" bIns="26670" numCol="1" spcCol="1270" anchor="ctr" anchorCtr="0">
          <a:noAutofit/>
        </a:bodyPr>
        <a:lstStyle/>
        <a:p>
          <a:pPr lvl="0" algn="ctr" defTabSz="889000">
            <a:lnSpc>
              <a:spcPct val="90000"/>
            </a:lnSpc>
            <a:spcBef>
              <a:spcPct val="0"/>
            </a:spcBef>
            <a:spcAft>
              <a:spcPct val="35000"/>
            </a:spcAft>
          </a:pPr>
          <a:r>
            <a:rPr lang="tr-TR" sz="2000" kern="1200" dirty="0" smtClean="0"/>
            <a:t>Yıl</a:t>
          </a:r>
          <a:endParaRPr lang="tr-TR" sz="2000" kern="1200" dirty="0"/>
        </a:p>
      </dsp:txBody>
      <dsp:txXfrm>
        <a:off x="3535629" y="905234"/>
        <a:ext cx="731076" cy="487384"/>
      </dsp:txXfrm>
    </dsp:sp>
  </dsp:spTree>
</dsp:drawing>
</file>

<file path=ppt/diagrams/layout1.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xmlns="">
        <a:lvl1pPr>
          <a:lnSpc>
            <a:spcPct val="100000"/>
          </a:lnSpc>
        </a:lvl1pPr>
      </dgm1612:lstStyle>
    </a:ext>
  </dgm:extLst>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xmlns="">
        <a:lvl1pPr>
          <a:lnSpc>
            <a:spcPct val="100000"/>
          </a:lnSpc>
        </a:lvl1pPr>
      </dgm1612:lstStyle>
    </a:ext>
  </dgm:extLst>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6.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layout7.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8.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2 Veri Yer Tutucusu"/>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82B8409-2CB4-49A4-8061-F5F46B9319FD}" type="datetimeFigureOut">
              <a:rPr lang="tr-TR" smtClean="0"/>
              <a:t>19.01.2021</a:t>
            </a:fld>
            <a:endParaRPr lang="tr-TR"/>
          </a:p>
        </p:txBody>
      </p:sp>
      <p:sp>
        <p:nvSpPr>
          <p:cNvPr id="4" name="3 Slayt Görüntüsü Yer Tutucusu"/>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4 Not Yer Tutucusu"/>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5 Altbilgi Yer Tutucusu"/>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6 Slayt Numarası Yer Tutucusu"/>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9B780AB-0B39-4D5B-9EF1-718C7C0F6BD1}" type="slidenum">
              <a:rPr lang="tr-TR" smtClean="0"/>
              <a:t>‹#›</a:t>
            </a:fld>
            <a:endParaRPr lang="tr-T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grpSp>
        <p:nvGrpSpPr>
          <p:cNvPr id="89" name="Group 88"/>
          <p:cNvGrpSpPr/>
          <p:nvPr/>
        </p:nvGrpSpPr>
        <p:grpSpPr>
          <a:xfrm>
            <a:off x="-329674" y="-59376"/>
            <a:ext cx="12515851" cy="6923798"/>
            <a:chOff x="-329674" y="-51881"/>
            <a:chExt cx="12515851" cy="6923798"/>
          </a:xfrm>
        </p:grpSpPr>
        <p:sp>
          <p:nvSpPr>
            <p:cNvPr id="90"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3"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9"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00"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01"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02"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3"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4"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5"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6"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7"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08"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9" name="Group 8"/>
          <p:cNvGrpSpPr/>
          <p:nvPr/>
        </p:nvGrpSpPr>
        <p:grpSpPr>
          <a:xfrm>
            <a:off x="1669293" y="1186483"/>
            <a:ext cx="8848345" cy="4477933"/>
            <a:chOff x="1669293" y="1186483"/>
            <a:chExt cx="8848345" cy="4477933"/>
          </a:xfrm>
        </p:grpSpPr>
        <p:sp>
          <p:nvSpPr>
            <p:cNvPr id="39" name="Rectangle 38"/>
            <p:cNvSpPr/>
            <p:nvPr/>
          </p:nvSpPr>
          <p:spPr>
            <a:xfrm>
              <a:off x="1674042" y="1186483"/>
              <a:ext cx="8843596"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0" name="Isosceles Triangle 39"/>
            <p:cNvSpPr/>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1" name="Rectangle 40"/>
            <p:cNvSpPr/>
            <p:nvPr/>
          </p:nvSpPr>
          <p:spPr>
            <a:xfrm>
              <a:off x="1669293" y="1991156"/>
              <a:ext cx="8845667"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ctrTitle"/>
          </p:nvPr>
        </p:nvSpPr>
        <p:spPr>
          <a:xfrm>
            <a:off x="1759236" y="2075504"/>
            <a:ext cx="8679915" cy="1748729"/>
          </a:xfrm>
        </p:spPr>
        <p:txBody>
          <a:bodyPr bIns="0" anchor="b">
            <a:normAutofit/>
          </a:bodyPr>
          <a:lstStyle>
            <a:lvl1pPr algn="ctr">
              <a:lnSpc>
                <a:spcPct val="80000"/>
              </a:lnSpc>
              <a:defRPr sz="5400" spc="-150">
                <a:solidFill>
                  <a:srgbClr val="FFFEFF"/>
                </a:solidFill>
              </a:defRPr>
            </a:lvl1pPr>
          </a:lstStyle>
          <a:p>
            <a:r>
              <a:rPr lang="tr-TR"/>
              <a:t>Asıl başlık stilini düzenlemek için tıklayın</a:t>
            </a:r>
            <a:endParaRPr lang="en-US" dirty="0"/>
          </a:p>
        </p:txBody>
      </p:sp>
      <p:sp>
        <p:nvSpPr>
          <p:cNvPr id="3" name="Subtitle 2"/>
          <p:cNvSpPr>
            <a:spLocks noGrp="1"/>
          </p:cNvSpPr>
          <p:nvPr>
            <p:ph type="subTitle" idx="1"/>
          </p:nvPr>
        </p:nvSpPr>
        <p:spPr>
          <a:xfrm>
            <a:off x="1759237" y="3906266"/>
            <a:ext cx="8673427" cy="1322587"/>
          </a:xfrm>
        </p:spPr>
        <p:txBody>
          <a:bodyPr tIns="0">
            <a:normAutofit/>
          </a:bodyPr>
          <a:lstStyle>
            <a:lvl1pPr marL="0" indent="0" algn="ctr">
              <a:lnSpc>
                <a:spcPct val="100000"/>
              </a:lnSpc>
              <a:buNone/>
              <a:defRPr sz="1800" b="0">
                <a:solidFill>
                  <a:srgbClr val="FFFEFF"/>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endParaRPr lang="en-US" dirty="0"/>
          </a:p>
        </p:txBody>
      </p:sp>
      <p:sp>
        <p:nvSpPr>
          <p:cNvPr id="4" name="Date Placeholder 3"/>
          <p:cNvSpPr>
            <a:spLocks noGrp="1"/>
          </p:cNvSpPr>
          <p:nvPr>
            <p:ph type="dt" sz="half" idx="10"/>
          </p:nvPr>
        </p:nvSpPr>
        <p:spPr>
          <a:xfrm>
            <a:off x="804672" y="320040"/>
            <a:ext cx="3657600" cy="320040"/>
          </a:xfrm>
        </p:spPr>
        <p:txBody>
          <a:bodyPr vert="horz" lIns="91440" tIns="45720" rIns="91440" bIns="45720" rtlCol="0" anchor="ctr"/>
          <a:lstStyle>
            <a:lvl1pPr>
              <a:defRPr lang="en-US"/>
            </a:lvl1pPr>
          </a:lstStyle>
          <a:p>
            <a:fld id="{97ADEAA2-FB63-4DCD-AA8E-79761A641996}" type="datetime1">
              <a:rPr lang="en-US" smtClean="0"/>
              <a:t>1/19/2021</a:t>
            </a:fld>
            <a:endParaRPr lang="en-US" dirty="0"/>
          </a:p>
        </p:txBody>
      </p:sp>
      <p:sp>
        <p:nvSpPr>
          <p:cNvPr id="5" name="Footer Placeholder 4"/>
          <p:cNvSpPr>
            <a:spLocks noGrp="1"/>
          </p:cNvSpPr>
          <p:nvPr>
            <p:ph type="ftr" sz="quarter" idx="11"/>
          </p:nvPr>
        </p:nvSpPr>
        <p:spPr>
          <a:xfrm>
            <a:off x="804672" y="6227064"/>
            <a:ext cx="10588752" cy="320040"/>
          </a:xfrm>
        </p:spPr>
        <p:txBody>
          <a:bodyPr/>
          <a:lstStyle>
            <a:lvl1pPr algn="ctr">
              <a:defRPr/>
            </a:lvl1pPr>
          </a:lstStyle>
          <a:p>
            <a:r>
              <a:rPr lang="en-US" smtClean="0"/>
              <a:t>Elbistan Rehberlik ve Araştırma Merkezi</a:t>
            </a:r>
            <a:endParaRPr lang="en-US" dirty="0"/>
          </a:p>
        </p:txBody>
      </p:sp>
      <p:sp>
        <p:nvSpPr>
          <p:cNvPr id="6" name="Slide Number Placeholder 5"/>
          <p:cNvSpPr>
            <a:spLocks noGrp="1"/>
          </p:cNvSpPr>
          <p:nvPr>
            <p:ph type="sldNum" sz="quarter" idx="12"/>
          </p:nvPr>
        </p:nvSpPr>
        <p:spPr>
          <a:xfrm>
            <a:off x="10469880" y="320040"/>
            <a:ext cx="914400" cy="320040"/>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657287159"/>
      </p:ext>
    </p:extLst>
  </p:cSld>
  <p:clrMapOvr>
    <a:masterClrMapping/>
  </p:clrMapOvr>
  <p:transitio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grpSp>
        <p:nvGrpSpPr>
          <p:cNvPr id="75" name="Group 74"/>
          <p:cNvGrpSpPr/>
          <p:nvPr/>
        </p:nvGrpSpPr>
        <p:grpSpPr>
          <a:xfrm>
            <a:off x="-417513" y="0"/>
            <a:ext cx="12584114" cy="6853238"/>
            <a:chOff x="-417513" y="0"/>
            <a:chExt cx="12584114" cy="6853238"/>
          </a:xfrm>
        </p:grpSpPr>
        <p:sp>
          <p:nvSpPr>
            <p:cNvPr id="76"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3"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2" name="Group 21"/>
          <p:cNvGrpSpPr/>
          <p:nvPr/>
        </p:nvGrpSpPr>
        <p:grpSpPr>
          <a:xfrm>
            <a:off x="800144" y="1699589"/>
            <a:ext cx="3674476" cy="3470421"/>
            <a:chOff x="697883" y="1816768"/>
            <a:chExt cx="3674476" cy="3470421"/>
          </a:xfrm>
        </p:grpSpPr>
        <p:sp>
          <p:nvSpPr>
            <p:cNvPr id="23" name="Rectangle 22"/>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2" y="2349925"/>
            <a:ext cx="3501196" cy="2456441"/>
          </a:xfrm>
        </p:spPr>
        <p:txBody>
          <a:bodyPr/>
          <a:lstStyle>
            <a:lvl1pPr>
              <a:defRPr>
                <a:solidFill>
                  <a:srgbClr val="FFFEFF"/>
                </a:solidFill>
              </a:defRPr>
            </a:lvl1pPr>
          </a:lstStyle>
          <a:p>
            <a:r>
              <a:rPr lang="tr-TR"/>
              <a:t>Asıl başlık stilini düzenlemek için tıklayın</a:t>
            </a:r>
            <a:endParaRPr lang="en-US" dirty="0"/>
          </a:p>
        </p:txBody>
      </p:sp>
      <p:sp>
        <p:nvSpPr>
          <p:cNvPr id="3" name="Vertical Text Placeholder 2"/>
          <p:cNvSpPr>
            <a:spLocks noGrp="1"/>
          </p:cNvSpPr>
          <p:nvPr>
            <p:ph type="body" orient="vert" idx="1"/>
          </p:nvPr>
        </p:nvSpPr>
        <p:spPr>
          <a:xfrm>
            <a:off x="5109983" y="794719"/>
            <a:ext cx="6275035" cy="5257090"/>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C07B5427-D112-4A03-92C7-B15E6603F20A}" type="datetime1">
              <a:rPr lang="en-US" smtClean="0"/>
              <a:t>1/19/2021</a:t>
            </a:fld>
            <a:endParaRPr lang="en-US" dirty="0"/>
          </a:p>
        </p:txBody>
      </p:sp>
      <p:sp>
        <p:nvSpPr>
          <p:cNvPr id="5" name="Footer Placeholder 4"/>
          <p:cNvSpPr>
            <a:spLocks noGrp="1"/>
          </p:cNvSpPr>
          <p:nvPr>
            <p:ph type="ftr" sz="quarter" idx="11"/>
          </p:nvPr>
        </p:nvSpPr>
        <p:spPr/>
        <p:txBody>
          <a:bodyPr/>
          <a:lstStyle/>
          <a:p>
            <a:r>
              <a:rPr lang="en-US" smtClean="0"/>
              <a:t>Elbistan Rehberlik ve Araştırma Merkezi</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06952421"/>
      </p:ext>
    </p:extLst>
  </p:cSld>
  <p:clrMapOvr>
    <a:masterClrMapping/>
  </p:clrMapOvr>
  <p:transitio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grpSp>
        <p:nvGrpSpPr>
          <p:cNvPr id="75" name="Group 74"/>
          <p:cNvGrpSpPr/>
          <p:nvPr/>
        </p:nvGrpSpPr>
        <p:grpSpPr>
          <a:xfrm flipH="1">
            <a:off x="0" y="0"/>
            <a:ext cx="12584114" cy="6853238"/>
            <a:chOff x="-417513" y="0"/>
            <a:chExt cx="12584114" cy="6853238"/>
          </a:xfrm>
        </p:grpSpPr>
        <p:sp>
          <p:nvSpPr>
            <p:cNvPr id="76"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3"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2" name="Group 21"/>
          <p:cNvGrpSpPr/>
          <p:nvPr/>
        </p:nvGrpSpPr>
        <p:grpSpPr>
          <a:xfrm>
            <a:off x="7718948" y="1699589"/>
            <a:ext cx="3674476" cy="3470421"/>
            <a:chOff x="697883" y="1816768"/>
            <a:chExt cx="3674476" cy="3470421"/>
          </a:xfrm>
        </p:grpSpPr>
        <p:sp>
          <p:nvSpPr>
            <p:cNvPr id="23" name="Rectangle 22"/>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Vertical Title 1"/>
          <p:cNvSpPr>
            <a:spLocks noGrp="1"/>
          </p:cNvSpPr>
          <p:nvPr>
            <p:ph type="title" orient="vert"/>
          </p:nvPr>
        </p:nvSpPr>
        <p:spPr>
          <a:xfrm>
            <a:off x="7807437" y="2349925"/>
            <a:ext cx="3501195" cy="2456442"/>
          </a:xfrm>
        </p:spPr>
        <p:txBody>
          <a:bodyPr vert="eaVert"/>
          <a:lstStyle>
            <a:lvl1pPr algn="l">
              <a:lnSpc>
                <a:spcPct val="80000"/>
              </a:lnSpc>
              <a:defRPr>
                <a:solidFill>
                  <a:srgbClr val="FFFEFF"/>
                </a:solidFill>
              </a:defRPr>
            </a:lvl1pPr>
          </a:lstStyle>
          <a:p>
            <a:r>
              <a:rPr lang="tr-TR"/>
              <a:t>Asıl başlık stilini düzenlemek için tıklayın</a:t>
            </a:r>
            <a:endParaRPr lang="en-US" dirty="0"/>
          </a:p>
        </p:txBody>
      </p:sp>
      <p:sp>
        <p:nvSpPr>
          <p:cNvPr id="3" name="Vertical Text Placeholder 2"/>
          <p:cNvSpPr>
            <a:spLocks noGrp="1"/>
          </p:cNvSpPr>
          <p:nvPr>
            <p:ph type="body" orient="vert" idx="1"/>
          </p:nvPr>
        </p:nvSpPr>
        <p:spPr>
          <a:xfrm>
            <a:off x="802747" y="798444"/>
            <a:ext cx="6268622" cy="5257303"/>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a:xfrm>
            <a:off x="804672" y="320040"/>
            <a:ext cx="3657600" cy="320040"/>
          </a:xfrm>
        </p:spPr>
        <p:txBody>
          <a:bodyPr/>
          <a:lstStyle/>
          <a:p>
            <a:fld id="{C60F738A-8D89-4C51-A70F-9444F71E4176}" type="datetime1">
              <a:rPr lang="en-US" smtClean="0"/>
              <a:t>1/19/2021</a:t>
            </a:fld>
            <a:endParaRPr lang="en-US" dirty="0"/>
          </a:p>
        </p:txBody>
      </p:sp>
      <p:sp>
        <p:nvSpPr>
          <p:cNvPr id="5" name="Footer Placeholder 4"/>
          <p:cNvSpPr>
            <a:spLocks noGrp="1"/>
          </p:cNvSpPr>
          <p:nvPr>
            <p:ph type="ftr" sz="quarter" idx="11"/>
          </p:nvPr>
        </p:nvSpPr>
        <p:spPr>
          <a:xfrm>
            <a:off x="804672" y="6227064"/>
            <a:ext cx="10588752" cy="320040"/>
          </a:xfrm>
        </p:spPr>
        <p:txBody>
          <a:bodyPr/>
          <a:lstStyle/>
          <a:p>
            <a:r>
              <a:rPr lang="en-US" smtClean="0"/>
              <a:t>Elbistan Rehberlik ve Araştırma Merkezi</a:t>
            </a:r>
            <a:endParaRPr lang="en-US" dirty="0"/>
          </a:p>
        </p:txBody>
      </p:sp>
      <p:sp>
        <p:nvSpPr>
          <p:cNvPr id="6" name="Slide Number Placeholder 5"/>
          <p:cNvSpPr>
            <a:spLocks noGrp="1"/>
          </p:cNvSpPr>
          <p:nvPr>
            <p:ph type="sldNum" sz="quarter" idx="12"/>
          </p:nvPr>
        </p:nvSpPr>
        <p:spPr>
          <a:xfrm>
            <a:off x="10469880" y="320040"/>
            <a:ext cx="914400" cy="320040"/>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63757261"/>
      </p:ext>
    </p:extLst>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grpSp>
        <p:nvGrpSpPr>
          <p:cNvPr id="80" name="Group 79"/>
          <p:cNvGrpSpPr/>
          <p:nvPr/>
        </p:nvGrpSpPr>
        <p:grpSpPr>
          <a:xfrm>
            <a:off x="-417513" y="0"/>
            <a:ext cx="12584114" cy="6853238"/>
            <a:chOff x="-417513" y="0"/>
            <a:chExt cx="12584114" cy="6853238"/>
          </a:xfrm>
        </p:grpSpPr>
        <p:sp>
          <p:nvSpPr>
            <p:cNvPr id="81"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5"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6"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7"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7"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8"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9"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0"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1"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7" name="Group 26"/>
          <p:cNvGrpSpPr/>
          <p:nvPr/>
        </p:nvGrpSpPr>
        <p:grpSpPr>
          <a:xfrm>
            <a:off x="800144" y="1699589"/>
            <a:ext cx="3674476" cy="3470421"/>
            <a:chOff x="697883" y="1816768"/>
            <a:chExt cx="3674476" cy="3470421"/>
          </a:xfrm>
        </p:grpSpPr>
        <p:sp>
          <p:nvSpPr>
            <p:cNvPr id="28" name="Rectangle 27"/>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9"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Rectangle 29"/>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1" y="2349925"/>
            <a:ext cx="3498979" cy="2456442"/>
          </a:xfrm>
        </p:spPr>
        <p:txBody>
          <a:bodyPr/>
          <a:lstStyle>
            <a:lvl1pPr>
              <a:defRPr>
                <a:solidFill>
                  <a:srgbClr val="FFFEFF"/>
                </a:solidFill>
              </a:defRPr>
            </a:lvl1pPr>
          </a:lstStyle>
          <a:p>
            <a:r>
              <a:rPr lang="tr-TR"/>
              <a:t>Asıl başlık stilini düzenlemek için tıklayın</a:t>
            </a:r>
            <a:endParaRPr lang="en-US" dirty="0"/>
          </a:p>
        </p:txBody>
      </p:sp>
      <p:sp>
        <p:nvSpPr>
          <p:cNvPr id="3" name="Content Placeholder 2"/>
          <p:cNvSpPr>
            <a:spLocks noGrp="1"/>
          </p:cNvSpPr>
          <p:nvPr>
            <p:ph idx="1"/>
          </p:nvPr>
        </p:nvSpPr>
        <p:spPr>
          <a:xfrm>
            <a:off x="5118447" y="803186"/>
            <a:ext cx="6281873" cy="5248622"/>
          </a:xfrm>
        </p:spPr>
        <p:txBody>
          <a:bodyPr anchor="ct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5B0766E6-3035-4A82-9B0F-D4A764C289C4}" type="datetime1">
              <a:rPr lang="en-US" smtClean="0"/>
              <a:t>1/19/2021</a:t>
            </a:fld>
            <a:endParaRPr lang="en-US" dirty="0"/>
          </a:p>
        </p:txBody>
      </p:sp>
      <p:sp>
        <p:nvSpPr>
          <p:cNvPr id="5" name="Footer Placeholder 4"/>
          <p:cNvSpPr>
            <a:spLocks noGrp="1"/>
          </p:cNvSpPr>
          <p:nvPr>
            <p:ph type="ftr" sz="quarter" idx="11"/>
          </p:nvPr>
        </p:nvSpPr>
        <p:spPr/>
        <p:txBody>
          <a:bodyPr/>
          <a:lstStyle/>
          <a:p>
            <a:r>
              <a:rPr lang="en-US" smtClean="0"/>
              <a:t>Elbistan Rehberlik ve Araştırma Merkezi</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063048164"/>
      </p:ext>
    </p:extLst>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grpSp>
        <p:nvGrpSpPr>
          <p:cNvPr id="77" name="Group 76"/>
          <p:cNvGrpSpPr/>
          <p:nvPr/>
        </p:nvGrpSpPr>
        <p:grpSpPr>
          <a:xfrm>
            <a:off x="-329674" y="-59376"/>
            <a:ext cx="12515851" cy="6923798"/>
            <a:chOff x="-329674" y="-51881"/>
            <a:chExt cx="12515851" cy="6923798"/>
          </a:xfrm>
        </p:grpSpPr>
        <p:sp>
          <p:nvSpPr>
            <p:cNvPr id="78"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0"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7"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8"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89"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0"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6"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9" name="Group 8"/>
          <p:cNvGrpSpPr/>
          <p:nvPr/>
        </p:nvGrpSpPr>
        <p:grpSpPr>
          <a:xfrm>
            <a:off x="3259545" y="1186483"/>
            <a:ext cx="5666145" cy="4477933"/>
            <a:chOff x="3259545" y="1186483"/>
            <a:chExt cx="5666145" cy="4477933"/>
          </a:xfrm>
        </p:grpSpPr>
        <p:sp>
          <p:nvSpPr>
            <p:cNvPr id="99" name="Rectangle 98"/>
            <p:cNvSpPr/>
            <p:nvPr/>
          </p:nvSpPr>
          <p:spPr>
            <a:xfrm>
              <a:off x="3259545" y="1186483"/>
              <a:ext cx="5657881"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0" name="Isosceles Triangle 39"/>
            <p:cNvSpPr/>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1" name="Rectangle 100"/>
            <p:cNvSpPr/>
            <p:nvPr/>
          </p:nvSpPr>
          <p:spPr>
            <a:xfrm>
              <a:off x="3259545" y="1991156"/>
              <a:ext cx="5666145"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3344216" y="2074730"/>
            <a:ext cx="5490224" cy="1689390"/>
          </a:xfrm>
        </p:spPr>
        <p:txBody>
          <a:bodyPr bIns="0" anchor="b">
            <a:normAutofit/>
          </a:bodyPr>
          <a:lstStyle>
            <a:lvl1pPr algn="ctr">
              <a:defRPr sz="4400">
                <a:solidFill>
                  <a:srgbClr val="FFFEFF"/>
                </a:solidFill>
              </a:defRPr>
            </a:lvl1pPr>
          </a:lstStyle>
          <a:p>
            <a:r>
              <a:rPr lang="tr-TR"/>
              <a:t>Asıl başlık stilini düzenlemek için tıklayın</a:t>
            </a:r>
            <a:endParaRPr lang="en-US" dirty="0"/>
          </a:p>
        </p:txBody>
      </p:sp>
      <p:sp>
        <p:nvSpPr>
          <p:cNvPr id="3" name="Text Placeholder 2"/>
          <p:cNvSpPr>
            <a:spLocks noGrp="1"/>
          </p:cNvSpPr>
          <p:nvPr>
            <p:ph type="body" idx="1"/>
          </p:nvPr>
        </p:nvSpPr>
        <p:spPr>
          <a:xfrm>
            <a:off x="3344215" y="3846851"/>
            <a:ext cx="5490223" cy="1383770"/>
          </a:xfrm>
        </p:spPr>
        <p:txBody>
          <a:bodyPr tIns="0">
            <a:normAutofit/>
          </a:bodyPr>
          <a:lstStyle>
            <a:lvl1pPr marL="0" indent="0" algn="ctr">
              <a:buNone/>
              <a:defRPr sz="1800">
                <a:solidFill>
                  <a:srgbClr val="FFFEFF"/>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a:xfrm>
            <a:off x="804672" y="320040"/>
            <a:ext cx="3657600" cy="320040"/>
          </a:xfrm>
        </p:spPr>
        <p:txBody>
          <a:bodyPr/>
          <a:lstStyle/>
          <a:p>
            <a:fld id="{DA34603E-B2DD-4518-88CE-52C62FE4C6C4}" type="datetime1">
              <a:rPr lang="en-US" smtClean="0"/>
              <a:t>1/19/2021</a:t>
            </a:fld>
            <a:endParaRPr lang="en-US" dirty="0"/>
          </a:p>
        </p:txBody>
      </p:sp>
      <p:sp>
        <p:nvSpPr>
          <p:cNvPr id="5" name="Footer Placeholder 4"/>
          <p:cNvSpPr>
            <a:spLocks noGrp="1"/>
          </p:cNvSpPr>
          <p:nvPr>
            <p:ph type="ftr" sz="quarter" idx="11"/>
          </p:nvPr>
        </p:nvSpPr>
        <p:spPr>
          <a:xfrm>
            <a:off x="804672" y="6227064"/>
            <a:ext cx="10588752" cy="320040"/>
          </a:xfrm>
        </p:spPr>
        <p:txBody>
          <a:bodyPr/>
          <a:lstStyle>
            <a:lvl1pPr algn="ctr">
              <a:defRPr/>
            </a:lvl1pPr>
          </a:lstStyle>
          <a:p>
            <a:r>
              <a:rPr lang="en-US" smtClean="0"/>
              <a:t>Elbistan Rehberlik ve Araştırma Merkezi</a:t>
            </a:r>
            <a:endParaRPr lang="en-US" dirty="0"/>
          </a:p>
        </p:txBody>
      </p:sp>
      <p:sp>
        <p:nvSpPr>
          <p:cNvPr id="6" name="Slide Number Placeholder 5"/>
          <p:cNvSpPr>
            <a:spLocks noGrp="1"/>
          </p:cNvSpPr>
          <p:nvPr>
            <p:ph type="sldNum" sz="quarter" idx="12"/>
          </p:nvPr>
        </p:nvSpPr>
        <p:spPr>
          <a:xfrm>
            <a:off x="10469880" y="320040"/>
            <a:ext cx="914400" cy="320040"/>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844501769"/>
      </p:ext>
    </p:extLst>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grpSp>
        <p:nvGrpSpPr>
          <p:cNvPr id="37" name="Group 36"/>
          <p:cNvGrpSpPr/>
          <p:nvPr/>
        </p:nvGrpSpPr>
        <p:grpSpPr>
          <a:xfrm>
            <a:off x="-417513" y="0"/>
            <a:ext cx="12584114" cy="6853238"/>
            <a:chOff x="-417513" y="0"/>
            <a:chExt cx="12584114" cy="6853238"/>
          </a:xfrm>
        </p:grpSpPr>
        <p:sp>
          <p:nvSpPr>
            <p:cNvPr id="38"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9"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0"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1"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2"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3"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4"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5"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6"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7"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8"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9"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0"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1"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2"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3"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54"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55"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6"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7"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8"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59" name="Group 58"/>
          <p:cNvGrpSpPr/>
          <p:nvPr/>
        </p:nvGrpSpPr>
        <p:grpSpPr>
          <a:xfrm>
            <a:off x="800144" y="1699589"/>
            <a:ext cx="3674476" cy="3470421"/>
            <a:chOff x="697883" y="1816768"/>
            <a:chExt cx="3674476" cy="3470421"/>
          </a:xfrm>
        </p:grpSpPr>
        <p:sp>
          <p:nvSpPr>
            <p:cNvPr id="60" name="Rectangle 59"/>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 name="Rectangle 61"/>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9000" y="2339669"/>
            <a:ext cx="3500828" cy="2470065"/>
          </a:xfrm>
        </p:spPr>
        <p:txBody>
          <a:bodyPr lIns="91440" tIns="91440" rIns="91440" bIns="91440"/>
          <a:lstStyle>
            <a:lvl1pPr>
              <a:defRPr>
                <a:solidFill>
                  <a:srgbClr val="FFFEFF"/>
                </a:solidFill>
              </a:defRPr>
            </a:lvl1pPr>
          </a:lstStyle>
          <a:p>
            <a:r>
              <a:rPr lang="tr-TR"/>
              <a:t>Asıl başlık stilini düzenlemek için tıklayın</a:t>
            </a:r>
            <a:endParaRPr lang="en-US" dirty="0"/>
          </a:p>
        </p:txBody>
      </p:sp>
      <p:sp>
        <p:nvSpPr>
          <p:cNvPr id="3" name="Content Placeholder 2"/>
          <p:cNvSpPr>
            <a:spLocks noGrp="1"/>
          </p:cNvSpPr>
          <p:nvPr>
            <p:ph sz="half" idx="1"/>
          </p:nvPr>
        </p:nvSpPr>
        <p:spPr>
          <a:xfrm>
            <a:off x="5120878" y="803187"/>
            <a:ext cx="6269591" cy="2382651"/>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5118447" y="3672162"/>
            <a:ext cx="6272022" cy="2383586"/>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a:xfrm>
            <a:off x="804672" y="320040"/>
            <a:ext cx="3657600" cy="320040"/>
          </a:xfrm>
        </p:spPr>
        <p:txBody>
          <a:bodyPr/>
          <a:lstStyle/>
          <a:p>
            <a:fld id="{E59124BD-4A5B-4409-B21E-0A1110CFE44E}" type="datetime1">
              <a:rPr lang="en-US" smtClean="0"/>
              <a:t>1/19/2021</a:t>
            </a:fld>
            <a:endParaRPr lang="en-US" dirty="0"/>
          </a:p>
        </p:txBody>
      </p:sp>
      <p:sp>
        <p:nvSpPr>
          <p:cNvPr id="6" name="Footer Placeholder 5"/>
          <p:cNvSpPr>
            <a:spLocks noGrp="1"/>
          </p:cNvSpPr>
          <p:nvPr>
            <p:ph type="ftr" sz="quarter" idx="11"/>
          </p:nvPr>
        </p:nvSpPr>
        <p:spPr>
          <a:xfrm>
            <a:off x="804672" y="6227064"/>
            <a:ext cx="10588752" cy="320040"/>
          </a:xfrm>
        </p:spPr>
        <p:txBody>
          <a:bodyPr/>
          <a:lstStyle/>
          <a:p>
            <a:r>
              <a:rPr lang="en-US" smtClean="0"/>
              <a:t>Elbistan Rehberlik ve Araştırma Merkezi</a:t>
            </a:r>
            <a:endParaRPr lang="en-US" dirty="0"/>
          </a:p>
        </p:txBody>
      </p:sp>
      <p:sp>
        <p:nvSpPr>
          <p:cNvPr id="7" name="Slide Number Placeholder 6"/>
          <p:cNvSpPr>
            <a:spLocks noGrp="1"/>
          </p:cNvSpPr>
          <p:nvPr>
            <p:ph type="sldNum" sz="quarter" idx="12"/>
          </p:nvPr>
        </p:nvSpPr>
        <p:spPr>
          <a:xfrm>
            <a:off x="10469880" y="320040"/>
            <a:ext cx="914400" cy="320040"/>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048703175"/>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grpSp>
        <p:nvGrpSpPr>
          <p:cNvPr id="39" name="Group 38"/>
          <p:cNvGrpSpPr/>
          <p:nvPr/>
        </p:nvGrpSpPr>
        <p:grpSpPr>
          <a:xfrm>
            <a:off x="-417513" y="0"/>
            <a:ext cx="12584114" cy="6853238"/>
            <a:chOff x="-417513" y="0"/>
            <a:chExt cx="12584114" cy="6853238"/>
          </a:xfrm>
        </p:grpSpPr>
        <p:sp>
          <p:nvSpPr>
            <p:cNvPr id="40"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1"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2"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3"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4"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5"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6"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7"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8"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9"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0"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1"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2"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3"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4"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5"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56"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57"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8"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9"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0"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61" name="Group 60"/>
          <p:cNvGrpSpPr/>
          <p:nvPr/>
        </p:nvGrpSpPr>
        <p:grpSpPr>
          <a:xfrm>
            <a:off x="800144" y="1699589"/>
            <a:ext cx="3674476" cy="3470421"/>
            <a:chOff x="697883" y="1816768"/>
            <a:chExt cx="3674476" cy="3470421"/>
          </a:xfrm>
        </p:grpSpPr>
        <p:sp>
          <p:nvSpPr>
            <p:cNvPr id="62" name="Rectangle 61"/>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3"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 name="Rectangle 63"/>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9001" y="2363915"/>
            <a:ext cx="3500828" cy="2460497"/>
          </a:xfrm>
        </p:spPr>
        <p:txBody>
          <a:bodyPr lIns="91440" tIns="91440" rIns="91440" bIns="91440"/>
          <a:lstStyle>
            <a:lvl1pPr>
              <a:defRPr>
                <a:solidFill>
                  <a:srgbClr val="FFFEFF"/>
                </a:solidFill>
              </a:defRPr>
            </a:lvl1pPr>
          </a:lstStyle>
          <a:p>
            <a:r>
              <a:rPr lang="tr-TR"/>
              <a:t>Asıl başlık stilini düzenlemek için tıklayın</a:t>
            </a:r>
            <a:endParaRPr lang="en-US" dirty="0"/>
          </a:p>
        </p:txBody>
      </p:sp>
      <p:sp>
        <p:nvSpPr>
          <p:cNvPr id="3" name="Text Placeholder 2"/>
          <p:cNvSpPr>
            <a:spLocks noGrp="1"/>
          </p:cNvSpPr>
          <p:nvPr>
            <p:ph type="body" idx="1"/>
          </p:nvPr>
        </p:nvSpPr>
        <p:spPr>
          <a:xfrm>
            <a:off x="5125137" y="803185"/>
            <a:ext cx="6265088" cy="685800"/>
          </a:xfrm>
        </p:spPr>
        <p:txBody>
          <a:bodyPr anchor="ctr">
            <a:noAutofit/>
          </a:bodyPr>
          <a:lstStyle>
            <a:lvl1pPr marL="0" indent="0" algn="l">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Content Placeholder 3"/>
          <p:cNvSpPr>
            <a:spLocks noGrp="1"/>
          </p:cNvSpPr>
          <p:nvPr>
            <p:ph sz="half" idx="2"/>
          </p:nvPr>
        </p:nvSpPr>
        <p:spPr>
          <a:xfrm>
            <a:off x="5125305" y="1488985"/>
            <a:ext cx="6264350" cy="1696853"/>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5118653" y="3665887"/>
            <a:ext cx="6264414" cy="685800"/>
          </a:xfrm>
        </p:spPr>
        <p:txBody>
          <a:bodyPr anchor="ctr">
            <a:noAutofit/>
          </a:bodyPr>
          <a:lstStyle>
            <a:lvl1pPr marL="0" indent="0" algn="l">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Content Placeholder 5"/>
          <p:cNvSpPr>
            <a:spLocks noGrp="1"/>
          </p:cNvSpPr>
          <p:nvPr>
            <p:ph sz="quarter" idx="4"/>
          </p:nvPr>
        </p:nvSpPr>
        <p:spPr>
          <a:xfrm>
            <a:off x="5118447" y="4351687"/>
            <a:ext cx="6265588" cy="1704060"/>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a:xfrm>
            <a:off x="804672" y="320040"/>
            <a:ext cx="3657600" cy="320040"/>
          </a:xfrm>
        </p:spPr>
        <p:txBody>
          <a:bodyPr/>
          <a:lstStyle/>
          <a:p>
            <a:fld id="{1319123A-844E-4BA3-BD19-2B43054D62A6}" type="datetime1">
              <a:rPr lang="en-US" smtClean="0"/>
              <a:t>1/19/2021</a:t>
            </a:fld>
            <a:endParaRPr lang="en-US" dirty="0"/>
          </a:p>
        </p:txBody>
      </p:sp>
      <p:sp>
        <p:nvSpPr>
          <p:cNvPr id="8" name="Footer Placeholder 7"/>
          <p:cNvSpPr>
            <a:spLocks noGrp="1"/>
          </p:cNvSpPr>
          <p:nvPr>
            <p:ph type="ftr" sz="quarter" idx="11"/>
          </p:nvPr>
        </p:nvSpPr>
        <p:spPr>
          <a:xfrm>
            <a:off x="804672" y="6227064"/>
            <a:ext cx="10588752" cy="320040"/>
          </a:xfrm>
        </p:spPr>
        <p:txBody>
          <a:bodyPr/>
          <a:lstStyle/>
          <a:p>
            <a:r>
              <a:rPr lang="en-US" smtClean="0"/>
              <a:t>Elbistan Rehberlik ve Araştırma Merkezi</a:t>
            </a:r>
            <a:endParaRPr lang="en-US" dirty="0"/>
          </a:p>
        </p:txBody>
      </p:sp>
      <p:sp>
        <p:nvSpPr>
          <p:cNvPr id="9" name="Slide Number Placeholder 8"/>
          <p:cNvSpPr>
            <a:spLocks noGrp="1"/>
          </p:cNvSpPr>
          <p:nvPr>
            <p:ph type="sldNum" sz="quarter" idx="12"/>
          </p:nvPr>
        </p:nvSpPr>
        <p:spPr>
          <a:xfrm>
            <a:off x="10469880" y="320040"/>
            <a:ext cx="914400" cy="320040"/>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582457191"/>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grpSp>
        <p:nvGrpSpPr>
          <p:cNvPr id="77" name="Group 76"/>
          <p:cNvGrpSpPr/>
          <p:nvPr/>
        </p:nvGrpSpPr>
        <p:grpSpPr>
          <a:xfrm>
            <a:off x="-417513" y="0"/>
            <a:ext cx="12584114" cy="6853238"/>
            <a:chOff x="-417513" y="0"/>
            <a:chExt cx="12584114" cy="6853238"/>
          </a:xfrm>
        </p:grpSpPr>
        <p:sp>
          <p:nvSpPr>
            <p:cNvPr id="78"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0"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1"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3"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4"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4"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5"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4" name="Group 23"/>
          <p:cNvGrpSpPr/>
          <p:nvPr/>
        </p:nvGrpSpPr>
        <p:grpSpPr>
          <a:xfrm>
            <a:off x="800144" y="1699589"/>
            <a:ext cx="3674476" cy="3470421"/>
            <a:chOff x="697883" y="1816768"/>
            <a:chExt cx="3674476" cy="3470421"/>
          </a:xfrm>
        </p:grpSpPr>
        <p:sp>
          <p:nvSpPr>
            <p:cNvPr id="25" name="Rectangle 24"/>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2" y="2349925"/>
            <a:ext cx="3501196" cy="2456442"/>
          </a:xfrm>
        </p:spPr>
        <p:txBody>
          <a:bodyPr/>
          <a:lstStyle>
            <a:lvl1pPr>
              <a:defRPr>
                <a:solidFill>
                  <a:srgbClr val="FFFEFF"/>
                </a:solidFill>
              </a:defRPr>
            </a:lvl1pPr>
          </a:lstStyle>
          <a:p>
            <a:r>
              <a:rPr lang="tr-TR"/>
              <a:t>Asıl başlık stilini düzenlemek için tıklayın</a:t>
            </a:r>
            <a:endParaRPr lang="en-US" dirty="0"/>
          </a:p>
        </p:txBody>
      </p:sp>
      <p:sp>
        <p:nvSpPr>
          <p:cNvPr id="3" name="Date Placeholder 2"/>
          <p:cNvSpPr>
            <a:spLocks noGrp="1"/>
          </p:cNvSpPr>
          <p:nvPr>
            <p:ph type="dt" sz="half" idx="10"/>
          </p:nvPr>
        </p:nvSpPr>
        <p:spPr/>
        <p:txBody>
          <a:bodyPr/>
          <a:lstStyle/>
          <a:p>
            <a:fld id="{BC6539F7-5143-423C-BBFB-94C9544FED89}" type="datetime1">
              <a:rPr lang="en-US" smtClean="0"/>
              <a:t>1/19/2021</a:t>
            </a:fld>
            <a:endParaRPr lang="en-US" dirty="0"/>
          </a:p>
        </p:txBody>
      </p:sp>
      <p:sp>
        <p:nvSpPr>
          <p:cNvPr id="4" name="Footer Placeholder 3"/>
          <p:cNvSpPr>
            <a:spLocks noGrp="1"/>
          </p:cNvSpPr>
          <p:nvPr>
            <p:ph type="ftr" sz="quarter" idx="11"/>
          </p:nvPr>
        </p:nvSpPr>
        <p:spPr/>
        <p:txBody>
          <a:bodyPr/>
          <a:lstStyle/>
          <a:p>
            <a:r>
              <a:rPr lang="en-US" smtClean="0"/>
              <a:t>Elbistan Rehberlik ve Araştırma Merkezi</a:t>
            </a:r>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653150926"/>
      </p:ext>
    </p:extLst>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04672" y="320040"/>
            <a:ext cx="3657600" cy="320040"/>
          </a:xfrm>
        </p:spPr>
        <p:txBody>
          <a:bodyPr/>
          <a:lstStyle/>
          <a:p>
            <a:fld id="{216C9D6B-AB1F-4EC1-9855-192B63BE385D}" type="datetime1">
              <a:rPr lang="en-US" smtClean="0"/>
              <a:t>1/19/2021</a:t>
            </a:fld>
            <a:endParaRPr lang="en-US" dirty="0"/>
          </a:p>
        </p:txBody>
      </p:sp>
      <p:sp>
        <p:nvSpPr>
          <p:cNvPr id="3" name="Footer Placeholder 2"/>
          <p:cNvSpPr>
            <a:spLocks noGrp="1"/>
          </p:cNvSpPr>
          <p:nvPr>
            <p:ph type="ftr" sz="quarter" idx="11"/>
          </p:nvPr>
        </p:nvSpPr>
        <p:spPr>
          <a:xfrm>
            <a:off x="804672" y="6227064"/>
            <a:ext cx="10588752" cy="320040"/>
          </a:xfrm>
        </p:spPr>
        <p:txBody>
          <a:bodyPr/>
          <a:lstStyle/>
          <a:p>
            <a:r>
              <a:rPr lang="en-US" smtClean="0"/>
              <a:t>Elbistan Rehberlik ve Araştırma Merkezi</a:t>
            </a:r>
            <a:endParaRPr lang="en-US" dirty="0"/>
          </a:p>
        </p:txBody>
      </p:sp>
      <p:sp>
        <p:nvSpPr>
          <p:cNvPr id="4" name="Slide Number Placeholder 3"/>
          <p:cNvSpPr>
            <a:spLocks noGrp="1"/>
          </p:cNvSpPr>
          <p:nvPr>
            <p:ph type="sldNum" sz="quarter" idx="12"/>
          </p:nvPr>
        </p:nvSpPr>
        <p:spPr>
          <a:xfrm>
            <a:off x="10469880" y="320040"/>
            <a:ext cx="914400" cy="320040"/>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430434712"/>
      </p:ext>
    </p:extLst>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grpSp>
        <p:nvGrpSpPr>
          <p:cNvPr id="74" name="Group 73"/>
          <p:cNvGrpSpPr/>
          <p:nvPr/>
        </p:nvGrpSpPr>
        <p:grpSpPr>
          <a:xfrm>
            <a:off x="-417513" y="0"/>
            <a:ext cx="12584114" cy="6853238"/>
            <a:chOff x="-417513" y="0"/>
            <a:chExt cx="12584114" cy="6853238"/>
          </a:xfrm>
        </p:grpSpPr>
        <p:sp>
          <p:nvSpPr>
            <p:cNvPr id="75"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6"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79"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1"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2"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1" name="Group 20"/>
          <p:cNvGrpSpPr/>
          <p:nvPr/>
        </p:nvGrpSpPr>
        <p:grpSpPr>
          <a:xfrm>
            <a:off x="800144" y="1699589"/>
            <a:ext cx="3674476" cy="3470421"/>
            <a:chOff x="697883" y="1816768"/>
            <a:chExt cx="3674476" cy="3470421"/>
          </a:xfrm>
        </p:grpSpPr>
        <p:sp>
          <p:nvSpPr>
            <p:cNvPr id="22" name="Rectangle 21"/>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2"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3" name="Rectangle 32"/>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1" y="2352026"/>
            <a:ext cx="3501197" cy="1223298"/>
          </a:xfrm>
        </p:spPr>
        <p:txBody>
          <a:bodyPr bIns="0" anchor="b">
            <a:noAutofit/>
          </a:bodyPr>
          <a:lstStyle>
            <a:lvl1pPr algn="ctr">
              <a:defRPr sz="3200">
                <a:solidFill>
                  <a:srgbClr val="FFFEFF"/>
                </a:solidFill>
              </a:defRPr>
            </a:lvl1pPr>
          </a:lstStyle>
          <a:p>
            <a:r>
              <a:rPr lang="tr-TR"/>
              <a:t>Asıl başlık stilini düzenlemek için tıklayın</a:t>
            </a:r>
            <a:endParaRPr lang="en-US" dirty="0"/>
          </a:p>
        </p:txBody>
      </p:sp>
      <p:sp>
        <p:nvSpPr>
          <p:cNvPr id="3" name="Content Placeholder 2"/>
          <p:cNvSpPr>
            <a:spLocks noGrp="1"/>
          </p:cNvSpPr>
          <p:nvPr>
            <p:ph idx="1"/>
          </p:nvPr>
        </p:nvSpPr>
        <p:spPr>
          <a:xfrm>
            <a:off x="5109983" y="802809"/>
            <a:ext cx="6275035" cy="5249940"/>
          </a:xfrm>
        </p:spPr>
        <p:txBody>
          <a:bodyPr anchor="ct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888631" y="3580186"/>
            <a:ext cx="3501197" cy="1221164"/>
          </a:xfrm>
        </p:spPr>
        <p:txBody>
          <a:bodyPr/>
          <a:lstStyle>
            <a:lvl1pPr marL="0" indent="0" algn="ctr">
              <a:buNone/>
              <a:defRPr sz="1600">
                <a:solidFill>
                  <a:srgbClr val="FFFE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BE414817-DD04-4969-B99D-987F4921F788}" type="datetime1">
              <a:rPr lang="en-US" smtClean="0"/>
              <a:t>1/19/2021</a:t>
            </a:fld>
            <a:endParaRPr lang="en-US" dirty="0"/>
          </a:p>
        </p:txBody>
      </p:sp>
      <p:sp>
        <p:nvSpPr>
          <p:cNvPr id="6" name="Footer Placeholder 5"/>
          <p:cNvSpPr>
            <a:spLocks noGrp="1"/>
          </p:cNvSpPr>
          <p:nvPr>
            <p:ph type="ftr" sz="quarter" idx="11"/>
          </p:nvPr>
        </p:nvSpPr>
        <p:spPr/>
        <p:txBody>
          <a:bodyPr/>
          <a:lstStyle/>
          <a:p>
            <a:r>
              <a:rPr lang="en-US" smtClean="0"/>
              <a:t>Elbistan Rehberlik ve Araştırma Merkezi</a:t>
            </a:r>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62487095"/>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grpSp>
        <p:nvGrpSpPr>
          <p:cNvPr id="73" name="Group 72"/>
          <p:cNvGrpSpPr/>
          <p:nvPr/>
        </p:nvGrpSpPr>
        <p:grpSpPr>
          <a:xfrm>
            <a:off x="-329674" y="-59376"/>
            <a:ext cx="12515851" cy="6923798"/>
            <a:chOff x="-329674" y="-51881"/>
            <a:chExt cx="12515851" cy="6923798"/>
          </a:xfrm>
        </p:grpSpPr>
        <p:sp>
          <p:nvSpPr>
            <p:cNvPr id="81"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4"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0"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1"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3"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9"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76" name="Group 75"/>
          <p:cNvGrpSpPr/>
          <p:nvPr/>
        </p:nvGrpSpPr>
        <p:grpSpPr>
          <a:xfrm>
            <a:off x="805336" y="1698331"/>
            <a:ext cx="5941540" cy="3470421"/>
            <a:chOff x="805336" y="1698331"/>
            <a:chExt cx="5941540" cy="3470421"/>
          </a:xfrm>
        </p:grpSpPr>
        <p:sp>
          <p:nvSpPr>
            <p:cNvPr id="77" name="Rectangle 76"/>
            <p:cNvSpPr/>
            <p:nvPr/>
          </p:nvSpPr>
          <p:spPr>
            <a:xfrm>
              <a:off x="805336" y="1698331"/>
              <a:ext cx="5941540"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8" name="Isosceles Triangle 9"/>
            <p:cNvSpPr/>
            <p:nvPr/>
          </p:nvSpPr>
          <p:spPr>
            <a:xfrm rot="10800000">
              <a:off x="3618113" y="4896349"/>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9" name="Rectangle 78"/>
            <p:cNvSpPr/>
            <p:nvPr/>
          </p:nvSpPr>
          <p:spPr>
            <a:xfrm>
              <a:off x="805336" y="2274403"/>
              <a:ext cx="5941540"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3" name="Picture Placeholder 2"/>
          <p:cNvSpPr>
            <a:spLocks noGrp="1" noChangeAspect="1"/>
          </p:cNvSpPr>
          <p:nvPr>
            <p:ph type="pic" idx="1"/>
          </p:nvPr>
        </p:nvSpPr>
        <p:spPr>
          <a:xfrm>
            <a:off x="7543510" y="0"/>
            <a:ext cx="4648490" cy="6858000"/>
          </a:xfrm>
          <a:solidFill>
            <a:schemeClr val="bg1">
              <a:lumMod val="65000"/>
              <a:lumOff val="3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a:t>Resim eklemek için simgeye tıklayın</a:t>
            </a:r>
            <a:endParaRPr lang="en-US" dirty="0"/>
          </a:p>
        </p:txBody>
      </p:sp>
      <p:sp>
        <p:nvSpPr>
          <p:cNvPr id="2" name="Title 1"/>
          <p:cNvSpPr>
            <a:spLocks noGrp="1"/>
          </p:cNvSpPr>
          <p:nvPr>
            <p:ph type="title"/>
          </p:nvPr>
        </p:nvSpPr>
        <p:spPr>
          <a:xfrm>
            <a:off x="885443" y="2360255"/>
            <a:ext cx="5776646" cy="1178032"/>
          </a:xfrm>
        </p:spPr>
        <p:txBody>
          <a:bodyPr bIns="0" anchor="b">
            <a:normAutofit/>
          </a:bodyPr>
          <a:lstStyle>
            <a:lvl1pPr>
              <a:defRPr sz="3600">
                <a:solidFill>
                  <a:srgbClr val="FFFEFF"/>
                </a:solidFill>
              </a:defRPr>
            </a:lvl1pPr>
          </a:lstStyle>
          <a:p>
            <a:r>
              <a:rPr lang="tr-TR"/>
              <a:t>Asıl başlık stilini düzenlemek için tıklayın</a:t>
            </a:r>
            <a:endParaRPr lang="en-US" dirty="0"/>
          </a:p>
        </p:txBody>
      </p:sp>
      <p:sp>
        <p:nvSpPr>
          <p:cNvPr id="4" name="Text Placeholder 3"/>
          <p:cNvSpPr>
            <a:spLocks noGrp="1"/>
          </p:cNvSpPr>
          <p:nvPr>
            <p:ph type="body" sz="half" idx="2"/>
          </p:nvPr>
        </p:nvSpPr>
        <p:spPr>
          <a:xfrm>
            <a:off x="885443" y="3545012"/>
            <a:ext cx="5776646" cy="1274198"/>
          </a:xfrm>
        </p:spPr>
        <p:txBody>
          <a:bodyPr>
            <a:normAutofit/>
          </a:bodyPr>
          <a:lstStyle>
            <a:lvl1pPr marL="0" indent="0" algn="ctr">
              <a:buNone/>
              <a:defRPr sz="1800">
                <a:solidFill>
                  <a:srgbClr val="FFFE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Date Placeholder 4"/>
          <p:cNvSpPr>
            <a:spLocks noGrp="1"/>
          </p:cNvSpPr>
          <p:nvPr>
            <p:ph type="dt" sz="half" idx="10"/>
          </p:nvPr>
        </p:nvSpPr>
        <p:spPr>
          <a:xfrm>
            <a:off x="804672" y="320040"/>
            <a:ext cx="3657600" cy="320040"/>
          </a:xfrm>
        </p:spPr>
        <p:txBody>
          <a:bodyPr/>
          <a:lstStyle/>
          <a:p>
            <a:fld id="{993CA4DC-DE8C-4FC8-B378-17A8607D6590}" type="datetime1">
              <a:rPr lang="en-US" smtClean="0"/>
              <a:t>1/19/2021</a:t>
            </a:fld>
            <a:endParaRPr lang="en-US" dirty="0"/>
          </a:p>
        </p:txBody>
      </p:sp>
      <p:sp>
        <p:nvSpPr>
          <p:cNvPr id="6" name="Footer Placeholder 5"/>
          <p:cNvSpPr>
            <a:spLocks noGrp="1"/>
          </p:cNvSpPr>
          <p:nvPr>
            <p:ph type="ftr" sz="quarter" idx="11"/>
          </p:nvPr>
        </p:nvSpPr>
        <p:spPr>
          <a:xfrm>
            <a:off x="804672" y="6227064"/>
            <a:ext cx="5942203" cy="320040"/>
          </a:xfrm>
        </p:spPr>
        <p:txBody>
          <a:bodyPr/>
          <a:lstStyle/>
          <a:p>
            <a:r>
              <a:rPr lang="en-US" smtClean="0"/>
              <a:t>Elbistan Rehberlik ve Araştırma Merkezi</a:t>
            </a:r>
            <a:endParaRPr lang="en-US" dirty="0"/>
          </a:p>
        </p:txBody>
      </p:sp>
      <p:sp>
        <p:nvSpPr>
          <p:cNvPr id="7" name="Slide Number Placeholder 6"/>
          <p:cNvSpPr>
            <a:spLocks noGrp="1"/>
          </p:cNvSpPr>
          <p:nvPr>
            <p:ph type="sldNum" sz="quarter" idx="12"/>
          </p:nvPr>
        </p:nvSpPr>
        <p:spPr>
          <a:xfrm>
            <a:off x="5828377" y="320040"/>
            <a:ext cx="914400" cy="320040"/>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537372070"/>
      </p:ext>
    </p:extLst>
  </p:cSld>
  <p:clrMapOvr>
    <a:masterClrMapping/>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91161" y="2358391"/>
            <a:ext cx="3498667" cy="2456485"/>
          </a:xfrm>
          <a:prstGeom prst="rect">
            <a:avLst/>
          </a:prstGeom>
        </p:spPr>
        <p:txBody>
          <a:bodyPr vert="horz" lIns="228600" tIns="228600" rIns="228600" bIns="228600" rtlCol="0" anchor="ctr">
            <a:normAutofit/>
          </a:bodyPr>
          <a:lstStyle/>
          <a:p>
            <a:r>
              <a:rPr lang="tr-TR"/>
              <a:t>Asıl başlık stilini düzenlemek için tıklayın</a:t>
            </a:r>
            <a:endParaRPr lang="en-US" dirty="0"/>
          </a:p>
        </p:txBody>
      </p:sp>
      <p:sp>
        <p:nvSpPr>
          <p:cNvPr id="3" name="Text Placeholder 2"/>
          <p:cNvSpPr>
            <a:spLocks noGrp="1"/>
          </p:cNvSpPr>
          <p:nvPr>
            <p:ph type="body" idx="1"/>
          </p:nvPr>
        </p:nvSpPr>
        <p:spPr>
          <a:xfrm>
            <a:off x="5434982" y="794719"/>
            <a:ext cx="5950036" cy="5257090"/>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804672" y="320040"/>
            <a:ext cx="3657600" cy="320040"/>
          </a:xfrm>
          <a:prstGeom prst="rect">
            <a:avLst/>
          </a:prstGeom>
        </p:spPr>
        <p:txBody>
          <a:bodyPr vert="horz" lIns="91440" tIns="45720" rIns="91440" bIns="45720" rtlCol="0" anchor="ctr"/>
          <a:lstStyle>
            <a:lvl1pPr algn="l">
              <a:defRPr sz="1000">
                <a:solidFill>
                  <a:schemeClr val="tx1">
                    <a:tint val="75000"/>
                  </a:schemeClr>
                </a:solidFill>
              </a:defRPr>
            </a:lvl1pPr>
          </a:lstStyle>
          <a:p>
            <a:fld id="{9F9F3389-9CD4-4A86-BBB9-47AAE641325B}" type="datetime1">
              <a:rPr lang="en-US" smtClean="0"/>
              <a:t>1/19/2021</a:t>
            </a:fld>
            <a:endParaRPr lang="en-US" dirty="0"/>
          </a:p>
        </p:txBody>
      </p:sp>
      <p:sp>
        <p:nvSpPr>
          <p:cNvPr id="5" name="Footer Placeholder 4"/>
          <p:cNvSpPr>
            <a:spLocks noGrp="1"/>
          </p:cNvSpPr>
          <p:nvPr>
            <p:ph type="ftr" sz="quarter" idx="3"/>
          </p:nvPr>
        </p:nvSpPr>
        <p:spPr>
          <a:xfrm>
            <a:off x="804672" y="6227064"/>
            <a:ext cx="10588752" cy="320040"/>
          </a:xfrm>
          <a:prstGeom prst="rect">
            <a:avLst/>
          </a:prstGeom>
        </p:spPr>
        <p:txBody>
          <a:bodyPr vert="horz" lIns="91440" tIns="45720" rIns="91440" bIns="45720" rtlCol="0" anchor="ctr"/>
          <a:lstStyle>
            <a:lvl1pPr algn="r">
              <a:defRPr sz="1000">
                <a:solidFill>
                  <a:schemeClr val="tx1">
                    <a:tint val="75000"/>
                  </a:schemeClr>
                </a:solidFill>
              </a:defRPr>
            </a:lvl1pPr>
          </a:lstStyle>
          <a:p>
            <a:r>
              <a:rPr lang="en-US" smtClean="0"/>
              <a:t>Elbistan Rehberlik ve Araştırma Merkezi</a:t>
            </a:r>
            <a:endParaRPr lang="en-US" dirty="0"/>
          </a:p>
        </p:txBody>
      </p:sp>
      <p:sp>
        <p:nvSpPr>
          <p:cNvPr id="6" name="Slide Number Placeholder 5"/>
          <p:cNvSpPr>
            <a:spLocks noGrp="1"/>
          </p:cNvSpPr>
          <p:nvPr>
            <p:ph type="sldNum" sz="quarter" idx="4"/>
          </p:nvPr>
        </p:nvSpPr>
        <p:spPr>
          <a:xfrm>
            <a:off x="10469880" y="320040"/>
            <a:ext cx="914400" cy="320040"/>
          </a:xfrm>
          <a:prstGeom prst="rect">
            <a:avLst/>
          </a:prstGeom>
        </p:spPr>
        <p:txBody>
          <a:bodyPr vert="horz" lIns="91440" tIns="45720" rIns="91440" bIns="45720" rtlCol="0" anchor="ctr"/>
          <a:lstStyle>
            <a:lvl1pPr algn="r">
              <a:defRPr sz="1000">
                <a:solidFill>
                  <a:schemeClr val="tx1">
                    <a:tint val="7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603451658"/>
      </p:ext>
    </p:extLst>
  </p:cSld>
  <p:clrMap bg1="lt1" tx1="dk1" bg2="lt2" tx2="dk2" accent1="accent1" accent2="accent2" accent3="accent3" accent4="accent4" accent5="accent5" accent6="accent6" hlink="hlink" folHlink="folHlink"/>
  <p:sldLayoutIdLst>
    <p:sldLayoutId id="2147483806" r:id="rId1"/>
    <p:sldLayoutId id="2147483807" r:id="rId2"/>
    <p:sldLayoutId id="2147483808" r:id="rId3"/>
    <p:sldLayoutId id="2147483809" r:id="rId4"/>
    <p:sldLayoutId id="2147483810" r:id="rId5"/>
    <p:sldLayoutId id="2147483811" r:id="rId6"/>
    <p:sldLayoutId id="2147483812" r:id="rId7"/>
    <p:sldLayoutId id="2147483813" r:id="rId8"/>
    <p:sldLayoutId id="2147483814" r:id="rId9"/>
    <p:sldLayoutId id="2147483815" r:id="rId10"/>
    <p:sldLayoutId id="2147483816" r:id="rId11"/>
  </p:sldLayoutIdLst>
  <p:transition spd="med">
    <p:fade/>
  </p:transition>
  <p:hf sldNum="0" hdr="0" dt="0"/>
  <p:txStyles>
    <p:titleStyle>
      <a:lvl1pPr algn="ctr" defTabSz="914400" rtl="0" eaLnBrk="1" latinLnBrk="0" hangingPunct="1">
        <a:lnSpc>
          <a:spcPct val="85000"/>
        </a:lnSpc>
        <a:spcBef>
          <a:spcPct val="0"/>
        </a:spcBef>
        <a:buNone/>
        <a:defRPr sz="4000" b="0" i="0" kern="1200" cap="none" spc="-15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10000"/>
        <a:buFont typeface="Wingdings" panose="05000000000000000000" pitchFamily="2" charset="2"/>
        <a:buChar char="§"/>
        <a:defRPr sz="18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600" kern="120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4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6.xml"/><Relationship Id="rId7" Type="http://schemas.openxmlformats.org/officeDocument/2006/relationships/image" Target="../media/image14.jpeg"/><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8" Type="http://schemas.openxmlformats.org/officeDocument/2006/relationships/diagramLayout" Target="../diagrams/layout8.xml"/><Relationship Id="rId3" Type="http://schemas.openxmlformats.org/officeDocument/2006/relationships/diagramLayout" Target="../diagrams/layout7.xml"/><Relationship Id="rId7" Type="http://schemas.openxmlformats.org/officeDocument/2006/relationships/diagramData" Target="../diagrams/data8.xml"/><Relationship Id="rId12" Type="http://schemas.openxmlformats.org/officeDocument/2006/relationships/image" Target="../media/image15.jpeg"/><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11" Type="http://schemas.microsoft.com/office/2007/relationships/diagramDrawing" Target="../diagrams/drawing8.xml"/><Relationship Id="rId5" Type="http://schemas.openxmlformats.org/officeDocument/2006/relationships/diagramColors" Target="../diagrams/colors7.xml"/><Relationship Id="rId10" Type="http://schemas.openxmlformats.org/officeDocument/2006/relationships/diagramColors" Target="../diagrams/colors8.xml"/><Relationship Id="rId4" Type="http://schemas.openxmlformats.org/officeDocument/2006/relationships/diagramQuickStyle" Target="../diagrams/quickStyle7.xml"/><Relationship Id="rId9" Type="http://schemas.openxmlformats.org/officeDocument/2006/relationships/diagramQuickStyle" Target="../diagrams/quickStyle8.xml"/></Relationships>
</file>

<file path=ppt/slides/_rels/slide3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emf"/></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5" name="Rectangle 64">
            <a:extLst>
              <a:ext uri="{FF2B5EF4-FFF2-40B4-BE49-F238E27FC236}">
                <a16:creationId xmlns:a16="http://schemas.microsoft.com/office/drawing/2014/main" id="{78660BA6-A585-4EF9-9EF7-3BE35DF1E73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66">
            <a:extLst>
              <a:ext uri="{FF2B5EF4-FFF2-40B4-BE49-F238E27FC236}">
                <a16:creationId xmlns:a16="http://schemas.microsoft.com/office/drawing/2014/main" id="{55D32616-F5C2-4920-89A2-A561DEFFE8F6}"/>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29674" y="-59376"/>
            <a:ext cx="12515851" cy="6923798"/>
            <a:chOff x="-329674" y="-51881"/>
            <a:chExt cx="12515851" cy="6923798"/>
          </a:xfrm>
        </p:grpSpPr>
        <p:sp>
          <p:nvSpPr>
            <p:cNvPr id="68" name="Freeform 5">
              <a:extLst>
                <a:ext uri="{FF2B5EF4-FFF2-40B4-BE49-F238E27FC236}">
                  <a16:creationId xmlns:a16="http://schemas.microsoft.com/office/drawing/2014/main" id="{1B73A6FC-834B-4F05-932B-B803CABCAD01}"/>
                </a:ext>
                <a:ext uri="{C183D7F6-B498-43B3-948B-1728B52AA6E4}">
                  <adec:decorative xmlns=""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29674" y="1298404"/>
              <a:ext cx="9702800" cy="5573512"/>
            </a:xfrm>
            <a:custGeom>
              <a:avLst/>
              <a:gdLst>
                <a:gd name="T0" fmla="*/ 1752 w 2038"/>
                <a:gd name="T1" fmla="*/ 1169 h 1169"/>
                <a:gd name="T2" fmla="*/ 1487 w 2038"/>
                <a:gd name="T3" fmla="*/ 334 h 1169"/>
                <a:gd name="T4" fmla="*/ 860 w 2038"/>
                <a:gd name="T5" fmla="*/ 22 h 1169"/>
                <a:gd name="T6" fmla="*/ 199 w 2038"/>
                <a:gd name="T7" fmla="*/ 318 h 1169"/>
                <a:gd name="T8" fmla="*/ 399 w 2038"/>
                <a:gd name="T9" fmla="*/ 1165 h 1169"/>
              </a:gdLst>
              <a:ahLst/>
              <a:cxnLst>
                <a:cxn ang="0">
                  <a:pos x="T0" y="T1"/>
                </a:cxn>
                <a:cxn ang="0">
                  <a:pos x="T2" y="T3"/>
                </a:cxn>
                <a:cxn ang="0">
                  <a:pos x="T4" y="T5"/>
                </a:cxn>
                <a:cxn ang="0">
                  <a:pos x="T6" y="T7"/>
                </a:cxn>
                <a:cxn ang="0">
                  <a:pos x="T8" y="T9"/>
                </a:cxn>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7" name="Freeform 6">
              <a:extLst>
                <a:ext uri="{FF2B5EF4-FFF2-40B4-BE49-F238E27FC236}">
                  <a16:creationId xmlns:a16="http://schemas.microsoft.com/office/drawing/2014/main" id="{E6B010FA-E5A0-4076-8DE2-47203E25F1AA}"/>
                </a:ext>
                <a:ext uri="{C183D7F6-B498-43B3-948B-1728B52AA6E4}">
                  <adec:decorative xmlns=""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70451" y="2018236"/>
              <a:ext cx="7373938" cy="4848892"/>
            </a:xfrm>
            <a:custGeom>
              <a:avLst/>
              <a:gdLst>
                <a:gd name="T0" fmla="*/ 1025 w 1549"/>
                <a:gd name="T1" fmla="*/ 1016 h 1017"/>
                <a:gd name="T2" fmla="*/ 1443 w 1549"/>
                <a:gd name="T3" fmla="*/ 592 h 1017"/>
                <a:gd name="T4" fmla="*/ 782 w 1549"/>
                <a:gd name="T5" fmla="*/ 53 h 1017"/>
                <a:gd name="T6" fmla="*/ 150 w 1549"/>
                <a:gd name="T7" fmla="*/ 329 h 1017"/>
                <a:gd name="T8" fmla="*/ 477 w 1549"/>
                <a:gd name="T9" fmla="*/ 1017 h 1017"/>
              </a:gdLst>
              <a:ahLst/>
              <a:cxnLst>
                <a:cxn ang="0">
                  <a:pos x="T0" y="T1"/>
                </a:cxn>
                <a:cxn ang="0">
                  <a:pos x="T2" y="T3"/>
                </a:cxn>
                <a:cxn ang="0">
                  <a:pos x="T4" y="T5"/>
                </a:cxn>
                <a:cxn ang="0">
                  <a:pos x="T6" y="T7"/>
                </a:cxn>
                <a:cxn ang="0">
                  <a:pos x="T8" y="T9"/>
                </a:cxn>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0" name="Freeform 7">
              <a:extLst>
                <a:ext uri="{FF2B5EF4-FFF2-40B4-BE49-F238E27FC236}">
                  <a16:creationId xmlns:a16="http://schemas.microsoft.com/office/drawing/2014/main" id="{41FCCB3C-DE5D-478E-A52C-05405F14C887}"/>
                </a:ext>
                <a:ext uri="{C183D7F6-B498-43B3-948B-1728B52AA6E4}">
                  <adec:decorative xmlns=""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51351" y="1788400"/>
              <a:ext cx="8035925" cy="5083516"/>
            </a:xfrm>
            <a:custGeom>
              <a:avLst/>
              <a:gdLst>
                <a:gd name="T0" fmla="*/ 1302 w 1688"/>
                <a:gd name="T1" fmla="*/ 1066 h 1066"/>
                <a:gd name="T2" fmla="*/ 1613 w 1688"/>
                <a:gd name="T3" fmla="*/ 850 h 1066"/>
                <a:gd name="T4" fmla="*/ 1517 w 1688"/>
                <a:gd name="T5" fmla="*/ 471 h 1066"/>
                <a:gd name="T6" fmla="*/ 798 w 1688"/>
                <a:gd name="T7" fmla="*/ 28 h 1066"/>
                <a:gd name="T8" fmla="*/ 181 w 1688"/>
                <a:gd name="T9" fmla="*/ 333 h 1066"/>
                <a:gd name="T10" fmla="*/ 420 w 1688"/>
                <a:gd name="T11" fmla="*/ 1066 h 1066"/>
              </a:gdLst>
              <a:ahLst/>
              <a:cxnLst>
                <a:cxn ang="0">
                  <a:pos x="T0" y="T1"/>
                </a:cxn>
                <a:cxn ang="0">
                  <a:pos x="T2" y="T3"/>
                </a:cxn>
                <a:cxn ang="0">
                  <a:pos x="T4" y="T5"/>
                </a:cxn>
                <a:cxn ang="0">
                  <a:pos x="T6" y="T7"/>
                </a:cxn>
                <a:cxn ang="0">
                  <a:pos x="T8" y="T9"/>
                </a:cxn>
                <a:cxn ang="0">
                  <a:pos x="T10" y="T11"/>
                </a:cxn>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8" name="Freeform 8">
              <a:extLst>
                <a:ext uri="{FF2B5EF4-FFF2-40B4-BE49-F238E27FC236}">
                  <a16:creationId xmlns:a16="http://schemas.microsoft.com/office/drawing/2014/main" id="{B12C21A1-12F3-4131-97E0-5D8E7D90006B}"/>
                </a:ext>
                <a:ext uri="{C183D7F6-B498-43B3-948B-1728B52AA6E4}">
                  <adec:decorative xmlns=""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1" y="549842"/>
              <a:ext cx="10334625" cy="6322075"/>
            </a:xfrm>
            <a:custGeom>
              <a:avLst/>
              <a:gdLst>
                <a:gd name="T0" fmla="*/ 1873 w 2171"/>
                <a:gd name="T1" fmla="*/ 1326 h 1326"/>
                <a:gd name="T2" fmla="*/ 1609 w 2171"/>
                <a:gd name="T3" fmla="*/ 473 h 1326"/>
                <a:gd name="T4" fmla="*/ 880 w 2171"/>
                <a:gd name="T5" fmla="*/ 63 h 1326"/>
                <a:gd name="T6" fmla="*/ 0 w 2171"/>
                <a:gd name="T7" fmla="*/ 423 h 1326"/>
              </a:gdLst>
              <a:ahLst/>
              <a:cxnLst>
                <a:cxn ang="0">
                  <a:pos x="T0" y="T1"/>
                </a:cxn>
                <a:cxn ang="0">
                  <a:pos x="T2" y="T3"/>
                </a:cxn>
                <a:cxn ang="0">
                  <a:pos x="T4" y="T5"/>
                </a:cxn>
                <a:cxn ang="0">
                  <a:pos x="T6" y="T7"/>
                </a:cxn>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2" name="Freeform 9">
              <a:extLst>
                <a:ext uri="{FF2B5EF4-FFF2-40B4-BE49-F238E27FC236}">
                  <a16:creationId xmlns:a16="http://schemas.microsoft.com/office/drawing/2014/main" id="{57B08C22-C23D-4974-8C4A-EC398969599E}"/>
                </a:ext>
                <a:ext uri="{C183D7F6-B498-43B3-948B-1728B52AA6E4}">
                  <adec:decorative xmlns=""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701" y="6186246"/>
              <a:ext cx="504825" cy="681527"/>
            </a:xfrm>
            <a:custGeom>
              <a:avLst/>
              <a:gdLst>
                <a:gd name="T0" fmla="*/ 0 w 106"/>
                <a:gd name="T1" fmla="*/ 0 h 143"/>
                <a:gd name="T2" fmla="*/ 106 w 106"/>
                <a:gd name="T3" fmla="*/ 143 h 143"/>
              </a:gdLst>
              <a:ahLst/>
              <a:cxnLst>
                <a:cxn ang="0">
                  <a:pos x="T0" y="T1"/>
                </a:cxn>
                <a:cxn ang="0">
                  <a:pos x="T2" y="T3"/>
                </a:cxn>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9" name="Freeform 10">
              <a:extLst>
                <a:ext uri="{FF2B5EF4-FFF2-40B4-BE49-F238E27FC236}">
                  <a16:creationId xmlns:a16="http://schemas.microsoft.com/office/drawing/2014/main" id="{18F838D6-6CEF-4AD3-8FFF-70631191B005}"/>
                </a:ext>
                <a:ext uri="{C183D7F6-B498-43B3-948B-1728B52AA6E4}">
                  <adec:decorative xmlns=""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1" y="-51881"/>
              <a:ext cx="11091863" cy="6923796"/>
            </a:xfrm>
            <a:custGeom>
              <a:avLst/>
              <a:gdLst>
                <a:gd name="T0" fmla="*/ 2046 w 2330"/>
                <a:gd name="T1" fmla="*/ 1452 h 1452"/>
                <a:gd name="T2" fmla="*/ 1813 w 2330"/>
                <a:gd name="T3" fmla="*/ 601 h 1452"/>
                <a:gd name="T4" fmla="*/ 956 w 2330"/>
                <a:gd name="T5" fmla="*/ 97 h 1452"/>
                <a:gd name="T6" fmla="*/ 0 w 2330"/>
                <a:gd name="T7" fmla="*/ 366 h 1452"/>
              </a:gdLst>
              <a:ahLst/>
              <a:cxnLst>
                <a:cxn ang="0">
                  <a:pos x="T0" y="T1"/>
                </a:cxn>
                <a:cxn ang="0">
                  <a:pos x="T2" y="T3"/>
                </a:cxn>
                <a:cxn ang="0">
                  <a:pos x="T4" y="T5"/>
                </a:cxn>
                <a:cxn ang="0">
                  <a:pos x="T6" y="T7"/>
                </a:cxn>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4" name="Freeform 11">
              <a:extLst>
                <a:ext uri="{FF2B5EF4-FFF2-40B4-BE49-F238E27FC236}">
                  <a16:creationId xmlns:a16="http://schemas.microsoft.com/office/drawing/2014/main" id="{ABE64B1D-7895-4391-9A4F-CB1B82F24CA4}"/>
                </a:ext>
                <a:ext uri="{C183D7F6-B498-43B3-948B-1728B52AA6E4}">
                  <adec:decorative xmlns=""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426601" y="5579"/>
              <a:ext cx="5788025" cy="6847184"/>
            </a:xfrm>
            <a:custGeom>
              <a:avLst/>
              <a:gdLst>
                <a:gd name="T0" fmla="*/ 1094 w 1216"/>
                <a:gd name="T1" fmla="*/ 1436 h 1436"/>
                <a:gd name="T2" fmla="*/ 709 w 1216"/>
                <a:gd name="T3" fmla="*/ 551 h 1436"/>
                <a:gd name="T4" fmla="*/ 0 w 1216"/>
                <a:gd name="T5" fmla="*/ 0 h 1436"/>
              </a:gdLst>
              <a:ahLst/>
              <a:cxnLst>
                <a:cxn ang="0">
                  <a:pos x="T0" y="T1"/>
                </a:cxn>
                <a:cxn ang="0">
                  <a:pos x="T2" y="T3"/>
                </a:cxn>
                <a:cxn ang="0">
                  <a:pos x="T4" y="T5"/>
                </a:cxn>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0" name="Freeform 12">
              <a:extLst>
                <a:ext uri="{FF2B5EF4-FFF2-40B4-BE49-F238E27FC236}">
                  <a16:creationId xmlns:a16="http://schemas.microsoft.com/office/drawing/2014/main" id="{7D863829-E630-40B5-A7D8-62BD5E569CDB}"/>
                </a:ext>
                <a:ext uri="{C183D7F6-B498-43B3-948B-1728B52AA6E4}">
                  <adec:decorative xmlns=""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1" y="5579"/>
              <a:ext cx="1057275" cy="614491"/>
            </a:xfrm>
            <a:custGeom>
              <a:avLst/>
              <a:gdLst>
                <a:gd name="T0" fmla="*/ 222 w 222"/>
                <a:gd name="T1" fmla="*/ 0 h 129"/>
                <a:gd name="T2" fmla="*/ 0 w 222"/>
                <a:gd name="T3" fmla="*/ 129 h 129"/>
              </a:gdLst>
              <a:ahLst/>
              <a:cxnLst>
                <a:cxn ang="0">
                  <a:pos x="T0" y="T1"/>
                </a:cxn>
                <a:cxn ang="0">
                  <a:pos x="T2" y="T3"/>
                </a:cxn>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6" name="Freeform 13">
              <a:extLst>
                <a:ext uri="{FF2B5EF4-FFF2-40B4-BE49-F238E27FC236}">
                  <a16:creationId xmlns:a16="http://schemas.microsoft.com/office/drawing/2014/main" id="{108C08B0-CDE1-47FB-AF0E-2DBAED706D22}"/>
                </a:ext>
                <a:ext uri="{C183D7F6-B498-43B3-948B-1728B52AA6E4}">
                  <adec:decorative xmlns=""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821889" y="5579"/>
              <a:ext cx="5588000" cy="6866337"/>
            </a:xfrm>
            <a:custGeom>
              <a:avLst/>
              <a:gdLst>
                <a:gd name="T0" fmla="*/ 1067 w 1174"/>
                <a:gd name="T1" fmla="*/ 1440 h 1440"/>
                <a:gd name="T2" fmla="*/ 698 w 1174"/>
                <a:gd name="T3" fmla="*/ 577 h 1440"/>
                <a:gd name="T4" fmla="*/ 0 w 1174"/>
                <a:gd name="T5" fmla="*/ 0 h 1440"/>
              </a:gdLst>
              <a:ahLst/>
              <a:cxnLst>
                <a:cxn ang="0">
                  <a:pos x="T0" y="T1"/>
                </a:cxn>
                <a:cxn ang="0">
                  <a:pos x="T2" y="T3"/>
                </a:cxn>
                <a:cxn ang="0">
                  <a:pos x="T4" y="T5"/>
                </a:cxn>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1" name="Freeform 14">
              <a:extLst>
                <a:ext uri="{FF2B5EF4-FFF2-40B4-BE49-F238E27FC236}">
                  <a16:creationId xmlns:a16="http://schemas.microsoft.com/office/drawing/2014/main" id="{C03037EC-59ED-4C33-ADB9-F21216C99212}"/>
                </a:ext>
                <a:ext uri="{C183D7F6-B498-43B3-948B-1728B52AA6E4}">
                  <adec:decorative xmlns=""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701" y="790"/>
              <a:ext cx="595313" cy="352734"/>
            </a:xfrm>
            <a:custGeom>
              <a:avLst/>
              <a:gdLst>
                <a:gd name="T0" fmla="*/ 125 w 125"/>
                <a:gd name="T1" fmla="*/ 0 h 74"/>
                <a:gd name="T2" fmla="*/ 0 w 125"/>
                <a:gd name="T3" fmla="*/ 74 h 74"/>
              </a:gdLst>
              <a:ahLst/>
              <a:cxnLst>
                <a:cxn ang="0">
                  <a:pos x="T0" y="T1"/>
                </a:cxn>
                <a:cxn ang="0">
                  <a:pos x="T2" y="T3"/>
                </a:cxn>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8" name="Freeform 15">
              <a:extLst>
                <a:ext uri="{FF2B5EF4-FFF2-40B4-BE49-F238E27FC236}">
                  <a16:creationId xmlns:a16="http://schemas.microsoft.com/office/drawing/2014/main" id="{F1BC9F07-ACFC-4F82-A885-3EB11855705B}"/>
                </a:ext>
                <a:ext uri="{C183D7F6-B498-43B3-948B-1728B52AA6E4}">
                  <adec:decorative xmlns=""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012389" y="5579"/>
              <a:ext cx="5497513" cy="6866337"/>
            </a:xfrm>
            <a:custGeom>
              <a:avLst/>
              <a:gdLst>
                <a:gd name="T0" fmla="*/ 1056 w 1155"/>
                <a:gd name="T1" fmla="*/ 1440 h 1440"/>
                <a:gd name="T2" fmla="*/ 686 w 1155"/>
                <a:gd name="T3" fmla="*/ 580 h 1440"/>
                <a:gd name="T4" fmla="*/ 0 w 1155"/>
                <a:gd name="T5" fmla="*/ 0 h 1440"/>
              </a:gdLst>
              <a:ahLst/>
              <a:cxnLst>
                <a:cxn ang="0">
                  <a:pos x="T0" y="T1"/>
                </a:cxn>
                <a:cxn ang="0">
                  <a:pos x="T2" y="T3"/>
                </a:cxn>
                <a:cxn ang="0">
                  <a:pos x="T4" y="T5"/>
                </a:cxn>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2" name="Freeform 16">
              <a:extLst>
                <a:ext uri="{FF2B5EF4-FFF2-40B4-BE49-F238E27FC236}">
                  <a16:creationId xmlns:a16="http://schemas.microsoft.com/office/drawing/2014/main" id="{2F17A1B0-A6F6-42BB-BE0E-8308DF37B691}"/>
                </a:ext>
                <a:ext uri="{C183D7F6-B498-43B3-948B-1728B52AA6E4}">
                  <adec:decorative xmlns=""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1" y="5579"/>
              <a:ext cx="357188" cy="213875"/>
            </a:xfrm>
            <a:custGeom>
              <a:avLst/>
              <a:gdLst>
                <a:gd name="T0" fmla="*/ 75 w 75"/>
                <a:gd name="T1" fmla="*/ 0 h 45"/>
                <a:gd name="T2" fmla="*/ 0 w 75"/>
                <a:gd name="T3" fmla="*/ 45 h 45"/>
              </a:gdLst>
              <a:ahLst/>
              <a:cxnLst>
                <a:cxn ang="0">
                  <a:pos x="T0" y="T1"/>
                </a:cxn>
                <a:cxn ang="0">
                  <a:pos x="T2" y="T3"/>
                </a:cxn>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0" name="Freeform 17">
              <a:extLst>
                <a:ext uri="{FF2B5EF4-FFF2-40B4-BE49-F238E27FC236}">
                  <a16:creationId xmlns:a16="http://schemas.microsoft.com/office/drawing/2014/main" id="{30A3AB22-CCD5-443F-B634-062749314521}"/>
                </a:ext>
                <a:ext uri="{C183D7F6-B498-43B3-948B-1728B52AA6E4}">
                  <adec:decorative xmlns=""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210826" y="790"/>
              <a:ext cx="5522913" cy="6871126"/>
            </a:xfrm>
            <a:custGeom>
              <a:avLst/>
              <a:gdLst>
                <a:gd name="T0" fmla="*/ 1053 w 1160"/>
                <a:gd name="T1" fmla="*/ 1441 h 1441"/>
                <a:gd name="T2" fmla="*/ 705 w 1160"/>
                <a:gd name="T3" fmla="*/ 599 h 1441"/>
                <a:gd name="T4" fmla="*/ 0 w 1160"/>
                <a:gd name="T5" fmla="*/ 0 h 1441"/>
              </a:gdLst>
              <a:ahLst/>
              <a:cxnLst>
                <a:cxn ang="0">
                  <a:pos x="T0" y="T1"/>
                </a:cxn>
                <a:cxn ang="0">
                  <a:pos x="T2" y="T3"/>
                </a:cxn>
                <a:cxn ang="0">
                  <a:pos x="T4" y="T5"/>
                </a:cxn>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3" name="Freeform 18">
              <a:extLst>
                <a:ext uri="{FF2B5EF4-FFF2-40B4-BE49-F238E27FC236}">
                  <a16:creationId xmlns:a16="http://schemas.microsoft.com/office/drawing/2014/main" id="{FB8D6170-FA75-4C9A-A949-313B3306C320}"/>
                </a:ext>
                <a:ext uri="{C183D7F6-B498-43B3-948B-1728B52AA6E4}">
                  <adec:decorative xmlns=""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63239" y="5579"/>
              <a:ext cx="5413375" cy="6866337"/>
            </a:xfrm>
            <a:custGeom>
              <a:avLst/>
              <a:gdLst>
                <a:gd name="T0" fmla="*/ 1040 w 1137"/>
                <a:gd name="T1" fmla="*/ 1440 h 1440"/>
                <a:gd name="T2" fmla="*/ 698 w 1137"/>
                <a:gd name="T3" fmla="*/ 611 h 1440"/>
                <a:gd name="T4" fmla="*/ 0 w 1137"/>
                <a:gd name="T5" fmla="*/ 0 h 1440"/>
              </a:gdLst>
              <a:ahLst/>
              <a:cxnLst>
                <a:cxn ang="0">
                  <a:pos x="T0" y="T1"/>
                </a:cxn>
                <a:cxn ang="0">
                  <a:pos x="T2" y="T3"/>
                </a:cxn>
                <a:cxn ang="0">
                  <a:pos x="T4" y="T5"/>
                </a:cxn>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2" name="Freeform 19">
              <a:extLst>
                <a:ext uri="{FF2B5EF4-FFF2-40B4-BE49-F238E27FC236}">
                  <a16:creationId xmlns:a16="http://schemas.microsoft.com/office/drawing/2014/main" id="{B4496C90-F537-4075-8DEA-D9EE1108BC87}"/>
                </a:ext>
                <a:ext uri="{C183D7F6-B498-43B3-948B-1728B52AA6E4}">
                  <adec:decorative xmlns=""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877576" y="5579"/>
              <a:ext cx="5037138" cy="6861550"/>
            </a:xfrm>
            <a:custGeom>
              <a:avLst/>
              <a:gdLst>
                <a:gd name="T0" fmla="*/ 1011 w 1058"/>
                <a:gd name="T1" fmla="*/ 1439 h 1439"/>
                <a:gd name="T2" fmla="*/ 648 w 1058"/>
                <a:gd name="T3" fmla="*/ 617 h 1439"/>
                <a:gd name="T4" fmla="*/ 0 w 1058"/>
                <a:gd name="T5" fmla="*/ 0 h 1439"/>
              </a:gdLst>
              <a:ahLst/>
              <a:cxnLst>
                <a:cxn ang="0">
                  <a:pos x="T0" y="T1"/>
                </a:cxn>
                <a:cxn ang="0">
                  <a:pos x="T2" y="T3"/>
                </a:cxn>
                <a:cxn ang="0">
                  <a:pos x="T4" y="T5"/>
                </a:cxn>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4" name="Freeform 20">
              <a:extLst>
                <a:ext uri="{FF2B5EF4-FFF2-40B4-BE49-F238E27FC236}">
                  <a16:creationId xmlns:a16="http://schemas.microsoft.com/office/drawing/2014/main" id="{38B9C147-A820-4F1B-911A-6696E182CE1A}"/>
                </a:ext>
                <a:ext uri="{C183D7F6-B498-43B3-948B-1728B52AA6E4}">
                  <adec:decorative xmlns=""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768289" y="5579"/>
              <a:ext cx="3417888" cy="2742066"/>
            </a:xfrm>
            <a:custGeom>
              <a:avLst/>
              <a:gdLst>
                <a:gd name="T0" fmla="*/ 718 w 718"/>
                <a:gd name="T1" fmla="*/ 575 h 575"/>
                <a:gd name="T2" fmla="*/ 0 w 718"/>
                <a:gd name="T3" fmla="*/ 0 h 575"/>
              </a:gdLst>
              <a:ahLst/>
              <a:cxnLst>
                <a:cxn ang="0">
                  <a:pos x="T0" y="T1"/>
                </a:cxn>
                <a:cxn ang="0">
                  <a:pos x="T2" y="T3"/>
                </a:cxn>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4" name="Freeform 21">
              <a:extLst>
                <a:ext uri="{FF2B5EF4-FFF2-40B4-BE49-F238E27FC236}">
                  <a16:creationId xmlns:a16="http://schemas.microsoft.com/office/drawing/2014/main" id="{694F2048-6FF3-4259-B955-BD4BF00D6B1E}"/>
                </a:ext>
                <a:ext uri="{C183D7F6-B498-43B3-948B-1728B52AA6E4}">
                  <adec:decorative xmlns=""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235014" y="10367"/>
              <a:ext cx="2951163" cy="2555325"/>
            </a:xfrm>
            <a:custGeom>
              <a:avLst/>
              <a:gdLst>
                <a:gd name="T0" fmla="*/ 620 w 620"/>
                <a:gd name="T1" fmla="*/ 536 h 536"/>
                <a:gd name="T2" fmla="*/ 0 w 620"/>
                <a:gd name="T3" fmla="*/ 0 h 536"/>
              </a:gdLst>
              <a:ahLst/>
              <a:cxnLst>
                <a:cxn ang="0">
                  <a:pos x="T0" y="T1"/>
                </a:cxn>
                <a:cxn ang="0">
                  <a:pos x="T2" y="T3"/>
                </a:cxn>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5" name="Freeform 22">
              <a:extLst>
                <a:ext uri="{FF2B5EF4-FFF2-40B4-BE49-F238E27FC236}">
                  <a16:creationId xmlns:a16="http://schemas.microsoft.com/office/drawing/2014/main" id="{0A7C1E93-8A9B-4E1C-AE3F-ABC027722904}"/>
                </a:ext>
                <a:ext uri="{C183D7F6-B498-43B3-948B-1728B52AA6E4}">
                  <adec:decorative xmlns=""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20826" y="5579"/>
              <a:ext cx="2165350" cy="1358265"/>
            </a:xfrm>
            <a:custGeom>
              <a:avLst/>
              <a:gdLst>
                <a:gd name="T0" fmla="*/ 0 w 455"/>
                <a:gd name="T1" fmla="*/ 0 h 285"/>
                <a:gd name="T2" fmla="*/ 455 w 455"/>
                <a:gd name="T3" fmla="*/ 285 h 285"/>
              </a:gdLst>
              <a:ahLst/>
              <a:cxnLst>
                <a:cxn ang="0">
                  <a:pos x="T0" y="T1"/>
                </a:cxn>
                <a:cxn ang="0">
                  <a:pos x="T2" y="T3"/>
                </a:cxn>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6" name="Freeform 23">
              <a:extLst>
                <a:ext uri="{FF2B5EF4-FFF2-40B4-BE49-F238E27FC236}">
                  <a16:creationId xmlns:a16="http://schemas.microsoft.com/office/drawing/2014/main" id="{14E49EED-E5E0-44DB-B37B-2BEA3458B550}"/>
                </a:ext>
                <a:ext uri="{C183D7F6-B498-43B3-948B-1728B52AA6E4}">
                  <adec:decorative xmlns=""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90826" y="5579"/>
              <a:ext cx="895350" cy="534687"/>
            </a:xfrm>
            <a:custGeom>
              <a:avLst/>
              <a:gdLst>
                <a:gd name="T0" fmla="*/ 0 w 188"/>
                <a:gd name="T1" fmla="*/ 0 h 112"/>
                <a:gd name="T2" fmla="*/ 188 w 188"/>
                <a:gd name="T3" fmla="*/ 112 h 112"/>
              </a:gdLst>
              <a:ahLst/>
              <a:cxnLst>
                <a:cxn ang="0">
                  <a:pos x="T0" y="T1"/>
                </a:cxn>
                <a:cxn ang="0">
                  <a:pos x="T2" y="T3"/>
                </a:cxn>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pic>
        <p:nvPicPr>
          <p:cNvPr id="16387" name="Picture 3"/>
          <p:cNvPicPr>
            <a:picLocks noChangeAspect="1" noChangeArrowheads="1"/>
          </p:cNvPicPr>
          <p:nvPr/>
        </p:nvPicPr>
        <p:blipFill>
          <a:blip r:embed="rId2"/>
          <a:srcRect l="41564" t="39107" r="43175" b="33036"/>
          <a:stretch>
            <a:fillRect/>
          </a:stretch>
        </p:blipFill>
        <p:spPr bwMode="auto">
          <a:xfrm>
            <a:off x="3326675" y="976970"/>
            <a:ext cx="5564777" cy="5711213"/>
          </a:xfrm>
          <a:prstGeom prst="rect">
            <a:avLst/>
          </a:prstGeom>
          <a:noFill/>
          <a:ln w="9525">
            <a:noFill/>
            <a:miter lim="800000"/>
            <a:headEnd/>
            <a:tailEnd/>
          </a:ln>
          <a:effectLst/>
        </p:spPr>
      </p:pic>
      <p:sp>
        <p:nvSpPr>
          <p:cNvPr id="30" name="29 Altbilgi Yer Tutucusu"/>
          <p:cNvSpPr>
            <a:spLocks noGrp="1"/>
          </p:cNvSpPr>
          <p:nvPr>
            <p:ph type="ftr" sz="quarter" idx="11"/>
          </p:nvPr>
        </p:nvSpPr>
        <p:spPr/>
        <p:txBody>
          <a:bodyPr/>
          <a:lstStyle/>
          <a:p>
            <a:r>
              <a:rPr lang="en-US" smtClean="0"/>
              <a:t>Elbistan Rehberlik ve Araştırma Merkezi</a:t>
            </a:r>
            <a:endParaRPr lang="en-US" dirty="0"/>
          </a:p>
        </p:txBody>
      </p:sp>
      <p:sp>
        <p:nvSpPr>
          <p:cNvPr id="31" name="30 Başlık"/>
          <p:cNvSpPr>
            <a:spLocks noGrp="1"/>
          </p:cNvSpPr>
          <p:nvPr>
            <p:ph type="ctrTitle"/>
          </p:nvPr>
        </p:nvSpPr>
        <p:spPr/>
        <p:txBody>
          <a:bodyPr/>
          <a:lstStyle/>
          <a:p>
            <a:endParaRPr lang="tr-TR"/>
          </a:p>
        </p:txBody>
      </p:sp>
      <p:pic>
        <p:nvPicPr>
          <p:cNvPr id="16386" name="Picture 2" descr="Elbistan Rehberlik ve Araştırma Merkezi Fotoğrafı"/>
          <p:cNvPicPr>
            <a:picLocks noChangeAspect="1" noChangeArrowheads="1"/>
          </p:cNvPicPr>
          <p:nvPr/>
        </p:nvPicPr>
        <p:blipFill>
          <a:blip r:embed="rId3"/>
          <a:srcRect l="35896" t="24345" r="35722" b="26190"/>
          <a:stretch>
            <a:fillRect/>
          </a:stretch>
        </p:blipFill>
        <p:spPr bwMode="auto">
          <a:xfrm>
            <a:off x="5429794" y="0"/>
            <a:ext cx="1332412" cy="1304419"/>
          </a:xfrm>
          <a:prstGeom prst="rect">
            <a:avLst/>
          </a:prstGeom>
          <a:noFill/>
        </p:spPr>
      </p:pic>
    </p:spTree>
    <p:extLst>
      <p:ext uri="{BB962C8B-B14F-4D97-AF65-F5344CB8AC3E}">
        <p14:creationId xmlns:p14="http://schemas.microsoft.com/office/powerpoint/2010/main" val="151319619"/>
      </p:ext>
    </p:extLst>
  </p:cSld>
  <p:clrMapOvr>
    <a:masterClrMapping/>
  </p:clrMapOvr>
  <p:transition spd="med">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19" name="Rectangle 118">
            <a:extLst>
              <a:ext uri="{FF2B5EF4-FFF2-40B4-BE49-F238E27FC236}">
                <a16:creationId xmlns:a16="http://schemas.microsoft.com/office/drawing/2014/main" id="{FE43D436-9D76-4479-B202-282AA3363E2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120">
            <a:extLst>
              <a:ext uri="{FF2B5EF4-FFF2-40B4-BE49-F238E27FC236}">
                <a16:creationId xmlns:a16="http://schemas.microsoft.com/office/drawing/2014/main" id="{5ED5FDDF-28FB-4871-BAF5-BC352B7065AC}"/>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flipV="1">
            <a:off x="0" y="0"/>
            <a:ext cx="12584114" cy="6853238"/>
            <a:chOff x="-417513" y="0"/>
            <a:chExt cx="12584114" cy="6853238"/>
          </a:xfrm>
        </p:grpSpPr>
        <p:sp>
          <p:nvSpPr>
            <p:cNvPr id="122" name="Freeform 5">
              <a:extLst>
                <a:ext uri="{FF2B5EF4-FFF2-40B4-BE49-F238E27FC236}">
                  <a16:creationId xmlns:a16="http://schemas.microsoft.com/office/drawing/2014/main" id="{5B7D8589-9CA0-4BA7-B315-7BA600BCB77C}"/>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a:off x="1306513" y="0"/>
              <a:ext cx="3862388" cy="6843713"/>
            </a:xfrm>
            <a:custGeom>
              <a:avLst/>
              <a:gdLst>
                <a:gd name="T0" fmla="*/ 813 w 813"/>
                <a:gd name="T1" fmla="*/ 0 h 1440"/>
                <a:gd name="T2" fmla="*/ 435 w 813"/>
                <a:gd name="T3" fmla="*/ 1440 h 1440"/>
              </a:gdLst>
              <a:ahLst/>
              <a:cxnLst>
                <a:cxn ang="0">
                  <a:pos x="T0" y="T1"/>
                </a:cxn>
                <a:cxn ang="0">
                  <a:pos x="T2" y="T3"/>
                </a:cxn>
              </a:cxnLst>
              <a:rect l="0" t="0" r="r" b="b"/>
              <a:pathLst>
                <a:path w="813" h="1440">
                  <a:moveTo>
                    <a:pt x="813" y="0"/>
                  </a:moveTo>
                  <a:cubicBezTo>
                    <a:pt x="331" y="221"/>
                    <a:pt x="0" y="1039"/>
                    <a:pt x="435" y="144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3" name="Freeform 6">
              <a:extLst>
                <a:ext uri="{FF2B5EF4-FFF2-40B4-BE49-F238E27FC236}">
                  <a16:creationId xmlns:a16="http://schemas.microsoft.com/office/drawing/2014/main" id="{D0C97FEA-5238-47DE-9956-42F382C26FF9}"/>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a:off x="10626725" y="9525"/>
              <a:ext cx="1539875" cy="555625"/>
            </a:xfrm>
            <a:custGeom>
              <a:avLst/>
              <a:gdLst>
                <a:gd name="T0" fmla="*/ 324 w 324"/>
                <a:gd name="T1" fmla="*/ 117 h 117"/>
                <a:gd name="T2" fmla="*/ 0 w 324"/>
                <a:gd name="T3" fmla="*/ 0 h 117"/>
              </a:gdLst>
              <a:ahLst/>
              <a:cxnLst>
                <a:cxn ang="0">
                  <a:pos x="T0" y="T1"/>
                </a:cxn>
                <a:cxn ang="0">
                  <a:pos x="T2" y="T3"/>
                </a:cxn>
              </a:cxnLst>
              <a:rect l="0" t="0" r="r" b="b"/>
              <a:pathLst>
                <a:path w="324" h="117">
                  <a:moveTo>
                    <a:pt x="324" y="117"/>
                  </a:moveTo>
                  <a:cubicBezTo>
                    <a:pt x="223" y="64"/>
                    <a:pt x="107" y="28"/>
                    <a:pt x="0" y="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4" name="Freeform 7">
              <a:extLst>
                <a:ext uri="{FF2B5EF4-FFF2-40B4-BE49-F238E27FC236}">
                  <a16:creationId xmlns:a16="http://schemas.microsoft.com/office/drawing/2014/main" id="{8C4A9B43-E0C5-483B-B15C-4022ECA49CF4}"/>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a:off x="10247313" y="5013325"/>
              <a:ext cx="1919288" cy="1830388"/>
            </a:xfrm>
            <a:custGeom>
              <a:avLst/>
              <a:gdLst>
                <a:gd name="T0" fmla="*/ 0 w 404"/>
                <a:gd name="T1" fmla="*/ 385 h 385"/>
                <a:gd name="T2" fmla="*/ 404 w 404"/>
                <a:gd name="T3" fmla="*/ 0 h 385"/>
              </a:gdLst>
              <a:ahLst/>
              <a:cxnLst>
                <a:cxn ang="0">
                  <a:pos x="T0" y="T1"/>
                </a:cxn>
                <a:cxn ang="0">
                  <a:pos x="T2" y="T3"/>
                </a:cxn>
              </a:cxnLst>
              <a:rect l="0" t="0" r="r" b="b"/>
              <a:pathLst>
                <a:path w="404" h="385">
                  <a:moveTo>
                    <a:pt x="0" y="385"/>
                  </a:moveTo>
                  <a:cubicBezTo>
                    <a:pt x="146" y="272"/>
                    <a:pt x="285" y="142"/>
                    <a:pt x="404" y="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5" name="Freeform 8">
              <a:extLst>
                <a:ext uri="{FF2B5EF4-FFF2-40B4-BE49-F238E27FC236}">
                  <a16:creationId xmlns:a16="http://schemas.microsoft.com/office/drawing/2014/main" id="{95BF8B62-C636-43AF-894B-0457A9F268A9}"/>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a:off x="1120775" y="0"/>
              <a:ext cx="3676650" cy="6843713"/>
            </a:xfrm>
            <a:custGeom>
              <a:avLst/>
              <a:gdLst>
                <a:gd name="T0" fmla="*/ 774 w 774"/>
                <a:gd name="T1" fmla="*/ 0 h 1440"/>
                <a:gd name="T2" fmla="*/ 411 w 774"/>
                <a:gd name="T3" fmla="*/ 1440 h 1440"/>
              </a:gdLst>
              <a:ahLst/>
              <a:cxnLst>
                <a:cxn ang="0">
                  <a:pos x="T0" y="T1"/>
                </a:cxn>
                <a:cxn ang="0">
                  <a:pos x="T2" y="T3"/>
                </a:cxn>
              </a:cxnLst>
              <a:rect l="0" t="0" r="r" b="b"/>
              <a:pathLst>
                <a:path w="774" h="1440">
                  <a:moveTo>
                    <a:pt x="774" y="0"/>
                  </a:moveTo>
                  <a:cubicBezTo>
                    <a:pt x="312" y="240"/>
                    <a:pt x="0" y="1034"/>
                    <a:pt x="411" y="1440"/>
                  </a:cubicBezTo>
                </a:path>
              </a:pathLst>
            </a:custGeom>
            <a:noFill/>
            <a:ln w="9525" cap="flat">
              <a:solidFill>
                <a:schemeClr val="tx1">
                  <a:alpha val="15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6" name="Freeform 9">
              <a:extLst>
                <a:ext uri="{FF2B5EF4-FFF2-40B4-BE49-F238E27FC236}">
                  <a16:creationId xmlns:a16="http://schemas.microsoft.com/office/drawing/2014/main" id="{669F993C-7340-4413-87F8-A28166860700}"/>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a:off x="11202988" y="9525"/>
              <a:ext cx="963613" cy="366713"/>
            </a:xfrm>
            <a:custGeom>
              <a:avLst/>
              <a:gdLst>
                <a:gd name="T0" fmla="*/ 203 w 203"/>
                <a:gd name="T1" fmla="*/ 77 h 77"/>
                <a:gd name="T2" fmla="*/ 0 w 203"/>
                <a:gd name="T3" fmla="*/ 0 h 77"/>
              </a:gdLst>
              <a:ahLst/>
              <a:cxnLst>
                <a:cxn ang="0">
                  <a:pos x="T0" y="T1"/>
                </a:cxn>
                <a:cxn ang="0">
                  <a:pos x="T2" y="T3"/>
                </a:cxn>
              </a:cxnLst>
              <a:rect l="0" t="0" r="r" b="b"/>
              <a:pathLst>
                <a:path w="203" h="77">
                  <a:moveTo>
                    <a:pt x="203" y="77"/>
                  </a:moveTo>
                  <a:cubicBezTo>
                    <a:pt x="138" y="46"/>
                    <a:pt x="68" y="21"/>
                    <a:pt x="0" y="0"/>
                  </a:cubicBezTo>
                </a:path>
              </a:pathLst>
            </a:custGeom>
            <a:noFill/>
            <a:ln w="9525" cap="flat">
              <a:solidFill>
                <a:schemeClr val="tx1">
                  <a:alpha val="15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7" name="Freeform 10">
              <a:extLst>
                <a:ext uri="{FF2B5EF4-FFF2-40B4-BE49-F238E27FC236}">
                  <a16:creationId xmlns:a16="http://schemas.microsoft.com/office/drawing/2014/main" id="{6EB881D7-3E2B-4490-BB0A-16E777AD99D0}"/>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a:off x="10494963" y="5275263"/>
              <a:ext cx="1666875" cy="1577975"/>
            </a:xfrm>
            <a:custGeom>
              <a:avLst/>
              <a:gdLst>
                <a:gd name="T0" fmla="*/ 0 w 351"/>
                <a:gd name="T1" fmla="*/ 332 h 332"/>
                <a:gd name="T2" fmla="*/ 351 w 351"/>
                <a:gd name="T3" fmla="*/ 0 h 332"/>
              </a:gdLst>
              <a:ahLst/>
              <a:cxnLst>
                <a:cxn ang="0">
                  <a:pos x="T0" y="T1"/>
                </a:cxn>
                <a:cxn ang="0">
                  <a:pos x="T2" y="T3"/>
                </a:cxn>
              </a:cxnLst>
              <a:rect l="0" t="0" r="r" b="b"/>
              <a:pathLst>
                <a:path w="351" h="332">
                  <a:moveTo>
                    <a:pt x="0" y="332"/>
                  </a:moveTo>
                  <a:cubicBezTo>
                    <a:pt x="125" y="232"/>
                    <a:pt x="245" y="121"/>
                    <a:pt x="351" y="0"/>
                  </a:cubicBezTo>
                </a:path>
              </a:pathLst>
            </a:custGeom>
            <a:noFill/>
            <a:ln w="9525" cap="flat">
              <a:solidFill>
                <a:schemeClr val="tx1">
                  <a:alpha val="15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8" name="Freeform 11">
              <a:extLst>
                <a:ext uri="{FF2B5EF4-FFF2-40B4-BE49-F238E27FC236}">
                  <a16:creationId xmlns:a16="http://schemas.microsoft.com/office/drawing/2014/main" id="{52CE5935-55CA-4EB9-9A3D-100B75145F65}"/>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a:off x="1001713" y="0"/>
              <a:ext cx="3621088" cy="6843713"/>
            </a:xfrm>
            <a:custGeom>
              <a:avLst/>
              <a:gdLst>
                <a:gd name="T0" fmla="*/ 762 w 762"/>
                <a:gd name="T1" fmla="*/ 0 h 1440"/>
                <a:gd name="T2" fmla="*/ 403 w 762"/>
                <a:gd name="T3" fmla="*/ 1440 h 1440"/>
              </a:gdLst>
              <a:ahLst/>
              <a:cxnLst>
                <a:cxn ang="0">
                  <a:pos x="T0" y="T1"/>
                </a:cxn>
                <a:cxn ang="0">
                  <a:pos x="T2" y="T3"/>
                </a:cxn>
              </a:cxnLst>
              <a:rect l="0" t="0" r="r" b="b"/>
              <a:pathLst>
                <a:path w="762" h="1440">
                  <a:moveTo>
                    <a:pt x="762" y="0"/>
                  </a:moveTo>
                  <a:cubicBezTo>
                    <a:pt x="308" y="245"/>
                    <a:pt x="0" y="1033"/>
                    <a:pt x="403" y="144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9" name="Freeform 12">
              <a:extLst>
                <a:ext uri="{FF2B5EF4-FFF2-40B4-BE49-F238E27FC236}">
                  <a16:creationId xmlns:a16="http://schemas.microsoft.com/office/drawing/2014/main" id="{CC6D6F8B-79F9-4F06-8A2D-7BABF0529BDC}"/>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a:off x="11501438" y="9525"/>
              <a:ext cx="665163" cy="257175"/>
            </a:xfrm>
            <a:custGeom>
              <a:avLst/>
              <a:gdLst>
                <a:gd name="T0" fmla="*/ 140 w 140"/>
                <a:gd name="T1" fmla="*/ 54 h 54"/>
                <a:gd name="T2" fmla="*/ 0 w 140"/>
                <a:gd name="T3" fmla="*/ 0 h 54"/>
              </a:gdLst>
              <a:ahLst/>
              <a:cxnLst>
                <a:cxn ang="0">
                  <a:pos x="T0" y="T1"/>
                </a:cxn>
                <a:cxn ang="0">
                  <a:pos x="T2" y="T3"/>
                </a:cxn>
              </a:cxnLst>
              <a:rect l="0" t="0" r="r" b="b"/>
              <a:pathLst>
                <a:path w="140" h="54">
                  <a:moveTo>
                    <a:pt x="140" y="54"/>
                  </a:moveTo>
                  <a:cubicBezTo>
                    <a:pt x="95" y="34"/>
                    <a:pt x="48" y="16"/>
                    <a:pt x="0" y="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0" name="Freeform 13">
              <a:extLst>
                <a:ext uri="{FF2B5EF4-FFF2-40B4-BE49-F238E27FC236}">
                  <a16:creationId xmlns:a16="http://schemas.microsoft.com/office/drawing/2014/main" id="{DEF715FE-2D51-4CC6-AD82-306DA627C3B1}"/>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a:off x="10641013" y="5408613"/>
              <a:ext cx="1525588" cy="1435100"/>
            </a:xfrm>
            <a:custGeom>
              <a:avLst/>
              <a:gdLst>
                <a:gd name="T0" fmla="*/ 0 w 321"/>
                <a:gd name="T1" fmla="*/ 302 h 302"/>
                <a:gd name="T2" fmla="*/ 321 w 321"/>
                <a:gd name="T3" fmla="*/ 0 h 302"/>
              </a:gdLst>
              <a:ahLst/>
              <a:cxnLst>
                <a:cxn ang="0">
                  <a:pos x="T0" y="T1"/>
                </a:cxn>
                <a:cxn ang="0">
                  <a:pos x="T2" y="T3"/>
                </a:cxn>
              </a:cxnLst>
              <a:rect l="0" t="0" r="r" b="b"/>
              <a:pathLst>
                <a:path w="321" h="302">
                  <a:moveTo>
                    <a:pt x="0" y="302"/>
                  </a:moveTo>
                  <a:cubicBezTo>
                    <a:pt x="114" y="210"/>
                    <a:pt x="223" y="109"/>
                    <a:pt x="321" y="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1" name="Freeform 14">
              <a:extLst>
                <a:ext uri="{FF2B5EF4-FFF2-40B4-BE49-F238E27FC236}">
                  <a16:creationId xmlns:a16="http://schemas.microsoft.com/office/drawing/2014/main" id="{60E354CF-EF82-4609-8F48-2EFB01C27966}"/>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a:off x="1001713" y="0"/>
              <a:ext cx="3244850" cy="6843713"/>
            </a:xfrm>
            <a:custGeom>
              <a:avLst/>
              <a:gdLst>
                <a:gd name="T0" fmla="*/ 683 w 683"/>
                <a:gd name="T1" fmla="*/ 0 h 1440"/>
                <a:gd name="T2" fmla="*/ 355 w 683"/>
                <a:gd name="T3" fmla="*/ 1440 h 1440"/>
              </a:gdLst>
              <a:ahLst/>
              <a:cxnLst>
                <a:cxn ang="0">
                  <a:pos x="T0" y="T1"/>
                </a:cxn>
                <a:cxn ang="0">
                  <a:pos x="T2" y="T3"/>
                </a:cxn>
              </a:cxnLst>
              <a:rect l="0" t="0" r="r" b="b"/>
              <a:pathLst>
                <a:path w="683" h="1440">
                  <a:moveTo>
                    <a:pt x="683" y="0"/>
                  </a:moveTo>
                  <a:cubicBezTo>
                    <a:pt x="258" y="256"/>
                    <a:pt x="0" y="1041"/>
                    <a:pt x="355" y="144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2" name="Freeform 15">
              <a:extLst>
                <a:ext uri="{FF2B5EF4-FFF2-40B4-BE49-F238E27FC236}">
                  <a16:creationId xmlns:a16="http://schemas.microsoft.com/office/drawing/2014/main" id="{FB9D2ACB-DE65-4053-BB6A-2DD575E12054}"/>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a:off x="10802938" y="5518150"/>
              <a:ext cx="1363663" cy="1325563"/>
            </a:xfrm>
            <a:custGeom>
              <a:avLst/>
              <a:gdLst>
                <a:gd name="T0" fmla="*/ 0 w 287"/>
                <a:gd name="T1" fmla="*/ 279 h 279"/>
                <a:gd name="T2" fmla="*/ 287 w 287"/>
                <a:gd name="T3" fmla="*/ 0 h 279"/>
              </a:gdLst>
              <a:ahLst/>
              <a:cxnLst>
                <a:cxn ang="0">
                  <a:pos x="T0" y="T1"/>
                </a:cxn>
                <a:cxn ang="0">
                  <a:pos x="T2" y="T3"/>
                </a:cxn>
              </a:cxnLst>
              <a:rect l="0" t="0" r="r" b="b"/>
              <a:pathLst>
                <a:path w="287" h="279">
                  <a:moveTo>
                    <a:pt x="0" y="279"/>
                  </a:moveTo>
                  <a:cubicBezTo>
                    <a:pt x="101" y="193"/>
                    <a:pt x="198" y="100"/>
                    <a:pt x="287" y="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3" name="Freeform 16">
              <a:extLst>
                <a:ext uri="{FF2B5EF4-FFF2-40B4-BE49-F238E27FC236}">
                  <a16:creationId xmlns:a16="http://schemas.microsoft.com/office/drawing/2014/main" id="{275F112D-24B3-48F4-B2DB-FAB9E57C7AD3}"/>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a:off x="889000" y="0"/>
              <a:ext cx="3230563" cy="6843713"/>
            </a:xfrm>
            <a:custGeom>
              <a:avLst/>
              <a:gdLst>
                <a:gd name="T0" fmla="*/ 680 w 680"/>
                <a:gd name="T1" fmla="*/ 0 h 1440"/>
                <a:gd name="T2" fmla="*/ 337 w 680"/>
                <a:gd name="T3" fmla="*/ 1440 h 1440"/>
              </a:gdLst>
              <a:ahLst/>
              <a:cxnLst>
                <a:cxn ang="0">
                  <a:pos x="T0" y="T1"/>
                </a:cxn>
                <a:cxn ang="0">
                  <a:pos x="T2" y="T3"/>
                </a:cxn>
              </a:cxnLst>
              <a:rect l="0" t="0" r="r" b="b"/>
              <a:pathLst>
                <a:path w="680" h="1440">
                  <a:moveTo>
                    <a:pt x="680" y="0"/>
                  </a:moveTo>
                  <a:cubicBezTo>
                    <a:pt x="257" y="265"/>
                    <a:pt x="0" y="1026"/>
                    <a:pt x="337" y="144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4" name="Freeform 17">
              <a:extLst>
                <a:ext uri="{FF2B5EF4-FFF2-40B4-BE49-F238E27FC236}">
                  <a16:creationId xmlns:a16="http://schemas.microsoft.com/office/drawing/2014/main" id="{4224785A-F9F5-4670-880A-D7C6FBAB9AF2}"/>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a:off x="10979150" y="5694363"/>
              <a:ext cx="1187450" cy="1149350"/>
            </a:xfrm>
            <a:custGeom>
              <a:avLst/>
              <a:gdLst>
                <a:gd name="T0" fmla="*/ 0 w 250"/>
                <a:gd name="T1" fmla="*/ 242 h 242"/>
                <a:gd name="T2" fmla="*/ 250 w 250"/>
                <a:gd name="T3" fmla="*/ 0 h 242"/>
              </a:gdLst>
              <a:ahLst/>
              <a:cxnLst>
                <a:cxn ang="0">
                  <a:pos x="T0" y="T1"/>
                </a:cxn>
                <a:cxn ang="0">
                  <a:pos x="T2" y="T3"/>
                </a:cxn>
              </a:cxnLst>
              <a:rect l="0" t="0" r="r" b="b"/>
              <a:pathLst>
                <a:path w="250" h="242">
                  <a:moveTo>
                    <a:pt x="0" y="242"/>
                  </a:moveTo>
                  <a:cubicBezTo>
                    <a:pt x="88" y="166"/>
                    <a:pt x="172" y="85"/>
                    <a:pt x="250" y="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5" name="Freeform 18">
              <a:extLst>
                <a:ext uri="{FF2B5EF4-FFF2-40B4-BE49-F238E27FC236}">
                  <a16:creationId xmlns:a16="http://schemas.microsoft.com/office/drawing/2014/main" id="{6767A8E2-1B21-4162-ACFD-4B70C1403266}"/>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a:off x="484188" y="0"/>
              <a:ext cx="3421063" cy="6843713"/>
            </a:xfrm>
            <a:custGeom>
              <a:avLst/>
              <a:gdLst>
                <a:gd name="T0" fmla="*/ 720 w 720"/>
                <a:gd name="T1" fmla="*/ 0 h 1440"/>
                <a:gd name="T2" fmla="*/ 362 w 720"/>
                <a:gd name="T3" fmla="*/ 1440 h 1440"/>
              </a:gdLst>
              <a:ahLst/>
              <a:cxnLst>
                <a:cxn ang="0">
                  <a:pos x="T0" y="T1"/>
                </a:cxn>
                <a:cxn ang="0">
                  <a:pos x="T2" y="T3"/>
                </a:cxn>
              </a:cxnLst>
              <a:rect l="0" t="0" r="r" b="b"/>
              <a:pathLst>
                <a:path w="720" h="1440">
                  <a:moveTo>
                    <a:pt x="720" y="0"/>
                  </a:moveTo>
                  <a:cubicBezTo>
                    <a:pt x="316" y="282"/>
                    <a:pt x="0" y="1018"/>
                    <a:pt x="362" y="144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6" name="Freeform 19">
              <a:extLst>
                <a:ext uri="{FF2B5EF4-FFF2-40B4-BE49-F238E27FC236}">
                  <a16:creationId xmlns:a16="http://schemas.microsoft.com/office/drawing/2014/main" id="{260829BA-C3E3-4388-B253-321C7F999AEC}"/>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a:off x="11287125" y="6049963"/>
              <a:ext cx="879475" cy="793750"/>
            </a:xfrm>
            <a:custGeom>
              <a:avLst/>
              <a:gdLst>
                <a:gd name="T0" fmla="*/ 0 w 185"/>
                <a:gd name="T1" fmla="*/ 167 h 167"/>
                <a:gd name="T2" fmla="*/ 185 w 185"/>
                <a:gd name="T3" fmla="*/ 0 h 167"/>
              </a:gdLst>
              <a:ahLst/>
              <a:cxnLst>
                <a:cxn ang="0">
                  <a:pos x="T0" y="T1"/>
                </a:cxn>
                <a:cxn ang="0">
                  <a:pos x="T2" y="T3"/>
                </a:cxn>
              </a:cxnLst>
              <a:rect l="0" t="0" r="r" b="b"/>
              <a:pathLst>
                <a:path w="185" h="167">
                  <a:moveTo>
                    <a:pt x="0" y="167"/>
                  </a:moveTo>
                  <a:cubicBezTo>
                    <a:pt x="63" y="114"/>
                    <a:pt x="125" y="58"/>
                    <a:pt x="185" y="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7" name="Freeform 20">
              <a:extLst>
                <a:ext uri="{FF2B5EF4-FFF2-40B4-BE49-F238E27FC236}">
                  <a16:creationId xmlns:a16="http://schemas.microsoft.com/office/drawing/2014/main" id="{7F195E9B-F7B2-48EE-ADF4-0FCA5767B0C5}"/>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a:off x="598488" y="0"/>
              <a:ext cx="2717800" cy="6843713"/>
            </a:xfrm>
            <a:custGeom>
              <a:avLst/>
              <a:gdLst>
                <a:gd name="T0" fmla="*/ 572 w 572"/>
                <a:gd name="T1" fmla="*/ 0 h 1440"/>
                <a:gd name="T2" fmla="*/ 164 w 572"/>
                <a:gd name="T3" fmla="*/ 1440 h 1440"/>
              </a:gdLst>
              <a:ahLst/>
              <a:cxnLst>
                <a:cxn ang="0">
                  <a:pos x="T0" y="T1"/>
                </a:cxn>
                <a:cxn ang="0">
                  <a:pos x="T2" y="T3"/>
                </a:cxn>
              </a:cxnLst>
              <a:rect l="0" t="0" r="r" b="b"/>
              <a:pathLst>
                <a:path w="572" h="1440">
                  <a:moveTo>
                    <a:pt x="572" y="0"/>
                  </a:moveTo>
                  <a:cubicBezTo>
                    <a:pt x="213" y="320"/>
                    <a:pt x="0" y="979"/>
                    <a:pt x="164" y="1440"/>
                  </a:cubicBezTo>
                </a:path>
              </a:pathLst>
            </a:custGeom>
            <a:noFill/>
            <a:ln w="12700" cap="flat">
              <a:solidFill>
                <a:schemeClr val="tx1">
                  <a:alpha val="15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8" name="Freeform 21">
              <a:extLst>
                <a:ext uri="{FF2B5EF4-FFF2-40B4-BE49-F238E27FC236}">
                  <a16:creationId xmlns:a16="http://schemas.microsoft.com/office/drawing/2014/main" id="{BD0E493A-B71F-4BD3-B6BC-84DC52C14C2C}"/>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a:off x="261938" y="0"/>
              <a:ext cx="2944813" cy="6843713"/>
            </a:xfrm>
            <a:custGeom>
              <a:avLst/>
              <a:gdLst>
                <a:gd name="T0" fmla="*/ 620 w 620"/>
                <a:gd name="T1" fmla="*/ 0 h 1440"/>
                <a:gd name="T2" fmla="*/ 186 w 620"/>
                <a:gd name="T3" fmla="*/ 1440 h 1440"/>
              </a:gdLst>
              <a:ahLst/>
              <a:cxnLst>
                <a:cxn ang="0">
                  <a:pos x="T0" y="T1"/>
                </a:cxn>
                <a:cxn ang="0">
                  <a:pos x="T2" y="T3"/>
                </a:cxn>
              </a:cxnLst>
              <a:rect l="0" t="0" r="r" b="b"/>
              <a:pathLst>
                <a:path w="620" h="1440">
                  <a:moveTo>
                    <a:pt x="620" y="0"/>
                  </a:moveTo>
                  <a:cubicBezTo>
                    <a:pt x="248" y="325"/>
                    <a:pt x="0" y="960"/>
                    <a:pt x="186" y="1440"/>
                  </a:cubicBezTo>
                </a:path>
              </a:pathLst>
            </a:custGeom>
            <a:noFill/>
            <a:ln w="9525" cap="flat">
              <a:solidFill>
                <a:schemeClr val="tx1">
                  <a:alpha val="15000"/>
                </a:schemeClr>
              </a:solidFill>
              <a:prstDash val="lg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9" name="Freeform 22">
              <a:extLst>
                <a:ext uri="{FF2B5EF4-FFF2-40B4-BE49-F238E27FC236}">
                  <a16:creationId xmlns:a16="http://schemas.microsoft.com/office/drawing/2014/main" id="{C82D4841-AB36-409F-AD31-FF0FE10B4471}"/>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a:off x="-417513" y="0"/>
              <a:ext cx="2403475" cy="6843713"/>
            </a:xfrm>
            <a:custGeom>
              <a:avLst/>
              <a:gdLst>
                <a:gd name="T0" fmla="*/ 506 w 506"/>
                <a:gd name="T1" fmla="*/ 0 h 1440"/>
                <a:gd name="T2" fmla="*/ 171 w 506"/>
                <a:gd name="T3" fmla="*/ 1440 h 1440"/>
              </a:gdLst>
              <a:ahLst/>
              <a:cxnLst>
                <a:cxn ang="0">
                  <a:pos x="T0" y="T1"/>
                </a:cxn>
                <a:cxn ang="0">
                  <a:pos x="T2" y="T3"/>
                </a:cxn>
              </a:cxnLst>
              <a:rect l="0" t="0" r="r" b="b"/>
              <a:pathLst>
                <a:path w="506" h="1440">
                  <a:moveTo>
                    <a:pt x="506" y="0"/>
                  </a:moveTo>
                  <a:cubicBezTo>
                    <a:pt x="109" y="356"/>
                    <a:pt x="0" y="943"/>
                    <a:pt x="171" y="144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0" name="Freeform 23">
              <a:extLst>
                <a:ext uri="{FF2B5EF4-FFF2-40B4-BE49-F238E27FC236}">
                  <a16:creationId xmlns:a16="http://schemas.microsoft.com/office/drawing/2014/main" id="{A025D47F-C545-4969-97D8-A41AE0B2E391}"/>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a:off x="14288" y="9525"/>
              <a:ext cx="1771650" cy="3198813"/>
            </a:xfrm>
            <a:custGeom>
              <a:avLst/>
              <a:gdLst>
                <a:gd name="T0" fmla="*/ 373 w 373"/>
                <a:gd name="T1" fmla="*/ 0 h 673"/>
                <a:gd name="T2" fmla="*/ 0 w 373"/>
                <a:gd name="T3" fmla="*/ 673 h 673"/>
              </a:gdLst>
              <a:ahLst/>
              <a:cxnLst>
                <a:cxn ang="0">
                  <a:pos x="T0" y="T1"/>
                </a:cxn>
                <a:cxn ang="0">
                  <a:pos x="T2" y="T3"/>
                </a:cxn>
              </a:cxnLst>
              <a:rect l="0" t="0" r="r" b="b"/>
              <a:pathLst>
                <a:path w="373" h="673">
                  <a:moveTo>
                    <a:pt x="373" y="0"/>
                  </a:moveTo>
                  <a:cubicBezTo>
                    <a:pt x="175" y="183"/>
                    <a:pt x="51" y="409"/>
                    <a:pt x="0" y="673"/>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1" name="Freeform 24">
              <a:extLst>
                <a:ext uri="{FF2B5EF4-FFF2-40B4-BE49-F238E27FC236}">
                  <a16:creationId xmlns:a16="http://schemas.microsoft.com/office/drawing/2014/main" id="{CB1A3BE3-B4BA-4266-A08A-DC26E7CA6B6D}"/>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a:off x="4763" y="6016625"/>
              <a:ext cx="214313" cy="827088"/>
            </a:xfrm>
            <a:custGeom>
              <a:avLst/>
              <a:gdLst>
                <a:gd name="T0" fmla="*/ 0 w 45"/>
                <a:gd name="T1" fmla="*/ 0 h 174"/>
                <a:gd name="T2" fmla="*/ 45 w 45"/>
                <a:gd name="T3" fmla="*/ 174 h 174"/>
              </a:gdLst>
              <a:ahLst/>
              <a:cxnLst>
                <a:cxn ang="0">
                  <a:pos x="T0" y="T1"/>
                </a:cxn>
                <a:cxn ang="0">
                  <a:pos x="T2" y="T3"/>
                </a:cxn>
              </a:cxnLst>
              <a:rect l="0" t="0" r="r" b="b"/>
              <a:pathLst>
                <a:path w="45" h="174">
                  <a:moveTo>
                    <a:pt x="0" y="0"/>
                  </a:moveTo>
                  <a:cubicBezTo>
                    <a:pt x="11" y="59"/>
                    <a:pt x="26" y="118"/>
                    <a:pt x="45" y="174"/>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2" name="Freeform 25">
              <a:extLst>
                <a:ext uri="{FF2B5EF4-FFF2-40B4-BE49-F238E27FC236}">
                  <a16:creationId xmlns:a16="http://schemas.microsoft.com/office/drawing/2014/main" id="{CC5D0E10-479B-45F0-9A6D-F38F3240A66E}"/>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a:off x="14288" y="0"/>
              <a:ext cx="1562100" cy="2228850"/>
            </a:xfrm>
            <a:custGeom>
              <a:avLst/>
              <a:gdLst>
                <a:gd name="T0" fmla="*/ 329 w 329"/>
                <a:gd name="T1" fmla="*/ 0 h 469"/>
                <a:gd name="T2" fmla="*/ 0 w 329"/>
                <a:gd name="T3" fmla="*/ 469 h 469"/>
              </a:gdLst>
              <a:ahLst/>
              <a:cxnLst>
                <a:cxn ang="0">
                  <a:pos x="T0" y="T1"/>
                </a:cxn>
                <a:cxn ang="0">
                  <a:pos x="T2" y="T3"/>
                </a:cxn>
              </a:cxnLst>
              <a:rect l="0" t="0" r="r" b="b"/>
              <a:pathLst>
                <a:path w="329" h="469">
                  <a:moveTo>
                    <a:pt x="329" y="0"/>
                  </a:moveTo>
                  <a:cubicBezTo>
                    <a:pt x="189" y="133"/>
                    <a:pt x="69" y="288"/>
                    <a:pt x="0" y="469"/>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2" name="Başlık 1">
            <a:extLst>
              <a:ext uri="{FF2B5EF4-FFF2-40B4-BE49-F238E27FC236}">
                <a16:creationId xmlns:a16="http://schemas.microsoft.com/office/drawing/2014/main" id="{7E70A3D8-C96B-45C6-B90C-24D6574BB88C}"/>
              </a:ext>
            </a:extLst>
          </p:cNvPr>
          <p:cNvSpPr>
            <a:spLocks noGrp="1"/>
          </p:cNvSpPr>
          <p:nvPr>
            <p:ph type="title"/>
          </p:nvPr>
        </p:nvSpPr>
        <p:spPr>
          <a:xfrm>
            <a:off x="7801092" y="2349925"/>
            <a:ext cx="3498979" cy="2456442"/>
          </a:xfrm>
        </p:spPr>
        <p:txBody>
          <a:bodyPr>
            <a:normAutofit/>
          </a:bodyPr>
          <a:lstStyle/>
          <a:p>
            <a:r>
              <a:rPr lang="tr-TR">
                <a:solidFill>
                  <a:schemeClr val="tx1"/>
                </a:solidFill>
                <a:latin typeface="Algerian" panose="04020705040A02060702" pitchFamily="82" charset="0"/>
              </a:rPr>
              <a:t>72 yıl yaşayan bir insan</a:t>
            </a:r>
          </a:p>
        </p:txBody>
      </p:sp>
      <p:graphicFrame>
        <p:nvGraphicFramePr>
          <p:cNvPr id="86" name="İçerik Yer Tutucusu 2">
            <a:extLst>
              <a:ext uri="{FF2B5EF4-FFF2-40B4-BE49-F238E27FC236}">
                <a16:creationId xmlns:a16="http://schemas.microsoft.com/office/drawing/2014/main" id="{A80CE1E7-1ADC-4330-BBFF-CE8522AC5BE0}"/>
              </a:ext>
            </a:extLst>
          </p:cNvPr>
          <p:cNvGraphicFramePr>
            <a:graphicFrameLocks noGrp="1"/>
          </p:cNvGraphicFramePr>
          <p:nvPr>
            <p:ph idx="1"/>
            <p:extLst>
              <p:ext uri="{D42A27DB-BD31-4B8C-83A1-F6EECF244321}">
                <p14:modId xmlns:p14="http://schemas.microsoft.com/office/powerpoint/2010/main" val="2251414058"/>
              </p:ext>
            </p:extLst>
          </p:nvPr>
        </p:nvGraphicFramePr>
        <p:xfrm>
          <a:off x="804672" y="798444"/>
          <a:ext cx="6007290" cy="525761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95875273"/>
      </p:ext>
    </p:extLst>
  </p:cSld>
  <p:clrMapOvr>
    <a:masterClrMapping/>
  </p:clrMapOvr>
  <p:transition spd="med">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2" name="Rectangle 81">
            <a:extLst>
              <a:ext uri="{FF2B5EF4-FFF2-40B4-BE49-F238E27FC236}">
                <a16:creationId xmlns:a16="http://schemas.microsoft.com/office/drawing/2014/main" id="{982413CC-69E6-4BDA-A88D-E4EF8F95B27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3">
            <a:extLst>
              <a:ext uri="{FF2B5EF4-FFF2-40B4-BE49-F238E27FC236}">
                <a16:creationId xmlns:a16="http://schemas.microsoft.com/office/drawing/2014/main" id="{4F1F7357-8633-4CE7-BF80-475EE8A2FAEA}"/>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85" name="Freeform 5">
              <a:extLst>
                <a:ext uri="{FF2B5EF4-FFF2-40B4-BE49-F238E27FC236}">
                  <a16:creationId xmlns:a16="http://schemas.microsoft.com/office/drawing/2014/main" id="{E402FE4E-C12D-497C-AF81-F08E4E02B457}"/>
                </a:ext>
                <a:ext uri="{C183D7F6-B498-43B3-948B-1728B52AA6E4}">
                  <adec:decorative xmlns=""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306513" y="0"/>
              <a:ext cx="3862388" cy="6843713"/>
            </a:xfrm>
            <a:custGeom>
              <a:avLst/>
              <a:gdLst>
                <a:gd name="T0" fmla="*/ 813 w 813"/>
                <a:gd name="T1" fmla="*/ 0 h 1440"/>
                <a:gd name="T2" fmla="*/ 435 w 813"/>
                <a:gd name="T3" fmla="*/ 1440 h 1440"/>
              </a:gdLst>
              <a:ahLst/>
              <a:cxnLst>
                <a:cxn ang="0">
                  <a:pos x="T0" y="T1"/>
                </a:cxn>
                <a:cxn ang="0">
                  <a:pos x="T2" y="T3"/>
                </a:cxn>
              </a:cxnLst>
              <a:rect l="0" t="0" r="r" b="b"/>
              <a:pathLst>
                <a:path w="813" h="1440">
                  <a:moveTo>
                    <a:pt x="813" y="0"/>
                  </a:moveTo>
                  <a:cubicBezTo>
                    <a:pt x="331" y="221"/>
                    <a:pt x="0" y="1039"/>
                    <a:pt x="435" y="144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6" name="Freeform 6">
              <a:extLst>
                <a:ext uri="{FF2B5EF4-FFF2-40B4-BE49-F238E27FC236}">
                  <a16:creationId xmlns:a16="http://schemas.microsoft.com/office/drawing/2014/main" id="{59247B10-170D-4E62-849A-38FCB43C6AF9}"/>
                </a:ext>
                <a:ext uri="{C183D7F6-B498-43B3-948B-1728B52AA6E4}">
                  <adec:decorative xmlns=""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26725" y="9525"/>
              <a:ext cx="1539875" cy="555625"/>
            </a:xfrm>
            <a:custGeom>
              <a:avLst/>
              <a:gdLst>
                <a:gd name="T0" fmla="*/ 324 w 324"/>
                <a:gd name="T1" fmla="*/ 117 h 117"/>
                <a:gd name="T2" fmla="*/ 0 w 324"/>
                <a:gd name="T3" fmla="*/ 0 h 117"/>
              </a:gdLst>
              <a:ahLst/>
              <a:cxnLst>
                <a:cxn ang="0">
                  <a:pos x="T0" y="T1"/>
                </a:cxn>
                <a:cxn ang="0">
                  <a:pos x="T2" y="T3"/>
                </a:cxn>
              </a:cxnLst>
              <a:rect l="0" t="0" r="r" b="b"/>
              <a:pathLst>
                <a:path w="324" h="117">
                  <a:moveTo>
                    <a:pt x="324" y="117"/>
                  </a:moveTo>
                  <a:cubicBezTo>
                    <a:pt x="223" y="64"/>
                    <a:pt x="107" y="28"/>
                    <a:pt x="0" y="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7" name="Freeform 7">
              <a:extLst>
                <a:ext uri="{FF2B5EF4-FFF2-40B4-BE49-F238E27FC236}">
                  <a16:creationId xmlns:a16="http://schemas.microsoft.com/office/drawing/2014/main" id="{89A587A7-1BEF-45AA-9EFC-6558A8749CE3}"/>
                </a:ext>
                <a:ext uri="{C183D7F6-B498-43B3-948B-1728B52AA6E4}">
                  <adec:decorative xmlns=""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247313" y="5013325"/>
              <a:ext cx="1919288" cy="1830388"/>
            </a:xfrm>
            <a:custGeom>
              <a:avLst/>
              <a:gdLst>
                <a:gd name="T0" fmla="*/ 0 w 404"/>
                <a:gd name="T1" fmla="*/ 385 h 385"/>
                <a:gd name="T2" fmla="*/ 404 w 404"/>
                <a:gd name="T3" fmla="*/ 0 h 385"/>
              </a:gdLst>
              <a:ahLst/>
              <a:cxnLst>
                <a:cxn ang="0">
                  <a:pos x="T0" y="T1"/>
                </a:cxn>
                <a:cxn ang="0">
                  <a:pos x="T2" y="T3"/>
                </a:cxn>
              </a:cxnLst>
              <a:rect l="0" t="0" r="r" b="b"/>
              <a:pathLst>
                <a:path w="404" h="385">
                  <a:moveTo>
                    <a:pt x="0" y="385"/>
                  </a:moveTo>
                  <a:cubicBezTo>
                    <a:pt x="146" y="272"/>
                    <a:pt x="285" y="142"/>
                    <a:pt x="404" y="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8" name="Freeform 8">
              <a:extLst>
                <a:ext uri="{FF2B5EF4-FFF2-40B4-BE49-F238E27FC236}">
                  <a16:creationId xmlns:a16="http://schemas.microsoft.com/office/drawing/2014/main" id="{AC25B5A1-6EF7-44EC-A2F0-1EDC96A79B07}"/>
                </a:ext>
                <a:ext uri="{C183D7F6-B498-43B3-948B-1728B52AA6E4}">
                  <adec:decorative xmlns=""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0775" y="0"/>
              <a:ext cx="3676650" cy="6843713"/>
            </a:xfrm>
            <a:custGeom>
              <a:avLst/>
              <a:gdLst>
                <a:gd name="T0" fmla="*/ 774 w 774"/>
                <a:gd name="T1" fmla="*/ 0 h 1440"/>
                <a:gd name="T2" fmla="*/ 411 w 774"/>
                <a:gd name="T3" fmla="*/ 1440 h 1440"/>
              </a:gdLst>
              <a:ahLst/>
              <a:cxnLst>
                <a:cxn ang="0">
                  <a:pos x="T0" y="T1"/>
                </a:cxn>
                <a:cxn ang="0">
                  <a:pos x="T2" y="T3"/>
                </a:cxn>
              </a:cxnLst>
              <a:rect l="0" t="0" r="r" b="b"/>
              <a:pathLst>
                <a:path w="774" h="1440">
                  <a:moveTo>
                    <a:pt x="774" y="0"/>
                  </a:moveTo>
                  <a:cubicBezTo>
                    <a:pt x="312" y="240"/>
                    <a:pt x="0" y="1034"/>
                    <a:pt x="411" y="1440"/>
                  </a:cubicBezTo>
                </a:path>
              </a:pathLst>
            </a:custGeom>
            <a:noFill/>
            <a:ln w="9525" cap="flat">
              <a:solidFill>
                <a:schemeClr val="tx1">
                  <a:alpha val="15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9" name="Freeform 9">
              <a:extLst>
                <a:ext uri="{FF2B5EF4-FFF2-40B4-BE49-F238E27FC236}">
                  <a16:creationId xmlns:a16="http://schemas.microsoft.com/office/drawing/2014/main" id="{80B8582C-7E17-4115-9FF1-979C8405CB5E}"/>
                </a:ext>
                <a:ext uri="{C183D7F6-B498-43B3-948B-1728B52AA6E4}">
                  <adec:decorative xmlns=""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02988" y="9525"/>
              <a:ext cx="963613" cy="366713"/>
            </a:xfrm>
            <a:custGeom>
              <a:avLst/>
              <a:gdLst>
                <a:gd name="T0" fmla="*/ 203 w 203"/>
                <a:gd name="T1" fmla="*/ 77 h 77"/>
                <a:gd name="T2" fmla="*/ 0 w 203"/>
                <a:gd name="T3" fmla="*/ 0 h 77"/>
              </a:gdLst>
              <a:ahLst/>
              <a:cxnLst>
                <a:cxn ang="0">
                  <a:pos x="T0" y="T1"/>
                </a:cxn>
                <a:cxn ang="0">
                  <a:pos x="T2" y="T3"/>
                </a:cxn>
              </a:cxnLst>
              <a:rect l="0" t="0" r="r" b="b"/>
              <a:pathLst>
                <a:path w="203" h="77">
                  <a:moveTo>
                    <a:pt x="203" y="77"/>
                  </a:moveTo>
                  <a:cubicBezTo>
                    <a:pt x="138" y="46"/>
                    <a:pt x="68" y="21"/>
                    <a:pt x="0" y="0"/>
                  </a:cubicBezTo>
                </a:path>
              </a:pathLst>
            </a:custGeom>
            <a:noFill/>
            <a:ln w="9525" cap="flat">
              <a:solidFill>
                <a:schemeClr val="tx1">
                  <a:alpha val="15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0" name="Freeform 10">
              <a:extLst>
                <a:ext uri="{FF2B5EF4-FFF2-40B4-BE49-F238E27FC236}">
                  <a16:creationId xmlns:a16="http://schemas.microsoft.com/office/drawing/2014/main" id="{F6C4AB66-7A18-4E51-935B-237F4CA82720}"/>
                </a:ext>
                <a:ext uri="{C183D7F6-B498-43B3-948B-1728B52AA6E4}">
                  <adec:decorative xmlns=""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494963" y="5275263"/>
              <a:ext cx="1666875" cy="1577975"/>
            </a:xfrm>
            <a:custGeom>
              <a:avLst/>
              <a:gdLst>
                <a:gd name="T0" fmla="*/ 0 w 351"/>
                <a:gd name="T1" fmla="*/ 332 h 332"/>
                <a:gd name="T2" fmla="*/ 351 w 351"/>
                <a:gd name="T3" fmla="*/ 0 h 332"/>
              </a:gdLst>
              <a:ahLst/>
              <a:cxnLst>
                <a:cxn ang="0">
                  <a:pos x="T0" y="T1"/>
                </a:cxn>
                <a:cxn ang="0">
                  <a:pos x="T2" y="T3"/>
                </a:cxn>
              </a:cxnLst>
              <a:rect l="0" t="0" r="r" b="b"/>
              <a:pathLst>
                <a:path w="351" h="332">
                  <a:moveTo>
                    <a:pt x="0" y="332"/>
                  </a:moveTo>
                  <a:cubicBezTo>
                    <a:pt x="125" y="232"/>
                    <a:pt x="245" y="121"/>
                    <a:pt x="351" y="0"/>
                  </a:cubicBezTo>
                </a:path>
              </a:pathLst>
            </a:custGeom>
            <a:noFill/>
            <a:ln w="9525" cap="flat">
              <a:solidFill>
                <a:schemeClr val="tx1">
                  <a:alpha val="15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1" name="Freeform 11">
              <a:extLst>
                <a:ext uri="{FF2B5EF4-FFF2-40B4-BE49-F238E27FC236}">
                  <a16:creationId xmlns:a16="http://schemas.microsoft.com/office/drawing/2014/main" id="{CDF12911-A240-4580-8788-0C49DB1FEDBF}"/>
                </a:ext>
                <a:ext uri="{C183D7F6-B498-43B3-948B-1728B52AA6E4}">
                  <adec:decorative xmlns=""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1713" y="0"/>
              <a:ext cx="3621088" cy="6843713"/>
            </a:xfrm>
            <a:custGeom>
              <a:avLst/>
              <a:gdLst>
                <a:gd name="T0" fmla="*/ 762 w 762"/>
                <a:gd name="T1" fmla="*/ 0 h 1440"/>
                <a:gd name="T2" fmla="*/ 403 w 762"/>
                <a:gd name="T3" fmla="*/ 1440 h 1440"/>
              </a:gdLst>
              <a:ahLst/>
              <a:cxnLst>
                <a:cxn ang="0">
                  <a:pos x="T0" y="T1"/>
                </a:cxn>
                <a:cxn ang="0">
                  <a:pos x="T2" y="T3"/>
                </a:cxn>
              </a:cxnLst>
              <a:rect l="0" t="0" r="r" b="b"/>
              <a:pathLst>
                <a:path w="762" h="1440">
                  <a:moveTo>
                    <a:pt x="762" y="0"/>
                  </a:moveTo>
                  <a:cubicBezTo>
                    <a:pt x="308" y="245"/>
                    <a:pt x="0" y="1033"/>
                    <a:pt x="403" y="144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2" name="Freeform 12">
              <a:extLst>
                <a:ext uri="{FF2B5EF4-FFF2-40B4-BE49-F238E27FC236}">
                  <a16:creationId xmlns:a16="http://schemas.microsoft.com/office/drawing/2014/main" id="{EAE0F5DE-442D-4F6C-B02C-2568ED195858}"/>
                </a:ext>
                <a:ext uri="{C183D7F6-B498-43B3-948B-1728B52AA6E4}">
                  <adec:decorative xmlns=""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501438" y="9525"/>
              <a:ext cx="665163" cy="257175"/>
            </a:xfrm>
            <a:custGeom>
              <a:avLst/>
              <a:gdLst>
                <a:gd name="T0" fmla="*/ 140 w 140"/>
                <a:gd name="T1" fmla="*/ 54 h 54"/>
                <a:gd name="T2" fmla="*/ 0 w 140"/>
                <a:gd name="T3" fmla="*/ 0 h 54"/>
              </a:gdLst>
              <a:ahLst/>
              <a:cxnLst>
                <a:cxn ang="0">
                  <a:pos x="T0" y="T1"/>
                </a:cxn>
                <a:cxn ang="0">
                  <a:pos x="T2" y="T3"/>
                </a:cxn>
              </a:cxnLst>
              <a:rect l="0" t="0" r="r" b="b"/>
              <a:pathLst>
                <a:path w="140" h="54">
                  <a:moveTo>
                    <a:pt x="140" y="54"/>
                  </a:moveTo>
                  <a:cubicBezTo>
                    <a:pt x="95" y="34"/>
                    <a:pt x="48" y="16"/>
                    <a:pt x="0" y="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3" name="Freeform 13">
              <a:extLst>
                <a:ext uri="{FF2B5EF4-FFF2-40B4-BE49-F238E27FC236}">
                  <a16:creationId xmlns:a16="http://schemas.microsoft.com/office/drawing/2014/main" id="{4F24A002-AFDE-4034-85BE-CBF005AE9238}"/>
                </a:ext>
                <a:ext uri="{C183D7F6-B498-43B3-948B-1728B52AA6E4}">
                  <adec:decorative xmlns=""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41013" y="5408613"/>
              <a:ext cx="1525588" cy="1435100"/>
            </a:xfrm>
            <a:custGeom>
              <a:avLst/>
              <a:gdLst>
                <a:gd name="T0" fmla="*/ 0 w 321"/>
                <a:gd name="T1" fmla="*/ 302 h 302"/>
                <a:gd name="T2" fmla="*/ 321 w 321"/>
                <a:gd name="T3" fmla="*/ 0 h 302"/>
              </a:gdLst>
              <a:ahLst/>
              <a:cxnLst>
                <a:cxn ang="0">
                  <a:pos x="T0" y="T1"/>
                </a:cxn>
                <a:cxn ang="0">
                  <a:pos x="T2" y="T3"/>
                </a:cxn>
              </a:cxnLst>
              <a:rect l="0" t="0" r="r" b="b"/>
              <a:pathLst>
                <a:path w="321" h="302">
                  <a:moveTo>
                    <a:pt x="0" y="302"/>
                  </a:moveTo>
                  <a:cubicBezTo>
                    <a:pt x="114" y="210"/>
                    <a:pt x="223" y="109"/>
                    <a:pt x="321" y="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4" name="Freeform 14">
              <a:extLst>
                <a:ext uri="{FF2B5EF4-FFF2-40B4-BE49-F238E27FC236}">
                  <a16:creationId xmlns:a16="http://schemas.microsoft.com/office/drawing/2014/main" id="{36F0721E-B4B0-4A6C-A92C-F8DE92D3AC02}"/>
                </a:ext>
                <a:ext uri="{C183D7F6-B498-43B3-948B-1728B52AA6E4}">
                  <adec:decorative xmlns=""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1713" y="0"/>
              <a:ext cx="3244850" cy="6843713"/>
            </a:xfrm>
            <a:custGeom>
              <a:avLst/>
              <a:gdLst>
                <a:gd name="T0" fmla="*/ 683 w 683"/>
                <a:gd name="T1" fmla="*/ 0 h 1440"/>
                <a:gd name="T2" fmla="*/ 355 w 683"/>
                <a:gd name="T3" fmla="*/ 1440 h 1440"/>
              </a:gdLst>
              <a:ahLst/>
              <a:cxnLst>
                <a:cxn ang="0">
                  <a:pos x="T0" y="T1"/>
                </a:cxn>
                <a:cxn ang="0">
                  <a:pos x="T2" y="T3"/>
                </a:cxn>
              </a:cxnLst>
              <a:rect l="0" t="0" r="r" b="b"/>
              <a:pathLst>
                <a:path w="683" h="1440">
                  <a:moveTo>
                    <a:pt x="683" y="0"/>
                  </a:moveTo>
                  <a:cubicBezTo>
                    <a:pt x="258" y="256"/>
                    <a:pt x="0" y="1041"/>
                    <a:pt x="355" y="144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5" name="Freeform 15">
              <a:extLst>
                <a:ext uri="{FF2B5EF4-FFF2-40B4-BE49-F238E27FC236}">
                  <a16:creationId xmlns:a16="http://schemas.microsoft.com/office/drawing/2014/main" id="{54D2DC98-69F8-4F2F-9D45-BDFFA5E2BBBB}"/>
                </a:ext>
                <a:ext uri="{C183D7F6-B498-43B3-948B-1728B52AA6E4}">
                  <adec:decorative xmlns=""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802938" y="5518150"/>
              <a:ext cx="1363663" cy="1325563"/>
            </a:xfrm>
            <a:custGeom>
              <a:avLst/>
              <a:gdLst>
                <a:gd name="T0" fmla="*/ 0 w 287"/>
                <a:gd name="T1" fmla="*/ 279 h 279"/>
                <a:gd name="T2" fmla="*/ 287 w 287"/>
                <a:gd name="T3" fmla="*/ 0 h 279"/>
              </a:gdLst>
              <a:ahLst/>
              <a:cxnLst>
                <a:cxn ang="0">
                  <a:pos x="T0" y="T1"/>
                </a:cxn>
                <a:cxn ang="0">
                  <a:pos x="T2" y="T3"/>
                </a:cxn>
              </a:cxnLst>
              <a:rect l="0" t="0" r="r" b="b"/>
              <a:pathLst>
                <a:path w="287" h="279">
                  <a:moveTo>
                    <a:pt x="0" y="279"/>
                  </a:moveTo>
                  <a:cubicBezTo>
                    <a:pt x="101" y="193"/>
                    <a:pt x="198" y="100"/>
                    <a:pt x="287" y="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6" name="Freeform 16">
              <a:extLst>
                <a:ext uri="{FF2B5EF4-FFF2-40B4-BE49-F238E27FC236}">
                  <a16:creationId xmlns:a16="http://schemas.microsoft.com/office/drawing/2014/main" id="{0A636E33-DC38-40B9-B941-037E5D8603F4}"/>
                </a:ext>
                <a:ext uri="{C183D7F6-B498-43B3-948B-1728B52AA6E4}">
                  <adec:decorative xmlns=""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89000" y="0"/>
              <a:ext cx="3230563" cy="6843713"/>
            </a:xfrm>
            <a:custGeom>
              <a:avLst/>
              <a:gdLst>
                <a:gd name="T0" fmla="*/ 680 w 680"/>
                <a:gd name="T1" fmla="*/ 0 h 1440"/>
                <a:gd name="T2" fmla="*/ 337 w 680"/>
                <a:gd name="T3" fmla="*/ 1440 h 1440"/>
              </a:gdLst>
              <a:ahLst/>
              <a:cxnLst>
                <a:cxn ang="0">
                  <a:pos x="T0" y="T1"/>
                </a:cxn>
                <a:cxn ang="0">
                  <a:pos x="T2" y="T3"/>
                </a:cxn>
              </a:cxnLst>
              <a:rect l="0" t="0" r="r" b="b"/>
              <a:pathLst>
                <a:path w="680" h="1440">
                  <a:moveTo>
                    <a:pt x="680" y="0"/>
                  </a:moveTo>
                  <a:cubicBezTo>
                    <a:pt x="257" y="265"/>
                    <a:pt x="0" y="1026"/>
                    <a:pt x="337" y="144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7" name="Freeform 17">
              <a:extLst>
                <a:ext uri="{FF2B5EF4-FFF2-40B4-BE49-F238E27FC236}">
                  <a16:creationId xmlns:a16="http://schemas.microsoft.com/office/drawing/2014/main" id="{03D30690-68C2-4AEC-9789-1495D97E194F}"/>
                </a:ext>
                <a:ext uri="{C183D7F6-B498-43B3-948B-1728B52AA6E4}">
                  <adec:decorative xmlns=""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79150" y="5694363"/>
              <a:ext cx="1187450" cy="1149350"/>
            </a:xfrm>
            <a:custGeom>
              <a:avLst/>
              <a:gdLst>
                <a:gd name="T0" fmla="*/ 0 w 250"/>
                <a:gd name="T1" fmla="*/ 242 h 242"/>
                <a:gd name="T2" fmla="*/ 250 w 250"/>
                <a:gd name="T3" fmla="*/ 0 h 242"/>
              </a:gdLst>
              <a:ahLst/>
              <a:cxnLst>
                <a:cxn ang="0">
                  <a:pos x="T0" y="T1"/>
                </a:cxn>
                <a:cxn ang="0">
                  <a:pos x="T2" y="T3"/>
                </a:cxn>
              </a:cxnLst>
              <a:rect l="0" t="0" r="r" b="b"/>
              <a:pathLst>
                <a:path w="250" h="242">
                  <a:moveTo>
                    <a:pt x="0" y="242"/>
                  </a:moveTo>
                  <a:cubicBezTo>
                    <a:pt x="88" y="166"/>
                    <a:pt x="172" y="85"/>
                    <a:pt x="250" y="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8" name="Freeform 18">
              <a:extLst>
                <a:ext uri="{FF2B5EF4-FFF2-40B4-BE49-F238E27FC236}">
                  <a16:creationId xmlns:a16="http://schemas.microsoft.com/office/drawing/2014/main" id="{1020B1B9-821B-49FB-BDC9-57DA08CBC30A}"/>
                </a:ext>
                <a:ext uri="{C183D7F6-B498-43B3-948B-1728B52AA6E4}">
                  <adec:decorative xmlns=""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84188" y="0"/>
              <a:ext cx="3421063" cy="6843713"/>
            </a:xfrm>
            <a:custGeom>
              <a:avLst/>
              <a:gdLst>
                <a:gd name="T0" fmla="*/ 720 w 720"/>
                <a:gd name="T1" fmla="*/ 0 h 1440"/>
                <a:gd name="T2" fmla="*/ 362 w 720"/>
                <a:gd name="T3" fmla="*/ 1440 h 1440"/>
              </a:gdLst>
              <a:ahLst/>
              <a:cxnLst>
                <a:cxn ang="0">
                  <a:pos x="T0" y="T1"/>
                </a:cxn>
                <a:cxn ang="0">
                  <a:pos x="T2" y="T3"/>
                </a:cxn>
              </a:cxnLst>
              <a:rect l="0" t="0" r="r" b="b"/>
              <a:pathLst>
                <a:path w="720" h="1440">
                  <a:moveTo>
                    <a:pt x="720" y="0"/>
                  </a:moveTo>
                  <a:cubicBezTo>
                    <a:pt x="316" y="282"/>
                    <a:pt x="0" y="1018"/>
                    <a:pt x="362" y="144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9" name="Freeform 19">
              <a:extLst>
                <a:ext uri="{FF2B5EF4-FFF2-40B4-BE49-F238E27FC236}">
                  <a16:creationId xmlns:a16="http://schemas.microsoft.com/office/drawing/2014/main" id="{720EDCE4-8B18-413F-989E-E79628E5AF1F}"/>
                </a:ext>
                <a:ext uri="{C183D7F6-B498-43B3-948B-1728B52AA6E4}">
                  <adec:decorative xmlns=""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87125" y="6049963"/>
              <a:ext cx="879475" cy="793750"/>
            </a:xfrm>
            <a:custGeom>
              <a:avLst/>
              <a:gdLst>
                <a:gd name="T0" fmla="*/ 0 w 185"/>
                <a:gd name="T1" fmla="*/ 167 h 167"/>
                <a:gd name="T2" fmla="*/ 185 w 185"/>
                <a:gd name="T3" fmla="*/ 0 h 167"/>
              </a:gdLst>
              <a:ahLst/>
              <a:cxnLst>
                <a:cxn ang="0">
                  <a:pos x="T0" y="T1"/>
                </a:cxn>
                <a:cxn ang="0">
                  <a:pos x="T2" y="T3"/>
                </a:cxn>
              </a:cxnLst>
              <a:rect l="0" t="0" r="r" b="b"/>
              <a:pathLst>
                <a:path w="185" h="167">
                  <a:moveTo>
                    <a:pt x="0" y="167"/>
                  </a:moveTo>
                  <a:cubicBezTo>
                    <a:pt x="63" y="114"/>
                    <a:pt x="125" y="58"/>
                    <a:pt x="185" y="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0" name="Freeform 20">
              <a:extLst>
                <a:ext uri="{FF2B5EF4-FFF2-40B4-BE49-F238E27FC236}">
                  <a16:creationId xmlns:a16="http://schemas.microsoft.com/office/drawing/2014/main" id="{8563351E-0DDD-4FC8-8D0C-1E446E3C1B52}"/>
                </a:ext>
                <a:ext uri="{C183D7F6-B498-43B3-948B-1728B52AA6E4}">
                  <adec:decorative xmlns=""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98488" y="0"/>
              <a:ext cx="2717800" cy="6843713"/>
            </a:xfrm>
            <a:custGeom>
              <a:avLst/>
              <a:gdLst>
                <a:gd name="T0" fmla="*/ 572 w 572"/>
                <a:gd name="T1" fmla="*/ 0 h 1440"/>
                <a:gd name="T2" fmla="*/ 164 w 572"/>
                <a:gd name="T3" fmla="*/ 1440 h 1440"/>
              </a:gdLst>
              <a:ahLst/>
              <a:cxnLst>
                <a:cxn ang="0">
                  <a:pos x="T0" y="T1"/>
                </a:cxn>
                <a:cxn ang="0">
                  <a:pos x="T2" y="T3"/>
                </a:cxn>
              </a:cxnLst>
              <a:rect l="0" t="0" r="r" b="b"/>
              <a:pathLst>
                <a:path w="572" h="1440">
                  <a:moveTo>
                    <a:pt x="572" y="0"/>
                  </a:moveTo>
                  <a:cubicBezTo>
                    <a:pt x="213" y="320"/>
                    <a:pt x="0" y="979"/>
                    <a:pt x="164" y="1440"/>
                  </a:cubicBezTo>
                </a:path>
              </a:pathLst>
            </a:custGeom>
            <a:noFill/>
            <a:ln w="12700" cap="flat">
              <a:solidFill>
                <a:schemeClr val="tx1">
                  <a:alpha val="15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1" name="Freeform 21">
              <a:extLst>
                <a:ext uri="{FF2B5EF4-FFF2-40B4-BE49-F238E27FC236}">
                  <a16:creationId xmlns:a16="http://schemas.microsoft.com/office/drawing/2014/main" id="{15E8B705-64E7-4513-B3CB-BF46C35732B0}"/>
                </a:ext>
                <a:ext uri="{C183D7F6-B498-43B3-948B-1728B52AA6E4}">
                  <adec:decorative xmlns=""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61938" y="0"/>
              <a:ext cx="2944813" cy="6843713"/>
            </a:xfrm>
            <a:custGeom>
              <a:avLst/>
              <a:gdLst>
                <a:gd name="T0" fmla="*/ 620 w 620"/>
                <a:gd name="T1" fmla="*/ 0 h 1440"/>
                <a:gd name="T2" fmla="*/ 186 w 620"/>
                <a:gd name="T3" fmla="*/ 1440 h 1440"/>
              </a:gdLst>
              <a:ahLst/>
              <a:cxnLst>
                <a:cxn ang="0">
                  <a:pos x="T0" y="T1"/>
                </a:cxn>
                <a:cxn ang="0">
                  <a:pos x="T2" y="T3"/>
                </a:cxn>
              </a:cxnLst>
              <a:rect l="0" t="0" r="r" b="b"/>
              <a:pathLst>
                <a:path w="620" h="1440">
                  <a:moveTo>
                    <a:pt x="620" y="0"/>
                  </a:moveTo>
                  <a:cubicBezTo>
                    <a:pt x="248" y="325"/>
                    <a:pt x="0" y="960"/>
                    <a:pt x="186" y="1440"/>
                  </a:cubicBezTo>
                </a:path>
              </a:pathLst>
            </a:custGeom>
            <a:noFill/>
            <a:ln w="9525" cap="flat">
              <a:solidFill>
                <a:schemeClr val="tx1">
                  <a:alpha val="15000"/>
                </a:schemeClr>
              </a:solidFill>
              <a:prstDash val="lg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2" name="Freeform 22">
              <a:extLst>
                <a:ext uri="{FF2B5EF4-FFF2-40B4-BE49-F238E27FC236}">
                  <a16:creationId xmlns:a16="http://schemas.microsoft.com/office/drawing/2014/main" id="{30DAEE1C-EBB5-47F5-9E76-564FCFDBFC24}"/>
                </a:ext>
                <a:ext uri="{C183D7F6-B498-43B3-948B-1728B52AA6E4}">
                  <adec:decorative xmlns=""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17513" y="0"/>
              <a:ext cx="2403475" cy="6843713"/>
            </a:xfrm>
            <a:custGeom>
              <a:avLst/>
              <a:gdLst>
                <a:gd name="T0" fmla="*/ 506 w 506"/>
                <a:gd name="T1" fmla="*/ 0 h 1440"/>
                <a:gd name="T2" fmla="*/ 171 w 506"/>
                <a:gd name="T3" fmla="*/ 1440 h 1440"/>
              </a:gdLst>
              <a:ahLst/>
              <a:cxnLst>
                <a:cxn ang="0">
                  <a:pos x="T0" y="T1"/>
                </a:cxn>
                <a:cxn ang="0">
                  <a:pos x="T2" y="T3"/>
                </a:cxn>
              </a:cxnLst>
              <a:rect l="0" t="0" r="r" b="b"/>
              <a:pathLst>
                <a:path w="506" h="1440">
                  <a:moveTo>
                    <a:pt x="506" y="0"/>
                  </a:moveTo>
                  <a:cubicBezTo>
                    <a:pt x="109" y="356"/>
                    <a:pt x="0" y="943"/>
                    <a:pt x="171" y="144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3" name="Freeform 23">
              <a:extLst>
                <a:ext uri="{FF2B5EF4-FFF2-40B4-BE49-F238E27FC236}">
                  <a16:creationId xmlns:a16="http://schemas.microsoft.com/office/drawing/2014/main" id="{EDB255E9-A3E2-4098-99A1-FE38FAD15DA1}"/>
                </a:ext>
                <a:ext uri="{C183D7F6-B498-43B3-948B-1728B52AA6E4}">
                  <adec:decorative xmlns=""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288" y="9525"/>
              <a:ext cx="1771650" cy="3198813"/>
            </a:xfrm>
            <a:custGeom>
              <a:avLst/>
              <a:gdLst>
                <a:gd name="T0" fmla="*/ 373 w 373"/>
                <a:gd name="T1" fmla="*/ 0 h 673"/>
                <a:gd name="T2" fmla="*/ 0 w 373"/>
                <a:gd name="T3" fmla="*/ 673 h 673"/>
              </a:gdLst>
              <a:ahLst/>
              <a:cxnLst>
                <a:cxn ang="0">
                  <a:pos x="T0" y="T1"/>
                </a:cxn>
                <a:cxn ang="0">
                  <a:pos x="T2" y="T3"/>
                </a:cxn>
              </a:cxnLst>
              <a:rect l="0" t="0" r="r" b="b"/>
              <a:pathLst>
                <a:path w="373" h="673">
                  <a:moveTo>
                    <a:pt x="373" y="0"/>
                  </a:moveTo>
                  <a:cubicBezTo>
                    <a:pt x="175" y="183"/>
                    <a:pt x="51" y="409"/>
                    <a:pt x="0" y="673"/>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4" name="Freeform 24">
              <a:extLst>
                <a:ext uri="{FF2B5EF4-FFF2-40B4-BE49-F238E27FC236}">
                  <a16:creationId xmlns:a16="http://schemas.microsoft.com/office/drawing/2014/main" id="{D2507F2A-27AF-4833-8273-5FC9A9886392}"/>
                </a:ext>
                <a:ext uri="{C183D7F6-B498-43B3-948B-1728B52AA6E4}">
                  <adec:decorative xmlns=""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763" y="6016625"/>
              <a:ext cx="214313" cy="827088"/>
            </a:xfrm>
            <a:custGeom>
              <a:avLst/>
              <a:gdLst>
                <a:gd name="T0" fmla="*/ 0 w 45"/>
                <a:gd name="T1" fmla="*/ 0 h 174"/>
                <a:gd name="T2" fmla="*/ 45 w 45"/>
                <a:gd name="T3" fmla="*/ 174 h 174"/>
              </a:gdLst>
              <a:ahLst/>
              <a:cxnLst>
                <a:cxn ang="0">
                  <a:pos x="T0" y="T1"/>
                </a:cxn>
                <a:cxn ang="0">
                  <a:pos x="T2" y="T3"/>
                </a:cxn>
              </a:cxnLst>
              <a:rect l="0" t="0" r="r" b="b"/>
              <a:pathLst>
                <a:path w="45" h="174">
                  <a:moveTo>
                    <a:pt x="0" y="0"/>
                  </a:moveTo>
                  <a:cubicBezTo>
                    <a:pt x="11" y="59"/>
                    <a:pt x="26" y="118"/>
                    <a:pt x="45" y="174"/>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5" name="Freeform 25">
              <a:extLst>
                <a:ext uri="{FF2B5EF4-FFF2-40B4-BE49-F238E27FC236}">
                  <a16:creationId xmlns:a16="http://schemas.microsoft.com/office/drawing/2014/main" id="{8DFB8904-0CB8-45AD-ABD2-F7A582365E86}"/>
                </a:ext>
                <a:ext uri="{C183D7F6-B498-43B3-948B-1728B52AA6E4}">
                  <adec:decorative xmlns=""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288" y="0"/>
              <a:ext cx="1562100" cy="2228850"/>
            </a:xfrm>
            <a:custGeom>
              <a:avLst/>
              <a:gdLst>
                <a:gd name="T0" fmla="*/ 329 w 329"/>
                <a:gd name="T1" fmla="*/ 0 h 469"/>
                <a:gd name="T2" fmla="*/ 0 w 329"/>
                <a:gd name="T3" fmla="*/ 469 h 469"/>
              </a:gdLst>
              <a:ahLst/>
              <a:cxnLst>
                <a:cxn ang="0">
                  <a:pos x="T0" y="T1"/>
                </a:cxn>
                <a:cxn ang="0">
                  <a:pos x="T2" y="T3"/>
                </a:cxn>
              </a:cxnLst>
              <a:rect l="0" t="0" r="r" b="b"/>
              <a:pathLst>
                <a:path w="329" h="469">
                  <a:moveTo>
                    <a:pt x="329" y="0"/>
                  </a:moveTo>
                  <a:cubicBezTo>
                    <a:pt x="189" y="133"/>
                    <a:pt x="69" y="288"/>
                    <a:pt x="0" y="469"/>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2" name="Başlık 1">
            <a:extLst>
              <a:ext uri="{FF2B5EF4-FFF2-40B4-BE49-F238E27FC236}">
                <a16:creationId xmlns:a16="http://schemas.microsoft.com/office/drawing/2014/main" id="{C4690F49-E759-4479-B729-AF948D602791}"/>
              </a:ext>
            </a:extLst>
          </p:cNvPr>
          <p:cNvSpPr>
            <a:spLocks noGrp="1"/>
          </p:cNvSpPr>
          <p:nvPr>
            <p:ph type="title"/>
          </p:nvPr>
        </p:nvSpPr>
        <p:spPr>
          <a:xfrm>
            <a:off x="1759287" y="798881"/>
            <a:ext cx="8673427" cy="1048945"/>
          </a:xfrm>
        </p:spPr>
        <p:txBody>
          <a:bodyPr>
            <a:normAutofit/>
          </a:bodyPr>
          <a:lstStyle/>
          <a:p>
            <a:r>
              <a:rPr lang="tr-TR" sz="2800" b="1">
                <a:solidFill>
                  <a:schemeClr val="tx1"/>
                </a:solidFill>
                <a:latin typeface="+mn-lt"/>
              </a:rPr>
              <a:t>Zamanı yönetebilmek hayatı kontrol edebilmektir.</a:t>
            </a:r>
          </a:p>
        </p:txBody>
      </p:sp>
      <p:graphicFrame>
        <p:nvGraphicFramePr>
          <p:cNvPr id="5" name="İçerik Yer Tutucusu 2">
            <a:extLst>
              <a:ext uri="{FF2B5EF4-FFF2-40B4-BE49-F238E27FC236}">
                <a16:creationId xmlns:a16="http://schemas.microsoft.com/office/drawing/2014/main" id="{746D0ABB-D706-4D8B-AAD1-E9DDB7B0BCEB}"/>
              </a:ext>
            </a:extLst>
          </p:cNvPr>
          <p:cNvGraphicFramePr>
            <a:graphicFrameLocks noGrp="1"/>
          </p:cNvGraphicFramePr>
          <p:nvPr>
            <p:ph idx="1"/>
            <p:extLst>
              <p:ext uri="{D42A27DB-BD31-4B8C-83A1-F6EECF244321}">
                <p14:modId xmlns:p14="http://schemas.microsoft.com/office/powerpoint/2010/main" val="3889796311"/>
              </p:ext>
            </p:extLst>
          </p:nvPr>
        </p:nvGraphicFramePr>
        <p:xfrm>
          <a:off x="807722" y="1990976"/>
          <a:ext cx="10576558" cy="41754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7" name="26 Altbilgi Yer Tutucusu"/>
          <p:cNvSpPr>
            <a:spLocks noGrp="1"/>
          </p:cNvSpPr>
          <p:nvPr>
            <p:ph type="ftr" sz="quarter" idx="11"/>
          </p:nvPr>
        </p:nvSpPr>
        <p:spPr/>
        <p:txBody>
          <a:bodyPr/>
          <a:lstStyle/>
          <a:p>
            <a:r>
              <a:rPr lang="en-US" smtClean="0"/>
              <a:t>Elbistan Rehberlik ve Araştırma Merkezi</a:t>
            </a:r>
            <a:endParaRPr lang="en-US" dirty="0"/>
          </a:p>
        </p:txBody>
      </p:sp>
    </p:spTree>
    <p:extLst>
      <p:ext uri="{BB962C8B-B14F-4D97-AF65-F5344CB8AC3E}">
        <p14:creationId xmlns:p14="http://schemas.microsoft.com/office/powerpoint/2010/main" val="3526804571"/>
      </p:ext>
    </p:extLst>
  </p:cSld>
  <p:clrMapOvr>
    <a:masterClrMapping/>
  </p:clrMapOvr>
  <p:transition spd="med">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just"/>
            <a:r>
              <a:rPr lang="tr-TR" altLang="tr-TR" b="1" dirty="0">
                <a:solidFill>
                  <a:schemeClr val="tx1"/>
                </a:solidFill>
                <a:effectLst>
                  <a:outerShdw blurRad="38100" dist="38100" dir="2700000" algn="tl">
                    <a:srgbClr val="000000">
                      <a:alpha val="43137"/>
                    </a:srgbClr>
                  </a:outerShdw>
                </a:effectLst>
                <a:latin typeface="Arial Narrow" panose="020B0606020202030204" pitchFamily="34" charset="0"/>
              </a:rPr>
              <a:t>Planlamada Beş Yaygın Bahane...</a:t>
            </a:r>
            <a:endParaRPr lang="tr-TR" altLang="tr-TR" b="1" dirty="0">
              <a:solidFill>
                <a:schemeClr val="tx1"/>
              </a:solidFill>
              <a:effectLst>
                <a:outerShdw blurRad="38100" dist="38100" dir="2700000" algn="tl">
                  <a:srgbClr val="000000">
                    <a:alpha val="43137"/>
                  </a:srgbClr>
                </a:outerShdw>
              </a:effectLst>
              <a:latin typeface="Arial Narrow" panose="020B0606020202030204" pitchFamily="34" charset="0"/>
            </a:endParaRPr>
          </a:p>
        </p:txBody>
      </p:sp>
      <p:sp>
        <p:nvSpPr>
          <p:cNvPr id="3" name="İçerik Yer Tutucusu 2"/>
          <p:cNvSpPr>
            <a:spLocks noGrp="1"/>
          </p:cNvSpPr>
          <p:nvPr>
            <p:ph idx="1"/>
          </p:nvPr>
        </p:nvSpPr>
        <p:spPr/>
        <p:txBody>
          <a:bodyPr>
            <a:normAutofit/>
          </a:bodyPr>
          <a:lstStyle/>
          <a:p>
            <a:pPr marL="514350" indent="-514350" algn="just">
              <a:buFont typeface="+mj-lt"/>
              <a:buAutoNum type="arabicPeriod"/>
            </a:pPr>
            <a:r>
              <a:rPr lang="tr-TR" altLang="tr-TR" sz="2000" dirty="0">
                <a:latin typeface="Arial Narrow" panose="020B0606020202030204" pitchFamily="34" charset="0"/>
              </a:rPr>
              <a:t>Plan yapmaya vaktim yok.</a:t>
            </a:r>
          </a:p>
          <a:p>
            <a:pPr marL="514350" indent="-514350" algn="just">
              <a:buFont typeface="+mj-lt"/>
              <a:buAutoNum type="arabicPeriod"/>
            </a:pPr>
            <a:r>
              <a:rPr lang="tr-TR" altLang="tr-TR" sz="2000" dirty="0">
                <a:latin typeface="Arial Narrow" panose="020B0606020202030204" pitchFamily="34" charset="0"/>
              </a:rPr>
              <a:t>Neler yapmam gerektiğini zaten biliyorum. Neden plan yapmaya zaman harcayayım.</a:t>
            </a:r>
          </a:p>
          <a:p>
            <a:pPr marL="514350" indent="-514350" algn="just">
              <a:buFont typeface="+mj-lt"/>
              <a:buAutoNum type="arabicPeriod"/>
            </a:pPr>
            <a:r>
              <a:rPr lang="tr-TR" altLang="tr-TR" sz="2000" dirty="0">
                <a:latin typeface="Arial Narrow" panose="020B0606020202030204" pitchFamily="34" charset="0"/>
              </a:rPr>
              <a:t>Plan yapmak bana fayda getirmiyor. Günüm çok fazla bölünüyor.</a:t>
            </a:r>
          </a:p>
          <a:p>
            <a:pPr marL="514350" indent="-514350" algn="just">
              <a:buFont typeface="+mj-lt"/>
              <a:buAutoNum type="arabicPeriod"/>
            </a:pPr>
            <a:r>
              <a:rPr lang="tr-TR" altLang="tr-TR" sz="2000" dirty="0">
                <a:latin typeface="Arial Narrow" panose="020B0606020202030204" pitchFamily="34" charset="0"/>
              </a:rPr>
              <a:t>Uzun bir iş listem olduğunda kendimi kısıtlanmış hissediyorum.</a:t>
            </a:r>
          </a:p>
          <a:p>
            <a:pPr marL="514350" indent="-514350" algn="just">
              <a:buFont typeface="+mj-lt"/>
              <a:buAutoNum type="arabicPeriod"/>
            </a:pPr>
            <a:r>
              <a:rPr lang="tr-TR" altLang="tr-TR" sz="2000" dirty="0">
                <a:latin typeface="Arial Narrow" panose="020B0606020202030204" pitchFamily="34" charset="0"/>
              </a:rPr>
              <a:t>Doğru dürüst plan yapmayı bilmiyorum</a:t>
            </a:r>
            <a:endParaRPr lang="tr-TR" sz="2000" dirty="0"/>
          </a:p>
        </p:txBody>
      </p:sp>
      <p:sp>
        <p:nvSpPr>
          <p:cNvPr id="4" name="Altbilgi Yer Tutucusu 3"/>
          <p:cNvSpPr>
            <a:spLocks noGrp="1"/>
          </p:cNvSpPr>
          <p:nvPr>
            <p:ph type="ftr" sz="quarter" idx="11"/>
          </p:nvPr>
        </p:nvSpPr>
        <p:spPr/>
        <p:txBody>
          <a:bodyPr/>
          <a:lstStyle/>
          <a:p>
            <a:r>
              <a:rPr lang="en-US" smtClean="0"/>
              <a:t>Elbistan Rehberlik ve Araştırma Merkezi</a:t>
            </a:r>
            <a:endParaRPr lang="en-US" dirty="0"/>
          </a:p>
        </p:txBody>
      </p:sp>
    </p:spTree>
    <p:extLst>
      <p:ext uri="{BB962C8B-B14F-4D97-AF65-F5344CB8AC3E}">
        <p14:creationId xmlns:p14="http://schemas.microsoft.com/office/powerpoint/2010/main" val="2659005989"/>
      </p:ext>
    </p:extLst>
  </p:cSld>
  <p:clrMapOvr>
    <a:masterClrMapping/>
  </p:clrMapOvr>
  <p:transition spd="med">
    <p:fade/>
  </p:transition>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2" name="Rectangle 81">
            <a:extLst>
              <a:ext uri="{FF2B5EF4-FFF2-40B4-BE49-F238E27FC236}">
                <a16:creationId xmlns:a16="http://schemas.microsoft.com/office/drawing/2014/main" id="{982413CC-69E6-4BDA-A88D-E4EF8F95B27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83">
            <a:extLst>
              <a:ext uri="{FF2B5EF4-FFF2-40B4-BE49-F238E27FC236}">
                <a16:creationId xmlns:a16="http://schemas.microsoft.com/office/drawing/2014/main" id="{4F1F7357-8633-4CE7-BF80-475EE8A2FAEA}"/>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85" name="Freeform 5">
              <a:extLst>
                <a:ext uri="{FF2B5EF4-FFF2-40B4-BE49-F238E27FC236}">
                  <a16:creationId xmlns:a16="http://schemas.microsoft.com/office/drawing/2014/main" id="{E402FE4E-C12D-497C-AF81-F08E4E02B457}"/>
                </a:ext>
                <a:ext uri="{C183D7F6-B498-43B3-948B-1728B52AA6E4}">
                  <adec:decorative xmlns=""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306513" y="0"/>
              <a:ext cx="3862388" cy="6843713"/>
            </a:xfrm>
            <a:custGeom>
              <a:avLst/>
              <a:gdLst>
                <a:gd name="T0" fmla="*/ 813 w 813"/>
                <a:gd name="T1" fmla="*/ 0 h 1440"/>
                <a:gd name="T2" fmla="*/ 435 w 813"/>
                <a:gd name="T3" fmla="*/ 1440 h 1440"/>
              </a:gdLst>
              <a:ahLst/>
              <a:cxnLst>
                <a:cxn ang="0">
                  <a:pos x="T0" y="T1"/>
                </a:cxn>
                <a:cxn ang="0">
                  <a:pos x="T2" y="T3"/>
                </a:cxn>
              </a:cxnLst>
              <a:rect l="0" t="0" r="r" b="b"/>
              <a:pathLst>
                <a:path w="813" h="1440">
                  <a:moveTo>
                    <a:pt x="813" y="0"/>
                  </a:moveTo>
                  <a:cubicBezTo>
                    <a:pt x="331" y="221"/>
                    <a:pt x="0" y="1039"/>
                    <a:pt x="435" y="144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6" name="Freeform 6">
              <a:extLst>
                <a:ext uri="{FF2B5EF4-FFF2-40B4-BE49-F238E27FC236}">
                  <a16:creationId xmlns:a16="http://schemas.microsoft.com/office/drawing/2014/main" id="{59247B10-170D-4E62-849A-38FCB43C6AF9}"/>
                </a:ext>
                <a:ext uri="{C183D7F6-B498-43B3-948B-1728B52AA6E4}">
                  <adec:decorative xmlns=""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26725" y="9525"/>
              <a:ext cx="1539875" cy="555625"/>
            </a:xfrm>
            <a:custGeom>
              <a:avLst/>
              <a:gdLst>
                <a:gd name="T0" fmla="*/ 324 w 324"/>
                <a:gd name="T1" fmla="*/ 117 h 117"/>
                <a:gd name="T2" fmla="*/ 0 w 324"/>
                <a:gd name="T3" fmla="*/ 0 h 117"/>
              </a:gdLst>
              <a:ahLst/>
              <a:cxnLst>
                <a:cxn ang="0">
                  <a:pos x="T0" y="T1"/>
                </a:cxn>
                <a:cxn ang="0">
                  <a:pos x="T2" y="T3"/>
                </a:cxn>
              </a:cxnLst>
              <a:rect l="0" t="0" r="r" b="b"/>
              <a:pathLst>
                <a:path w="324" h="117">
                  <a:moveTo>
                    <a:pt x="324" y="117"/>
                  </a:moveTo>
                  <a:cubicBezTo>
                    <a:pt x="223" y="64"/>
                    <a:pt x="107" y="28"/>
                    <a:pt x="0" y="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7" name="Freeform 7">
              <a:extLst>
                <a:ext uri="{FF2B5EF4-FFF2-40B4-BE49-F238E27FC236}">
                  <a16:creationId xmlns:a16="http://schemas.microsoft.com/office/drawing/2014/main" id="{89A587A7-1BEF-45AA-9EFC-6558A8749CE3}"/>
                </a:ext>
                <a:ext uri="{C183D7F6-B498-43B3-948B-1728B52AA6E4}">
                  <adec:decorative xmlns=""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247313" y="5013325"/>
              <a:ext cx="1919288" cy="1830388"/>
            </a:xfrm>
            <a:custGeom>
              <a:avLst/>
              <a:gdLst>
                <a:gd name="T0" fmla="*/ 0 w 404"/>
                <a:gd name="T1" fmla="*/ 385 h 385"/>
                <a:gd name="T2" fmla="*/ 404 w 404"/>
                <a:gd name="T3" fmla="*/ 0 h 385"/>
              </a:gdLst>
              <a:ahLst/>
              <a:cxnLst>
                <a:cxn ang="0">
                  <a:pos x="T0" y="T1"/>
                </a:cxn>
                <a:cxn ang="0">
                  <a:pos x="T2" y="T3"/>
                </a:cxn>
              </a:cxnLst>
              <a:rect l="0" t="0" r="r" b="b"/>
              <a:pathLst>
                <a:path w="404" h="385">
                  <a:moveTo>
                    <a:pt x="0" y="385"/>
                  </a:moveTo>
                  <a:cubicBezTo>
                    <a:pt x="146" y="272"/>
                    <a:pt x="285" y="142"/>
                    <a:pt x="404" y="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8" name="Freeform 8">
              <a:extLst>
                <a:ext uri="{FF2B5EF4-FFF2-40B4-BE49-F238E27FC236}">
                  <a16:creationId xmlns:a16="http://schemas.microsoft.com/office/drawing/2014/main" id="{AC25B5A1-6EF7-44EC-A2F0-1EDC96A79B07}"/>
                </a:ext>
                <a:ext uri="{C183D7F6-B498-43B3-948B-1728B52AA6E4}">
                  <adec:decorative xmlns=""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0775" y="0"/>
              <a:ext cx="3676650" cy="6843713"/>
            </a:xfrm>
            <a:custGeom>
              <a:avLst/>
              <a:gdLst>
                <a:gd name="T0" fmla="*/ 774 w 774"/>
                <a:gd name="T1" fmla="*/ 0 h 1440"/>
                <a:gd name="T2" fmla="*/ 411 w 774"/>
                <a:gd name="T3" fmla="*/ 1440 h 1440"/>
              </a:gdLst>
              <a:ahLst/>
              <a:cxnLst>
                <a:cxn ang="0">
                  <a:pos x="T0" y="T1"/>
                </a:cxn>
                <a:cxn ang="0">
                  <a:pos x="T2" y="T3"/>
                </a:cxn>
              </a:cxnLst>
              <a:rect l="0" t="0" r="r" b="b"/>
              <a:pathLst>
                <a:path w="774" h="1440">
                  <a:moveTo>
                    <a:pt x="774" y="0"/>
                  </a:moveTo>
                  <a:cubicBezTo>
                    <a:pt x="312" y="240"/>
                    <a:pt x="0" y="1034"/>
                    <a:pt x="411" y="1440"/>
                  </a:cubicBezTo>
                </a:path>
              </a:pathLst>
            </a:custGeom>
            <a:noFill/>
            <a:ln w="9525" cap="flat">
              <a:solidFill>
                <a:schemeClr val="tx1">
                  <a:alpha val="15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9" name="Freeform 9">
              <a:extLst>
                <a:ext uri="{FF2B5EF4-FFF2-40B4-BE49-F238E27FC236}">
                  <a16:creationId xmlns:a16="http://schemas.microsoft.com/office/drawing/2014/main" id="{80B8582C-7E17-4115-9FF1-979C8405CB5E}"/>
                </a:ext>
                <a:ext uri="{C183D7F6-B498-43B3-948B-1728B52AA6E4}">
                  <adec:decorative xmlns=""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02988" y="9525"/>
              <a:ext cx="963613" cy="366713"/>
            </a:xfrm>
            <a:custGeom>
              <a:avLst/>
              <a:gdLst>
                <a:gd name="T0" fmla="*/ 203 w 203"/>
                <a:gd name="T1" fmla="*/ 77 h 77"/>
                <a:gd name="T2" fmla="*/ 0 w 203"/>
                <a:gd name="T3" fmla="*/ 0 h 77"/>
              </a:gdLst>
              <a:ahLst/>
              <a:cxnLst>
                <a:cxn ang="0">
                  <a:pos x="T0" y="T1"/>
                </a:cxn>
                <a:cxn ang="0">
                  <a:pos x="T2" y="T3"/>
                </a:cxn>
              </a:cxnLst>
              <a:rect l="0" t="0" r="r" b="b"/>
              <a:pathLst>
                <a:path w="203" h="77">
                  <a:moveTo>
                    <a:pt x="203" y="77"/>
                  </a:moveTo>
                  <a:cubicBezTo>
                    <a:pt x="138" y="46"/>
                    <a:pt x="68" y="21"/>
                    <a:pt x="0" y="0"/>
                  </a:cubicBezTo>
                </a:path>
              </a:pathLst>
            </a:custGeom>
            <a:noFill/>
            <a:ln w="9525" cap="flat">
              <a:solidFill>
                <a:schemeClr val="tx1">
                  <a:alpha val="15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0" name="Freeform 10">
              <a:extLst>
                <a:ext uri="{FF2B5EF4-FFF2-40B4-BE49-F238E27FC236}">
                  <a16:creationId xmlns:a16="http://schemas.microsoft.com/office/drawing/2014/main" id="{F6C4AB66-7A18-4E51-935B-237F4CA82720}"/>
                </a:ext>
                <a:ext uri="{C183D7F6-B498-43B3-948B-1728B52AA6E4}">
                  <adec:decorative xmlns=""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494963" y="5275263"/>
              <a:ext cx="1666875" cy="1577975"/>
            </a:xfrm>
            <a:custGeom>
              <a:avLst/>
              <a:gdLst>
                <a:gd name="T0" fmla="*/ 0 w 351"/>
                <a:gd name="T1" fmla="*/ 332 h 332"/>
                <a:gd name="T2" fmla="*/ 351 w 351"/>
                <a:gd name="T3" fmla="*/ 0 h 332"/>
              </a:gdLst>
              <a:ahLst/>
              <a:cxnLst>
                <a:cxn ang="0">
                  <a:pos x="T0" y="T1"/>
                </a:cxn>
                <a:cxn ang="0">
                  <a:pos x="T2" y="T3"/>
                </a:cxn>
              </a:cxnLst>
              <a:rect l="0" t="0" r="r" b="b"/>
              <a:pathLst>
                <a:path w="351" h="332">
                  <a:moveTo>
                    <a:pt x="0" y="332"/>
                  </a:moveTo>
                  <a:cubicBezTo>
                    <a:pt x="125" y="232"/>
                    <a:pt x="245" y="121"/>
                    <a:pt x="351" y="0"/>
                  </a:cubicBezTo>
                </a:path>
              </a:pathLst>
            </a:custGeom>
            <a:noFill/>
            <a:ln w="9525" cap="flat">
              <a:solidFill>
                <a:schemeClr val="tx1">
                  <a:alpha val="15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1" name="Freeform 11">
              <a:extLst>
                <a:ext uri="{FF2B5EF4-FFF2-40B4-BE49-F238E27FC236}">
                  <a16:creationId xmlns:a16="http://schemas.microsoft.com/office/drawing/2014/main" id="{CDF12911-A240-4580-8788-0C49DB1FEDBF}"/>
                </a:ext>
                <a:ext uri="{C183D7F6-B498-43B3-948B-1728B52AA6E4}">
                  <adec:decorative xmlns=""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1713" y="0"/>
              <a:ext cx="3621088" cy="6843713"/>
            </a:xfrm>
            <a:custGeom>
              <a:avLst/>
              <a:gdLst>
                <a:gd name="T0" fmla="*/ 762 w 762"/>
                <a:gd name="T1" fmla="*/ 0 h 1440"/>
                <a:gd name="T2" fmla="*/ 403 w 762"/>
                <a:gd name="T3" fmla="*/ 1440 h 1440"/>
              </a:gdLst>
              <a:ahLst/>
              <a:cxnLst>
                <a:cxn ang="0">
                  <a:pos x="T0" y="T1"/>
                </a:cxn>
                <a:cxn ang="0">
                  <a:pos x="T2" y="T3"/>
                </a:cxn>
              </a:cxnLst>
              <a:rect l="0" t="0" r="r" b="b"/>
              <a:pathLst>
                <a:path w="762" h="1440">
                  <a:moveTo>
                    <a:pt x="762" y="0"/>
                  </a:moveTo>
                  <a:cubicBezTo>
                    <a:pt x="308" y="245"/>
                    <a:pt x="0" y="1033"/>
                    <a:pt x="403" y="144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2" name="Freeform 12">
              <a:extLst>
                <a:ext uri="{FF2B5EF4-FFF2-40B4-BE49-F238E27FC236}">
                  <a16:creationId xmlns:a16="http://schemas.microsoft.com/office/drawing/2014/main" id="{EAE0F5DE-442D-4F6C-B02C-2568ED195858}"/>
                </a:ext>
                <a:ext uri="{C183D7F6-B498-43B3-948B-1728B52AA6E4}">
                  <adec:decorative xmlns=""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501438" y="9525"/>
              <a:ext cx="665163" cy="257175"/>
            </a:xfrm>
            <a:custGeom>
              <a:avLst/>
              <a:gdLst>
                <a:gd name="T0" fmla="*/ 140 w 140"/>
                <a:gd name="T1" fmla="*/ 54 h 54"/>
                <a:gd name="T2" fmla="*/ 0 w 140"/>
                <a:gd name="T3" fmla="*/ 0 h 54"/>
              </a:gdLst>
              <a:ahLst/>
              <a:cxnLst>
                <a:cxn ang="0">
                  <a:pos x="T0" y="T1"/>
                </a:cxn>
                <a:cxn ang="0">
                  <a:pos x="T2" y="T3"/>
                </a:cxn>
              </a:cxnLst>
              <a:rect l="0" t="0" r="r" b="b"/>
              <a:pathLst>
                <a:path w="140" h="54">
                  <a:moveTo>
                    <a:pt x="140" y="54"/>
                  </a:moveTo>
                  <a:cubicBezTo>
                    <a:pt x="95" y="34"/>
                    <a:pt x="48" y="16"/>
                    <a:pt x="0" y="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3" name="Freeform 13">
              <a:extLst>
                <a:ext uri="{FF2B5EF4-FFF2-40B4-BE49-F238E27FC236}">
                  <a16:creationId xmlns:a16="http://schemas.microsoft.com/office/drawing/2014/main" id="{4F24A002-AFDE-4034-85BE-CBF005AE9238}"/>
                </a:ext>
                <a:ext uri="{C183D7F6-B498-43B3-948B-1728B52AA6E4}">
                  <adec:decorative xmlns=""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41013" y="5408613"/>
              <a:ext cx="1525588" cy="1435100"/>
            </a:xfrm>
            <a:custGeom>
              <a:avLst/>
              <a:gdLst>
                <a:gd name="T0" fmla="*/ 0 w 321"/>
                <a:gd name="T1" fmla="*/ 302 h 302"/>
                <a:gd name="T2" fmla="*/ 321 w 321"/>
                <a:gd name="T3" fmla="*/ 0 h 302"/>
              </a:gdLst>
              <a:ahLst/>
              <a:cxnLst>
                <a:cxn ang="0">
                  <a:pos x="T0" y="T1"/>
                </a:cxn>
                <a:cxn ang="0">
                  <a:pos x="T2" y="T3"/>
                </a:cxn>
              </a:cxnLst>
              <a:rect l="0" t="0" r="r" b="b"/>
              <a:pathLst>
                <a:path w="321" h="302">
                  <a:moveTo>
                    <a:pt x="0" y="302"/>
                  </a:moveTo>
                  <a:cubicBezTo>
                    <a:pt x="114" y="210"/>
                    <a:pt x="223" y="109"/>
                    <a:pt x="321" y="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4" name="Freeform 14">
              <a:extLst>
                <a:ext uri="{FF2B5EF4-FFF2-40B4-BE49-F238E27FC236}">
                  <a16:creationId xmlns:a16="http://schemas.microsoft.com/office/drawing/2014/main" id="{36F0721E-B4B0-4A6C-A92C-F8DE92D3AC02}"/>
                </a:ext>
                <a:ext uri="{C183D7F6-B498-43B3-948B-1728B52AA6E4}">
                  <adec:decorative xmlns=""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1713" y="0"/>
              <a:ext cx="3244850" cy="6843713"/>
            </a:xfrm>
            <a:custGeom>
              <a:avLst/>
              <a:gdLst>
                <a:gd name="T0" fmla="*/ 683 w 683"/>
                <a:gd name="T1" fmla="*/ 0 h 1440"/>
                <a:gd name="T2" fmla="*/ 355 w 683"/>
                <a:gd name="T3" fmla="*/ 1440 h 1440"/>
              </a:gdLst>
              <a:ahLst/>
              <a:cxnLst>
                <a:cxn ang="0">
                  <a:pos x="T0" y="T1"/>
                </a:cxn>
                <a:cxn ang="0">
                  <a:pos x="T2" y="T3"/>
                </a:cxn>
              </a:cxnLst>
              <a:rect l="0" t="0" r="r" b="b"/>
              <a:pathLst>
                <a:path w="683" h="1440">
                  <a:moveTo>
                    <a:pt x="683" y="0"/>
                  </a:moveTo>
                  <a:cubicBezTo>
                    <a:pt x="258" y="256"/>
                    <a:pt x="0" y="1041"/>
                    <a:pt x="355" y="144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5" name="Freeform 15">
              <a:extLst>
                <a:ext uri="{FF2B5EF4-FFF2-40B4-BE49-F238E27FC236}">
                  <a16:creationId xmlns:a16="http://schemas.microsoft.com/office/drawing/2014/main" id="{54D2DC98-69F8-4F2F-9D45-BDFFA5E2BBBB}"/>
                </a:ext>
                <a:ext uri="{C183D7F6-B498-43B3-948B-1728B52AA6E4}">
                  <adec:decorative xmlns=""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802938" y="5518150"/>
              <a:ext cx="1363663" cy="1325563"/>
            </a:xfrm>
            <a:custGeom>
              <a:avLst/>
              <a:gdLst>
                <a:gd name="T0" fmla="*/ 0 w 287"/>
                <a:gd name="T1" fmla="*/ 279 h 279"/>
                <a:gd name="T2" fmla="*/ 287 w 287"/>
                <a:gd name="T3" fmla="*/ 0 h 279"/>
              </a:gdLst>
              <a:ahLst/>
              <a:cxnLst>
                <a:cxn ang="0">
                  <a:pos x="T0" y="T1"/>
                </a:cxn>
                <a:cxn ang="0">
                  <a:pos x="T2" y="T3"/>
                </a:cxn>
              </a:cxnLst>
              <a:rect l="0" t="0" r="r" b="b"/>
              <a:pathLst>
                <a:path w="287" h="279">
                  <a:moveTo>
                    <a:pt x="0" y="279"/>
                  </a:moveTo>
                  <a:cubicBezTo>
                    <a:pt x="101" y="193"/>
                    <a:pt x="198" y="100"/>
                    <a:pt x="287" y="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6" name="Freeform 16">
              <a:extLst>
                <a:ext uri="{FF2B5EF4-FFF2-40B4-BE49-F238E27FC236}">
                  <a16:creationId xmlns:a16="http://schemas.microsoft.com/office/drawing/2014/main" id="{0A636E33-DC38-40B9-B941-037E5D8603F4}"/>
                </a:ext>
                <a:ext uri="{C183D7F6-B498-43B3-948B-1728B52AA6E4}">
                  <adec:decorative xmlns=""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89000" y="0"/>
              <a:ext cx="3230563" cy="6843713"/>
            </a:xfrm>
            <a:custGeom>
              <a:avLst/>
              <a:gdLst>
                <a:gd name="T0" fmla="*/ 680 w 680"/>
                <a:gd name="T1" fmla="*/ 0 h 1440"/>
                <a:gd name="T2" fmla="*/ 337 w 680"/>
                <a:gd name="T3" fmla="*/ 1440 h 1440"/>
              </a:gdLst>
              <a:ahLst/>
              <a:cxnLst>
                <a:cxn ang="0">
                  <a:pos x="T0" y="T1"/>
                </a:cxn>
                <a:cxn ang="0">
                  <a:pos x="T2" y="T3"/>
                </a:cxn>
              </a:cxnLst>
              <a:rect l="0" t="0" r="r" b="b"/>
              <a:pathLst>
                <a:path w="680" h="1440">
                  <a:moveTo>
                    <a:pt x="680" y="0"/>
                  </a:moveTo>
                  <a:cubicBezTo>
                    <a:pt x="257" y="265"/>
                    <a:pt x="0" y="1026"/>
                    <a:pt x="337" y="144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7" name="Freeform 17">
              <a:extLst>
                <a:ext uri="{FF2B5EF4-FFF2-40B4-BE49-F238E27FC236}">
                  <a16:creationId xmlns:a16="http://schemas.microsoft.com/office/drawing/2014/main" id="{03D30690-68C2-4AEC-9789-1495D97E194F}"/>
                </a:ext>
                <a:ext uri="{C183D7F6-B498-43B3-948B-1728B52AA6E4}">
                  <adec:decorative xmlns=""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79150" y="5694363"/>
              <a:ext cx="1187450" cy="1149350"/>
            </a:xfrm>
            <a:custGeom>
              <a:avLst/>
              <a:gdLst>
                <a:gd name="T0" fmla="*/ 0 w 250"/>
                <a:gd name="T1" fmla="*/ 242 h 242"/>
                <a:gd name="T2" fmla="*/ 250 w 250"/>
                <a:gd name="T3" fmla="*/ 0 h 242"/>
              </a:gdLst>
              <a:ahLst/>
              <a:cxnLst>
                <a:cxn ang="0">
                  <a:pos x="T0" y="T1"/>
                </a:cxn>
                <a:cxn ang="0">
                  <a:pos x="T2" y="T3"/>
                </a:cxn>
              </a:cxnLst>
              <a:rect l="0" t="0" r="r" b="b"/>
              <a:pathLst>
                <a:path w="250" h="242">
                  <a:moveTo>
                    <a:pt x="0" y="242"/>
                  </a:moveTo>
                  <a:cubicBezTo>
                    <a:pt x="88" y="166"/>
                    <a:pt x="172" y="85"/>
                    <a:pt x="250" y="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8" name="Freeform 18">
              <a:extLst>
                <a:ext uri="{FF2B5EF4-FFF2-40B4-BE49-F238E27FC236}">
                  <a16:creationId xmlns:a16="http://schemas.microsoft.com/office/drawing/2014/main" id="{1020B1B9-821B-49FB-BDC9-57DA08CBC30A}"/>
                </a:ext>
                <a:ext uri="{C183D7F6-B498-43B3-948B-1728B52AA6E4}">
                  <adec:decorative xmlns=""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84188" y="0"/>
              <a:ext cx="3421063" cy="6843713"/>
            </a:xfrm>
            <a:custGeom>
              <a:avLst/>
              <a:gdLst>
                <a:gd name="T0" fmla="*/ 720 w 720"/>
                <a:gd name="T1" fmla="*/ 0 h 1440"/>
                <a:gd name="T2" fmla="*/ 362 w 720"/>
                <a:gd name="T3" fmla="*/ 1440 h 1440"/>
              </a:gdLst>
              <a:ahLst/>
              <a:cxnLst>
                <a:cxn ang="0">
                  <a:pos x="T0" y="T1"/>
                </a:cxn>
                <a:cxn ang="0">
                  <a:pos x="T2" y="T3"/>
                </a:cxn>
              </a:cxnLst>
              <a:rect l="0" t="0" r="r" b="b"/>
              <a:pathLst>
                <a:path w="720" h="1440">
                  <a:moveTo>
                    <a:pt x="720" y="0"/>
                  </a:moveTo>
                  <a:cubicBezTo>
                    <a:pt x="316" y="282"/>
                    <a:pt x="0" y="1018"/>
                    <a:pt x="362" y="144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9" name="Freeform 19">
              <a:extLst>
                <a:ext uri="{FF2B5EF4-FFF2-40B4-BE49-F238E27FC236}">
                  <a16:creationId xmlns:a16="http://schemas.microsoft.com/office/drawing/2014/main" id="{720EDCE4-8B18-413F-989E-E79628E5AF1F}"/>
                </a:ext>
                <a:ext uri="{C183D7F6-B498-43B3-948B-1728B52AA6E4}">
                  <adec:decorative xmlns=""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87125" y="6049963"/>
              <a:ext cx="879475" cy="793750"/>
            </a:xfrm>
            <a:custGeom>
              <a:avLst/>
              <a:gdLst>
                <a:gd name="T0" fmla="*/ 0 w 185"/>
                <a:gd name="T1" fmla="*/ 167 h 167"/>
                <a:gd name="T2" fmla="*/ 185 w 185"/>
                <a:gd name="T3" fmla="*/ 0 h 167"/>
              </a:gdLst>
              <a:ahLst/>
              <a:cxnLst>
                <a:cxn ang="0">
                  <a:pos x="T0" y="T1"/>
                </a:cxn>
                <a:cxn ang="0">
                  <a:pos x="T2" y="T3"/>
                </a:cxn>
              </a:cxnLst>
              <a:rect l="0" t="0" r="r" b="b"/>
              <a:pathLst>
                <a:path w="185" h="167">
                  <a:moveTo>
                    <a:pt x="0" y="167"/>
                  </a:moveTo>
                  <a:cubicBezTo>
                    <a:pt x="63" y="114"/>
                    <a:pt x="125" y="58"/>
                    <a:pt x="185" y="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0" name="Freeform 20">
              <a:extLst>
                <a:ext uri="{FF2B5EF4-FFF2-40B4-BE49-F238E27FC236}">
                  <a16:creationId xmlns:a16="http://schemas.microsoft.com/office/drawing/2014/main" id="{8563351E-0DDD-4FC8-8D0C-1E446E3C1B52}"/>
                </a:ext>
                <a:ext uri="{C183D7F6-B498-43B3-948B-1728B52AA6E4}">
                  <adec:decorative xmlns=""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98488" y="0"/>
              <a:ext cx="2717800" cy="6843713"/>
            </a:xfrm>
            <a:custGeom>
              <a:avLst/>
              <a:gdLst>
                <a:gd name="T0" fmla="*/ 572 w 572"/>
                <a:gd name="T1" fmla="*/ 0 h 1440"/>
                <a:gd name="T2" fmla="*/ 164 w 572"/>
                <a:gd name="T3" fmla="*/ 1440 h 1440"/>
              </a:gdLst>
              <a:ahLst/>
              <a:cxnLst>
                <a:cxn ang="0">
                  <a:pos x="T0" y="T1"/>
                </a:cxn>
                <a:cxn ang="0">
                  <a:pos x="T2" y="T3"/>
                </a:cxn>
              </a:cxnLst>
              <a:rect l="0" t="0" r="r" b="b"/>
              <a:pathLst>
                <a:path w="572" h="1440">
                  <a:moveTo>
                    <a:pt x="572" y="0"/>
                  </a:moveTo>
                  <a:cubicBezTo>
                    <a:pt x="213" y="320"/>
                    <a:pt x="0" y="979"/>
                    <a:pt x="164" y="1440"/>
                  </a:cubicBezTo>
                </a:path>
              </a:pathLst>
            </a:custGeom>
            <a:noFill/>
            <a:ln w="12700" cap="flat">
              <a:solidFill>
                <a:schemeClr val="tx1">
                  <a:alpha val="15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1" name="Freeform 21">
              <a:extLst>
                <a:ext uri="{FF2B5EF4-FFF2-40B4-BE49-F238E27FC236}">
                  <a16:creationId xmlns:a16="http://schemas.microsoft.com/office/drawing/2014/main" id="{15E8B705-64E7-4513-B3CB-BF46C35732B0}"/>
                </a:ext>
                <a:ext uri="{C183D7F6-B498-43B3-948B-1728B52AA6E4}">
                  <adec:decorative xmlns=""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61938" y="0"/>
              <a:ext cx="2944813" cy="6843713"/>
            </a:xfrm>
            <a:custGeom>
              <a:avLst/>
              <a:gdLst>
                <a:gd name="T0" fmla="*/ 620 w 620"/>
                <a:gd name="T1" fmla="*/ 0 h 1440"/>
                <a:gd name="T2" fmla="*/ 186 w 620"/>
                <a:gd name="T3" fmla="*/ 1440 h 1440"/>
              </a:gdLst>
              <a:ahLst/>
              <a:cxnLst>
                <a:cxn ang="0">
                  <a:pos x="T0" y="T1"/>
                </a:cxn>
                <a:cxn ang="0">
                  <a:pos x="T2" y="T3"/>
                </a:cxn>
              </a:cxnLst>
              <a:rect l="0" t="0" r="r" b="b"/>
              <a:pathLst>
                <a:path w="620" h="1440">
                  <a:moveTo>
                    <a:pt x="620" y="0"/>
                  </a:moveTo>
                  <a:cubicBezTo>
                    <a:pt x="248" y="325"/>
                    <a:pt x="0" y="960"/>
                    <a:pt x="186" y="1440"/>
                  </a:cubicBezTo>
                </a:path>
              </a:pathLst>
            </a:custGeom>
            <a:noFill/>
            <a:ln w="9525" cap="flat">
              <a:solidFill>
                <a:schemeClr val="tx1">
                  <a:alpha val="15000"/>
                </a:schemeClr>
              </a:solidFill>
              <a:prstDash val="lg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2" name="Freeform 22">
              <a:extLst>
                <a:ext uri="{FF2B5EF4-FFF2-40B4-BE49-F238E27FC236}">
                  <a16:creationId xmlns:a16="http://schemas.microsoft.com/office/drawing/2014/main" id="{30DAEE1C-EBB5-47F5-9E76-564FCFDBFC24}"/>
                </a:ext>
                <a:ext uri="{C183D7F6-B498-43B3-948B-1728B52AA6E4}">
                  <adec:decorative xmlns=""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17513" y="0"/>
              <a:ext cx="2403475" cy="6843713"/>
            </a:xfrm>
            <a:custGeom>
              <a:avLst/>
              <a:gdLst>
                <a:gd name="T0" fmla="*/ 506 w 506"/>
                <a:gd name="T1" fmla="*/ 0 h 1440"/>
                <a:gd name="T2" fmla="*/ 171 w 506"/>
                <a:gd name="T3" fmla="*/ 1440 h 1440"/>
              </a:gdLst>
              <a:ahLst/>
              <a:cxnLst>
                <a:cxn ang="0">
                  <a:pos x="T0" y="T1"/>
                </a:cxn>
                <a:cxn ang="0">
                  <a:pos x="T2" y="T3"/>
                </a:cxn>
              </a:cxnLst>
              <a:rect l="0" t="0" r="r" b="b"/>
              <a:pathLst>
                <a:path w="506" h="1440">
                  <a:moveTo>
                    <a:pt x="506" y="0"/>
                  </a:moveTo>
                  <a:cubicBezTo>
                    <a:pt x="109" y="356"/>
                    <a:pt x="0" y="943"/>
                    <a:pt x="171" y="144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3" name="Freeform 23">
              <a:extLst>
                <a:ext uri="{FF2B5EF4-FFF2-40B4-BE49-F238E27FC236}">
                  <a16:creationId xmlns:a16="http://schemas.microsoft.com/office/drawing/2014/main" id="{EDB255E9-A3E2-4098-99A1-FE38FAD15DA1}"/>
                </a:ext>
                <a:ext uri="{C183D7F6-B498-43B3-948B-1728B52AA6E4}">
                  <adec:decorative xmlns=""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288" y="9525"/>
              <a:ext cx="1771650" cy="3198813"/>
            </a:xfrm>
            <a:custGeom>
              <a:avLst/>
              <a:gdLst>
                <a:gd name="T0" fmla="*/ 373 w 373"/>
                <a:gd name="T1" fmla="*/ 0 h 673"/>
                <a:gd name="T2" fmla="*/ 0 w 373"/>
                <a:gd name="T3" fmla="*/ 673 h 673"/>
              </a:gdLst>
              <a:ahLst/>
              <a:cxnLst>
                <a:cxn ang="0">
                  <a:pos x="T0" y="T1"/>
                </a:cxn>
                <a:cxn ang="0">
                  <a:pos x="T2" y="T3"/>
                </a:cxn>
              </a:cxnLst>
              <a:rect l="0" t="0" r="r" b="b"/>
              <a:pathLst>
                <a:path w="373" h="673">
                  <a:moveTo>
                    <a:pt x="373" y="0"/>
                  </a:moveTo>
                  <a:cubicBezTo>
                    <a:pt x="175" y="183"/>
                    <a:pt x="51" y="409"/>
                    <a:pt x="0" y="673"/>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4" name="Freeform 24">
              <a:extLst>
                <a:ext uri="{FF2B5EF4-FFF2-40B4-BE49-F238E27FC236}">
                  <a16:creationId xmlns:a16="http://schemas.microsoft.com/office/drawing/2014/main" id="{D2507F2A-27AF-4833-8273-5FC9A9886392}"/>
                </a:ext>
                <a:ext uri="{C183D7F6-B498-43B3-948B-1728B52AA6E4}">
                  <adec:decorative xmlns=""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763" y="6016625"/>
              <a:ext cx="214313" cy="827088"/>
            </a:xfrm>
            <a:custGeom>
              <a:avLst/>
              <a:gdLst>
                <a:gd name="T0" fmla="*/ 0 w 45"/>
                <a:gd name="T1" fmla="*/ 0 h 174"/>
                <a:gd name="T2" fmla="*/ 45 w 45"/>
                <a:gd name="T3" fmla="*/ 174 h 174"/>
              </a:gdLst>
              <a:ahLst/>
              <a:cxnLst>
                <a:cxn ang="0">
                  <a:pos x="T0" y="T1"/>
                </a:cxn>
                <a:cxn ang="0">
                  <a:pos x="T2" y="T3"/>
                </a:cxn>
              </a:cxnLst>
              <a:rect l="0" t="0" r="r" b="b"/>
              <a:pathLst>
                <a:path w="45" h="174">
                  <a:moveTo>
                    <a:pt x="0" y="0"/>
                  </a:moveTo>
                  <a:cubicBezTo>
                    <a:pt x="11" y="59"/>
                    <a:pt x="26" y="118"/>
                    <a:pt x="45" y="174"/>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5" name="Freeform 25">
              <a:extLst>
                <a:ext uri="{FF2B5EF4-FFF2-40B4-BE49-F238E27FC236}">
                  <a16:creationId xmlns:a16="http://schemas.microsoft.com/office/drawing/2014/main" id="{8DFB8904-0CB8-45AD-ABD2-F7A582365E86}"/>
                </a:ext>
                <a:ext uri="{C183D7F6-B498-43B3-948B-1728B52AA6E4}">
                  <adec:decorative xmlns=""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288" y="0"/>
              <a:ext cx="1562100" cy="2228850"/>
            </a:xfrm>
            <a:custGeom>
              <a:avLst/>
              <a:gdLst>
                <a:gd name="T0" fmla="*/ 329 w 329"/>
                <a:gd name="T1" fmla="*/ 0 h 469"/>
                <a:gd name="T2" fmla="*/ 0 w 329"/>
                <a:gd name="T3" fmla="*/ 469 h 469"/>
              </a:gdLst>
              <a:ahLst/>
              <a:cxnLst>
                <a:cxn ang="0">
                  <a:pos x="T0" y="T1"/>
                </a:cxn>
                <a:cxn ang="0">
                  <a:pos x="T2" y="T3"/>
                </a:cxn>
              </a:cxnLst>
              <a:rect l="0" t="0" r="r" b="b"/>
              <a:pathLst>
                <a:path w="329" h="469">
                  <a:moveTo>
                    <a:pt x="329" y="0"/>
                  </a:moveTo>
                  <a:cubicBezTo>
                    <a:pt x="189" y="133"/>
                    <a:pt x="69" y="288"/>
                    <a:pt x="0" y="469"/>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27" name="26 İçerik Yer Tutucusu"/>
          <p:cNvSpPr>
            <a:spLocks noGrp="1"/>
          </p:cNvSpPr>
          <p:nvPr>
            <p:ph idx="1"/>
          </p:nvPr>
        </p:nvSpPr>
        <p:spPr>
          <a:xfrm>
            <a:off x="5094514" y="803186"/>
            <a:ext cx="6422571" cy="5248622"/>
          </a:xfrm>
        </p:spPr>
        <p:txBody>
          <a:bodyPr/>
          <a:lstStyle/>
          <a:p>
            <a:r>
              <a:rPr lang="tr-TR" dirty="0" smtClean="0"/>
              <a:t>Zamanı yönetmek demek, elde sadece yirmi dört saatlik olan zaman sermayesini bireyin en etkili biçimde planlayarak, kontrolsüz biçimde eriyip gitmesine engel olmaktır. </a:t>
            </a:r>
          </a:p>
          <a:p>
            <a:r>
              <a:rPr lang="tr-TR" dirty="0" smtClean="0"/>
              <a:t>Zamanı nicel olarak çoğaltmak mümkün olmamakla birlikte, zamanın tükenen kıymetli bir hazine olduğunun farkına varmak ve buna göre davranmak zamanı çoğaltır.</a:t>
            </a:r>
          </a:p>
          <a:p>
            <a:endParaRPr lang="tr-TR" dirty="0"/>
          </a:p>
        </p:txBody>
      </p:sp>
      <p:sp>
        <p:nvSpPr>
          <p:cNvPr id="28" name="27 Başlık"/>
          <p:cNvSpPr>
            <a:spLocks noGrp="1"/>
          </p:cNvSpPr>
          <p:nvPr>
            <p:ph type="title"/>
          </p:nvPr>
        </p:nvSpPr>
        <p:spPr/>
        <p:txBody>
          <a:bodyPr/>
          <a:lstStyle/>
          <a:p>
            <a:endParaRPr lang="tr-TR"/>
          </a:p>
        </p:txBody>
      </p:sp>
      <p:pic>
        <p:nvPicPr>
          <p:cNvPr id="1026" name="Picture 2" descr="https://www.mediaclick.com.tr/uploads/2019/12/1576501796_images-1.jpg"/>
          <p:cNvPicPr>
            <a:picLocks noChangeAspect="1" noChangeArrowheads="1"/>
          </p:cNvPicPr>
          <p:nvPr/>
        </p:nvPicPr>
        <p:blipFill>
          <a:blip r:embed="rId2"/>
          <a:srcRect/>
          <a:stretch>
            <a:fillRect/>
          </a:stretch>
        </p:blipFill>
        <p:spPr bwMode="auto">
          <a:xfrm>
            <a:off x="304800" y="1894114"/>
            <a:ext cx="4622197" cy="3466648"/>
          </a:xfrm>
          <a:prstGeom prst="rect">
            <a:avLst/>
          </a:prstGeom>
          <a:noFill/>
        </p:spPr>
      </p:pic>
      <p:sp>
        <p:nvSpPr>
          <p:cNvPr id="29" name="28 Altbilgi Yer Tutucusu"/>
          <p:cNvSpPr>
            <a:spLocks noGrp="1"/>
          </p:cNvSpPr>
          <p:nvPr>
            <p:ph type="ftr" sz="quarter" idx="11"/>
          </p:nvPr>
        </p:nvSpPr>
        <p:spPr/>
        <p:txBody>
          <a:bodyPr/>
          <a:lstStyle/>
          <a:p>
            <a:r>
              <a:rPr lang="en-US" smtClean="0"/>
              <a:t>Elbistan Rehberlik ve Araştırma Merkezi</a:t>
            </a:r>
            <a:endParaRPr lang="en-US" dirty="0"/>
          </a:p>
        </p:txBody>
      </p:sp>
    </p:spTree>
    <p:extLst>
      <p:ext uri="{BB962C8B-B14F-4D97-AF65-F5344CB8AC3E}">
        <p14:creationId xmlns:p14="http://schemas.microsoft.com/office/powerpoint/2010/main" val="3526804571"/>
      </p:ext>
    </p:extLst>
  </p:cSld>
  <p:clrMapOvr>
    <a:masterClrMapping/>
  </p:clrMapOvr>
  <p:transition spd="med">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23" name="Rectangle 9">
            <a:extLst>
              <a:ext uri="{FF2B5EF4-FFF2-40B4-BE49-F238E27FC236}">
                <a16:creationId xmlns:a16="http://schemas.microsoft.com/office/drawing/2014/main" id="{FE43D436-9D76-4479-B202-282AA3363E2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11">
            <a:extLst>
              <a:ext uri="{FF2B5EF4-FFF2-40B4-BE49-F238E27FC236}">
                <a16:creationId xmlns:a16="http://schemas.microsoft.com/office/drawing/2014/main" id="{5ED5FDDF-28FB-4871-BAF5-BC352B7065AC}"/>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flipV="1">
            <a:off x="0" y="0"/>
            <a:ext cx="12584114" cy="6853238"/>
            <a:chOff x="-417513" y="0"/>
            <a:chExt cx="12584114" cy="6853238"/>
          </a:xfrm>
        </p:grpSpPr>
        <p:sp>
          <p:nvSpPr>
            <p:cNvPr id="125" name="Freeform 5">
              <a:extLst>
                <a:ext uri="{FF2B5EF4-FFF2-40B4-BE49-F238E27FC236}">
                  <a16:creationId xmlns:a16="http://schemas.microsoft.com/office/drawing/2014/main" id="{5B7D8589-9CA0-4BA7-B315-7BA600BCB77C}"/>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a:off x="1306513" y="0"/>
              <a:ext cx="3862388" cy="6843713"/>
            </a:xfrm>
            <a:custGeom>
              <a:avLst/>
              <a:gdLst>
                <a:gd name="T0" fmla="*/ 813 w 813"/>
                <a:gd name="T1" fmla="*/ 0 h 1440"/>
                <a:gd name="T2" fmla="*/ 435 w 813"/>
                <a:gd name="T3" fmla="*/ 1440 h 1440"/>
              </a:gdLst>
              <a:ahLst/>
              <a:cxnLst>
                <a:cxn ang="0">
                  <a:pos x="T0" y="T1"/>
                </a:cxn>
                <a:cxn ang="0">
                  <a:pos x="T2" y="T3"/>
                </a:cxn>
              </a:cxnLst>
              <a:rect l="0" t="0" r="r" b="b"/>
              <a:pathLst>
                <a:path w="813" h="1440">
                  <a:moveTo>
                    <a:pt x="813" y="0"/>
                  </a:moveTo>
                  <a:cubicBezTo>
                    <a:pt x="331" y="221"/>
                    <a:pt x="0" y="1039"/>
                    <a:pt x="435" y="144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6" name="Freeform 6">
              <a:extLst>
                <a:ext uri="{FF2B5EF4-FFF2-40B4-BE49-F238E27FC236}">
                  <a16:creationId xmlns:a16="http://schemas.microsoft.com/office/drawing/2014/main" id="{D0C97FEA-5238-47DE-9956-42F382C26FF9}"/>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a:off x="10626725" y="9525"/>
              <a:ext cx="1539875" cy="555625"/>
            </a:xfrm>
            <a:custGeom>
              <a:avLst/>
              <a:gdLst>
                <a:gd name="T0" fmla="*/ 324 w 324"/>
                <a:gd name="T1" fmla="*/ 117 h 117"/>
                <a:gd name="T2" fmla="*/ 0 w 324"/>
                <a:gd name="T3" fmla="*/ 0 h 117"/>
              </a:gdLst>
              <a:ahLst/>
              <a:cxnLst>
                <a:cxn ang="0">
                  <a:pos x="T0" y="T1"/>
                </a:cxn>
                <a:cxn ang="0">
                  <a:pos x="T2" y="T3"/>
                </a:cxn>
              </a:cxnLst>
              <a:rect l="0" t="0" r="r" b="b"/>
              <a:pathLst>
                <a:path w="324" h="117">
                  <a:moveTo>
                    <a:pt x="324" y="117"/>
                  </a:moveTo>
                  <a:cubicBezTo>
                    <a:pt x="223" y="64"/>
                    <a:pt x="107" y="28"/>
                    <a:pt x="0" y="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7" name="Freeform 7">
              <a:extLst>
                <a:ext uri="{FF2B5EF4-FFF2-40B4-BE49-F238E27FC236}">
                  <a16:creationId xmlns:a16="http://schemas.microsoft.com/office/drawing/2014/main" id="{8C4A9B43-E0C5-483B-B15C-4022ECA49CF4}"/>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a:off x="10247313" y="5013325"/>
              <a:ext cx="1919288" cy="1830388"/>
            </a:xfrm>
            <a:custGeom>
              <a:avLst/>
              <a:gdLst>
                <a:gd name="T0" fmla="*/ 0 w 404"/>
                <a:gd name="T1" fmla="*/ 385 h 385"/>
                <a:gd name="T2" fmla="*/ 404 w 404"/>
                <a:gd name="T3" fmla="*/ 0 h 385"/>
              </a:gdLst>
              <a:ahLst/>
              <a:cxnLst>
                <a:cxn ang="0">
                  <a:pos x="T0" y="T1"/>
                </a:cxn>
                <a:cxn ang="0">
                  <a:pos x="T2" y="T3"/>
                </a:cxn>
              </a:cxnLst>
              <a:rect l="0" t="0" r="r" b="b"/>
              <a:pathLst>
                <a:path w="404" h="385">
                  <a:moveTo>
                    <a:pt x="0" y="385"/>
                  </a:moveTo>
                  <a:cubicBezTo>
                    <a:pt x="146" y="272"/>
                    <a:pt x="285" y="142"/>
                    <a:pt x="404" y="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8" name="Freeform 8">
              <a:extLst>
                <a:ext uri="{FF2B5EF4-FFF2-40B4-BE49-F238E27FC236}">
                  <a16:creationId xmlns:a16="http://schemas.microsoft.com/office/drawing/2014/main" id="{95BF8B62-C636-43AF-894B-0457A9F268A9}"/>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a:off x="1120775" y="0"/>
              <a:ext cx="3676650" cy="6843713"/>
            </a:xfrm>
            <a:custGeom>
              <a:avLst/>
              <a:gdLst>
                <a:gd name="T0" fmla="*/ 774 w 774"/>
                <a:gd name="T1" fmla="*/ 0 h 1440"/>
                <a:gd name="T2" fmla="*/ 411 w 774"/>
                <a:gd name="T3" fmla="*/ 1440 h 1440"/>
              </a:gdLst>
              <a:ahLst/>
              <a:cxnLst>
                <a:cxn ang="0">
                  <a:pos x="T0" y="T1"/>
                </a:cxn>
                <a:cxn ang="0">
                  <a:pos x="T2" y="T3"/>
                </a:cxn>
              </a:cxnLst>
              <a:rect l="0" t="0" r="r" b="b"/>
              <a:pathLst>
                <a:path w="774" h="1440">
                  <a:moveTo>
                    <a:pt x="774" y="0"/>
                  </a:moveTo>
                  <a:cubicBezTo>
                    <a:pt x="312" y="240"/>
                    <a:pt x="0" y="1034"/>
                    <a:pt x="411" y="1440"/>
                  </a:cubicBezTo>
                </a:path>
              </a:pathLst>
            </a:custGeom>
            <a:noFill/>
            <a:ln w="9525" cap="flat">
              <a:solidFill>
                <a:schemeClr val="tx1">
                  <a:alpha val="15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9" name="Freeform 9">
              <a:extLst>
                <a:ext uri="{FF2B5EF4-FFF2-40B4-BE49-F238E27FC236}">
                  <a16:creationId xmlns:a16="http://schemas.microsoft.com/office/drawing/2014/main" id="{669F993C-7340-4413-87F8-A28166860700}"/>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a:off x="11202988" y="9525"/>
              <a:ext cx="963613" cy="366713"/>
            </a:xfrm>
            <a:custGeom>
              <a:avLst/>
              <a:gdLst>
                <a:gd name="T0" fmla="*/ 203 w 203"/>
                <a:gd name="T1" fmla="*/ 77 h 77"/>
                <a:gd name="T2" fmla="*/ 0 w 203"/>
                <a:gd name="T3" fmla="*/ 0 h 77"/>
              </a:gdLst>
              <a:ahLst/>
              <a:cxnLst>
                <a:cxn ang="0">
                  <a:pos x="T0" y="T1"/>
                </a:cxn>
                <a:cxn ang="0">
                  <a:pos x="T2" y="T3"/>
                </a:cxn>
              </a:cxnLst>
              <a:rect l="0" t="0" r="r" b="b"/>
              <a:pathLst>
                <a:path w="203" h="77">
                  <a:moveTo>
                    <a:pt x="203" y="77"/>
                  </a:moveTo>
                  <a:cubicBezTo>
                    <a:pt x="138" y="46"/>
                    <a:pt x="68" y="21"/>
                    <a:pt x="0" y="0"/>
                  </a:cubicBezTo>
                </a:path>
              </a:pathLst>
            </a:custGeom>
            <a:noFill/>
            <a:ln w="9525" cap="flat">
              <a:solidFill>
                <a:schemeClr val="tx1">
                  <a:alpha val="15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0" name="Freeform 10">
              <a:extLst>
                <a:ext uri="{FF2B5EF4-FFF2-40B4-BE49-F238E27FC236}">
                  <a16:creationId xmlns:a16="http://schemas.microsoft.com/office/drawing/2014/main" id="{6EB881D7-3E2B-4490-BB0A-16E777AD99D0}"/>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a:off x="10494963" y="5275263"/>
              <a:ext cx="1666875" cy="1577975"/>
            </a:xfrm>
            <a:custGeom>
              <a:avLst/>
              <a:gdLst>
                <a:gd name="T0" fmla="*/ 0 w 351"/>
                <a:gd name="T1" fmla="*/ 332 h 332"/>
                <a:gd name="T2" fmla="*/ 351 w 351"/>
                <a:gd name="T3" fmla="*/ 0 h 332"/>
              </a:gdLst>
              <a:ahLst/>
              <a:cxnLst>
                <a:cxn ang="0">
                  <a:pos x="T0" y="T1"/>
                </a:cxn>
                <a:cxn ang="0">
                  <a:pos x="T2" y="T3"/>
                </a:cxn>
              </a:cxnLst>
              <a:rect l="0" t="0" r="r" b="b"/>
              <a:pathLst>
                <a:path w="351" h="332">
                  <a:moveTo>
                    <a:pt x="0" y="332"/>
                  </a:moveTo>
                  <a:cubicBezTo>
                    <a:pt x="125" y="232"/>
                    <a:pt x="245" y="121"/>
                    <a:pt x="351" y="0"/>
                  </a:cubicBezTo>
                </a:path>
              </a:pathLst>
            </a:custGeom>
            <a:noFill/>
            <a:ln w="9525" cap="flat">
              <a:solidFill>
                <a:schemeClr val="tx1">
                  <a:alpha val="15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1" name="Freeform 11">
              <a:extLst>
                <a:ext uri="{FF2B5EF4-FFF2-40B4-BE49-F238E27FC236}">
                  <a16:creationId xmlns:a16="http://schemas.microsoft.com/office/drawing/2014/main" id="{52CE5935-55CA-4EB9-9A3D-100B75145F65}"/>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a:off x="1001713" y="0"/>
              <a:ext cx="3621088" cy="6843713"/>
            </a:xfrm>
            <a:custGeom>
              <a:avLst/>
              <a:gdLst>
                <a:gd name="T0" fmla="*/ 762 w 762"/>
                <a:gd name="T1" fmla="*/ 0 h 1440"/>
                <a:gd name="T2" fmla="*/ 403 w 762"/>
                <a:gd name="T3" fmla="*/ 1440 h 1440"/>
              </a:gdLst>
              <a:ahLst/>
              <a:cxnLst>
                <a:cxn ang="0">
                  <a:pos x="T0" y="T1"/>
                </a:cxn>
                <a:cxn ang="0">
                  <a:pos x="T2" y="T3"/>
                </a:cxn>
              </a:cxnLst>
              <a:rect l="0" t="0" r="r" b="b"/>
              <a:pathLst>
                <a:path w="762" h="1440">
                  <a:moveTo>
                    <a:pt x="762" y="0"/>
                  </a:moveTo>
                  <a:cubicBezTo>
                    <a:pt x="308" y="245"/>
                    <a:pt x="0" y="1033"/>
                    <a:pt x="403" y="144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2" name="Freeform 12">
              <a:extLst>
                <a:ext uri="{FF2B5EF4-FFF2-40B4-BE49-F238E27FC236}">
                  <a16:creationId xmlns:a16="http://schemas.microsoft.com/office/drawing/2014/main" id="{CC6D6F8B-79F9-4F06-8A2D-7BABF0529BDC}"/>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a:off x="11501438" y="9525"/>
              <a:ext cx="665163" cy="257175"/>
            </a:xfrm>
            <a:custGeom>
              <a:avLst/>
              <a:gdLst>
                <a:gd name="T0" fmla="*/ 140 w 140"/>
                <a:gd name="T1" fmla="*/ 54 h 54"/>
                <a:gd name="T2" fmla="*/ 0 w 140"/>
                <a:gd name="T3" fmla="*/ 0 h 54"/>
              </a:gdLst>
              <a:ahLst/>
              <a:cxnLst>
                <a:cxn ang="0">
                  <a:pos x="T0" y="T1"/>
                </a:cxn>
                <a:cxn ang="0">
                  <a:pos x="T2" y="T3"/>
                </a:cxn>
              </a:cxnLst>
              <a:rect l="0" t="0" r="r" b="b"/>
              <a:pathLst>
                <a:path w="140" h="54">
                  <a:moveTo>
                    <a:pt x="140" y="54"/>
                  </a:moveTo>
                  <a:cubicBezTo>
                    <a:pt x="95" y="34"/>
                    <a:pt x="48" y="16"/>
                    <a:pt x="0" y="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3" name="Freeform 13">
              <a:extLst>
                <a:ext uri="{FF2B5EF4-FFF2-40B4-BE49-F238E27FC236}">
                  <a16:creationId xmlns:a16="http://schemas.microsoft.com/office/drawing/2014/main" id="{DEF715FE-2D51-4CC6-AD82-306DA627C3B1}"/>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a:off x="10641013" y="5408613"/>
              <a:ext cx="1525588" cy="1435100"/>
            </a:xfrm>
            <a:custGeom>
              <a:avLst/>
              <a:gdLst>
                <a:gd name="T0" fmla="*/ 0 w 321"/>
                <a:gd name="T1" fmla="*/ 302 h 302"/>
                <a:gd name="T2" fmla="*/ 321 w 321"/>
                <a:gd name="T3" fmla="*/ 0 h 302"/>
              </a:gdLst>
              <a:ahLst/>
              <a:cxnLst>
                <a:cxn ang="0">
                  <a:pos x="T0" y="T1"/>
                </a:cxn>
                <a:cxn ang="0">
                  <a:pos x="T2" y="T3"/>
                </a:cxn>
              </a:cxnLst>
              <a:rect l="0" t="0" r="r" b="b"/>
              <a:pathLst>
                <a:path w="321" h="302">
                  <a:moveTo>
                    <a:pt x="0" y="302"/>
                  </a:moveTo>
                  <a:cubicBezTo>
                    <a:pt x="114" y="210"/>
                    <a:pt x="223" y="109"/>
                    <a:pt x="321" y="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4" name="Freeform 14">
              <a:extLst>
                <a:ext uri="{FF2B5EF4-FFF2-40B4-BE49-F238E27FC236}">
                  <a16:creationId xmlns:a16="http://schemas.microsoft.com/office/drawing/2014/main" id="{60E354CF-EF82-4609-8F48-2EFB01C27966}"/>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a:off x="1001713" y="0"/>
              <a:ext cx="3244850" cy="6843713"/>
            </a:xfrm>
            <a:custGeom>
              <a:avLst/>
              <a:gdLst>
                <a:gd name="T0" fmla="*/ 683 w 683"/>
                <a:gd name="T1" fmla="*/ 0 h 1440"/>
                <a:gd name="T2" fmla="*/ 355 w 683"/>
                <a:gd name="T3" fmla="*/ 1440 h 1440"/>
              </a:gdLst>
              <a:ahLst/>
              <a:cxnLst>
                <a:cxn ang="0">
                  <a:pos x="T0" y="T1"/>
                </a:cxn>
                <a:cxn ang="0">
                  <a:pos x="T2" y="T3"/>
                </a:cxn>
              </a:cxnLst>
              <a:rect l="0" t="0" r="r" b="b"/>
              <a:pathLst>
                <a:path w="683" h="1440">
                  <a:moveTo>
                    <a:pt x="683" y="0"/>
                  </a:moveTo>
                  <a:cubicBezTo>
                    <a:pt x="258" y="256"/>
                    <a:pt x="0" y="1041"/>
                    <a:pt x="355" y="144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5" name="Freeform 15">
              <a:extLst>
                <a:ext uri="{FF2B5EF4-FFF2-40B4-BE49-F238E27FC236}">
                  <a16:creationId xmlns:a16="http://schemas.microsoft.com/office/drawing/2014/main" id="{FB9D2ACB-DE65-4053-BB6A-2DD575E12054}"/>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a:off x="10802938" y="5518150"/>
              <a:ext cx="1363663" cy="1325563"/>
            </a:xfrm>
            <a:custGeom>
              <a:avLst/>
              <a:gdLst>
                <a:gd name="T0" fmla="*/ 0 w 287"/>
                <a:gd name="T1" fmla="*/ 279 h 279"/>
                <a:gd name="T2" fmla="*/ 287 w 287"/>
                <a:gd name="T3" fmla="*/ 0 h 279"/>
              </a:gdLst>
              <a:ahLst/>
              <a:cxnLst>
                <a:cxn ang="0">
                  <a:pos x="T0" y="T1"/>
                </a:cxn>
                <a:cxn ang="0">
                  <a:pos x="T2" y="T3"/>
                </a:cxn>
              </a:cxnLst>
              <a:rect l="0" t="0" r="r" b="b"/>
              <a:pathLst>
                <a:path w="287" h="279">
                  <a:moveTo>
                    <a:pt x="0" y="279"/>
                  </a:moveTo>
                  <a:cubicBezTo>
                    <a:pt x="101" y="193"/>
                    <a:pt x="198" y="100"/>
                    <a:pt x="287" y="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6" name="Freeform 16">
              <a:extLst>
                <a:ext uri="{FF2B5EF4-FFF2-40B4-BE49-F238E27FC236}">
                  <a16:creationId xmlns:a16="http://schemas.microsoft.com/office/drawing/2014/main" id="{275F112D-24B3-48F4-B2DB-FAB9E57C7AD3}"/>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a:off x="889000" y="0"/>
              <a:ext cx="3230563" cy="6843713"/>
            </a:xfrm>
            <a:custGeom>
              <a:avLst/>
              <a:gdLst>
                <a:gd name="T0" fmla="*/ 680 w 680"/>
                <a:gd name="T1" fmla="*/ 0 h 1440"/>
                <a:gd name="T2" fmla="*/ 337 w 680"/>
                <a:gd name="T3" fmla="*/ 1440 h 1440"/>
              </a:gdLst>
              <a:ahLst/>
              <a:cxnLst>
                <a:cxn ang="0">
                  <a:pos x="T0" y="T1"/>
                </a:cxn>
                <a:cxn ang="0">
                  <a:pos x="T2" y="T3"/>
                </a:cxn>
              </a:cxnLst>
              <a:rect l="0" t="0" r="r" b="b"/>
              <a:pathLst>
                <a:path w="680" h="1440">
                  <a:moveTo>
                    <a:pt x="680" y="0"/>
                  </a:moveTo>
                  <a:cubicBezTo>
                    <a:pt x="257" y="265"/>
                    <a:pt x="0" y="1026"/>
                    <a:pt x="337" y="144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7" name="Freeform 17">
              <a:extLst>
                <a:ext uri="{FF2B5EF4-FFF2-40B4-BE49-F238E27FC236}">
                  <a16:creationId xmlns:a16="http://schemas.microsoft.com/office/drawing/2014/main" id="{4224785A-F9F5-4670-880A-D7C6FBAB9AF2}"/>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a:off x="10979150" y="5694363"/>
              <a:ext cx="1187450" cy="1149350"/>
            </a:xfrm>
            <a:custGeom>
              <a:avLst/>
              <a:gdLst>
                <a:gd name="T0" fmla="*/ 0 w 250"/>
                <a:gd name="T1" fmla="*/ 242 h 242"/>
                <a:gd name="T2" fmla="*/ 250 w 250"/>
                <a:gd name="T3" fmla="*/ 0 h 242"/>
              </a:gdLst>
              <a:ahLst/>
              <a:cxnLst>
                <a:cxn ang="0">
                  <a:pos x="T0" y="T1"/>
                </a:cxn>
                <a:cxn ang="0">
                  <a:pos x="T2" y="T3"/>
                </a:cxn>
              </a:cxnLst>
              <a:rect l="0" t="0" r="r" b="b"/>
              <a:pathLst>
                <a:path w="250" h="242">
                  <a:moveTo>
                    <a:pt x="0" y="242"/>
                  </a:moveTo>
                  <a:cubicBezTo>
                    <a:pt x="88" y="166"/>
                    <a:pt x="172" y="85"/>
                    <a:pt x="250" y="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8" name="Freeform 18">
              <a:extLst>
                <a:ext uri="{FF2B5EF4-FFF2-40B4-BE49-F238E27FC236}">
                  <a16:creationId xmlns:a16="http://schemas.microsoft.com/office/drawing/2014/main" id="{6767A8E2-1B21-4162-ACFD-4B70C1403266}"/>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a:off x="484188" y="0"/>
              <a:ext cx="3421063" cy="6843713"/>
            </a:xfrm>
            <a:custGeom>
              <a:avLst/>
              <a:gdLst>
                <a:gd name="T0" fmla="*/ 720 w 720"/>
                <a:gd name="T1" fmla="*/ 0 h 1440"/>
                <a:gd name="T2" fmla="*/ 362 w 720"/>
                <a:gd name="T3" fmla="*/ 1440 h 1440"/>
              </a:gdLst>
              <a:ahLst/>
              <a:cxnLst>
                <a:cxn ang="0">
                  <a:pos x="T0" y="T1"/>
                </a:cxn>
                <a:cxn ang="0">
                  <a:pos x="T2" y="T3"/>
                </a:cxn>
              </a:cxnLst>
              <a:rect l="0" t="0" r="r" b="b"/>
              <a:pathLst>
                <a:path w="720" h="1440">
                  <a:moveTo>
                    <a:pt x="720" y="0"/>
                  </a:moveTo>
                  <a:cubicBezTo>
                    <a:pt x="316" y="282"/>
                    <a:pt x="0" y="1018"/>
                    <a:pt x="362" y="144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9" name="Freeform 19">
              <a:extLst>
                <a:ext uri="{FF2B5EF4-FFF2-40B4-BE49-F238E27FC236}">
                  <a16:creationId xmlns:a16="http://schemas.microsoft.com/office/drawing/2014/main" id="{260829BA-C3E3-4388-B253-321C7F999AEC}"/>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a:off x="11287125" y="6049963"/>
              <a:ext cx="879475" cy="793750"/>
            </a:xfrm>
            <a:custGeom>
              <a:avLst/>
              <a:gdLst>
                <a:gd name="T0" fmla="*/ 0 w 185"/>
                <a:gd name="T1" fmla="*/ 167 h 167"/>
                <a:gd name="T2" fmla="*/ 185 w 185"/>
                <a:gd name="T3" fmla="*/ 0 h 167"/>
              </a:gdLst>
              <a:ahLst/>
              <a:cxnLst>
                <a:cxn ang="0">
                  <a:pos x="T0" y="T1"/>
                </a:cxn>
                <a:cxn ang="0">
                  <a:pos x="T2" y="T3"/>
                </a:cxn>
              </a:cxnLst>
              <a:rect l="0" t="0" r="r" b="b"/>
              <a:pathLst>
                <a:path w="185" h="167">
                  <a:moveTo>
                    <a:pt x="0" y="167"/>
                  </a:moveTo>
                  <a:cubicBezTo>
                    <a:pt x="63" y="114"/>
                    <a:pt x="125" y="58"/>
                    <a:pt x="185" y="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0" name="Freeform 20">
              <a:extLst>
                <a:ext uri="{FF2B5EF4-FFF2-40B4-BE49-F238E27FC236}">
                  <a16:creationId xmlns:a16="http://schemas.microsoft.com/office/drawing/2014/main" id="{7F195E9B-F7B2-48EE-ADF4-0FCA5767B0C5}"/>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a:off x="598488" y="0"/>
              <a:ext cx="2717800" cy="6843713"/>
            </a:xfrm>
            <a:custGeom>
              <a:avLst/>
              <a:gdLst>
                <a:gd name="T0" fmla="*/ 572 w 572"/>
                <a:gd name="T1" fmla="*/ 0 h 1440"/>
                <a:gd name="T2" fmla="*/ 164 w 572"/>
                <a:gd name="T3" fmla="*/ 1440 h 1440"/>
              </a:gdLst>
              <a:ahLst/>
              <a:cxnLst>
                <a:cxn ang="0">
                  <a:pos x="T0" y="T1"/>
                </a:cxn>
                <a:cxn ang="0">
                  <a:pos x="T2" y="T3"/>
                </a:cxn>
              </a:cxnLst>
              <a:rect l="0" t="0" r="r" b="b"/>
              <a:pathLst>
                <a:path w="572" h="1440">
                  <a:moveTo>
                    <a:pt x="572" y="0"/>
                  </a:moveTo>
                  <a:cubicBezTo>
                    <a:pt x="213" y="320"/>
                    <a:pt x="0" y="979"/>
                    <a:pt x="164" y="1440"/>
                  </a:cubicBezTo>
                </a:path>
              </a:pathLst>
            </a:custGeom>
            <a:noFill/>
            <a:ln w="12700" cap="flat">
              <a:solidFill>
                <a:schemeClr val="tx1">
                  <a:alpha val="15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1" name="Freeform 21">
              <a:extLst>
                <a:ext uri="{FF2B5EF4-FFF2-40B4-BE49-F238E27FC236}">
                  <a16:creationId xmlns:a16="http://schemas.microsoft.com/office/drawing/2014/main" id="{BD0E493A-B71F-4BD3-B6BC-84DC52C14C2C}"/>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a:off x="261938" y="0"/>
              <a:ext cx="2944813" cy="6843713"/>
            </a:xfrm>
            <a:custGeom>
              <a:avLst/>
              <a:gdLst>
                <a:gd name="T0" fmla="*/ 620 w 620"/>
                <a:gd name="T1" fmla="*/ 0 h 1440"/>
                <a:gd name="T2" fmla="*/ 186 w 620"/>
                <a:gd name="T3" fmla="*/ 1440 h 1440"/>
              </a:gdLst>
              <a:ahLst/>
              <a:cxnLst>
                <a:cxn ang="0">
                  <a:pos x="T0" y="T1"/>
                </a:cxn>
                <a:cxn ang="0">
                  <a:pos x="T2" y="T3"/>
                </a:cxn>
              </a:cxnLst>
              <a:rect l="0" t="0" r="r" b="b"/>
              <a:pathLst>
                <a:path w="620" h="1440">
                  <a:moveTo>
                    <a:pt x="620" y="0"/>
                  </a:moveTo>
                  <a:cubicBezTo>
                    <a:pt x="248" y="325"/>
                    <a:pt x="0" y="960"/>
                    <a:pt x="186" y="1440"/>
                  </a:cubicBezTo>
                </a:path>
              </a:pathLst>
            </a:custGeom>
            <a:noFill/>
            <a:ln w="9525" cap="flat">
              <a:solidFill>
                <a:schemeClr val="tx1">
                  <a:alpha val="15000"/>
                </a:schemeClr>
              </a:solidFill>
              <a:prstDash val="lg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2" name="Freeform 22">
              <a:extLst>
                <a:ext uri="{FF2B5EF4-FFF2-40B4-BE49-F238E27FC236}">
                  <a16:creationId xmlns:a16="http://schemas.microsoft.com/office/drawing/2014/main" id="{C82D4841-AB36-409F-AD31-FF0FE10B4471}"/>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a:off x="-417513" y="0"/>
              <a:ext cx="2403475" cy="6843713"/>
            </a:xfrm>
            <a:custGeom>
              <a:avLst/>
              <a:gdLst>
                <a:gd name="T0" fmla="*/ 506 w 506"/>
                <a:gd name="T1" fmla="*/ 0 h 1440"/>
                <a:gd name="T2" fmla="*/ 171 w 506"/>
                <a:gd name="T3" fmla="*/ 1440 h 1440"/>
              </a:gdLst>
              <a:ahLst/>
              <a:cxnLst>
                <a:cxn ang="0">
                  <a:pos x="T0" y="T1"/>
                </a:cxn>
                <a:cxn ang="0">
                  <a:pos x="T2" y="T3"/>
                </a:cxn>
              </a:cxnLst>
              <a:rect l="0" t="0" r="r" b="b"/>
              <a:pathLst>
                <a:path w="506" h="1440">
                  <a:moveTo>
                    <a:pt x="506" y="0"/>
                  </a:moveTo>
                  <a:cubicBezTo>
                    <a:pt x="109" y="356"/>
                    <a:pt x="0" y="943"/>
                    <a:pt x="171" y="144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3" name="Freeform 23">
              <a:extLst>
                <a:ext uri="{FF2B5EF4-FFF2-40B4-BE49-F238E27FC236}">
                  <a16:creationId xmlns:a16="http://schemas.microsoft.com/office/drawing/2014/main" id="{A025D47F-C545-4969-97D8-A41AE0B2E391}"/>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a:off x="14288" y="9525"/>
              <a:ext cx="1771650" cy="3198813"/>
            </a:xfrm>
            <a:custGeom>
              <a:avLst/>
              <a:gdLst>
                <a:gd name="T0" fmla="*/ 373 w 373"/>
                <a:gd name="T1" fmla="*/ 0 h 673"/>
                <a:gd name="T2" fmla="*/ 0 w 373"/>
                <a:gd name="T3" fmla="*/ 673 h 673"/>
              </a:gdLst>
              <a:ahLst/>
              <a:cxnLst>
                <a:cxn ang="0">
                  <a:pos x="T0" y="T1"/>
                </a:cxn>
                <a:cxn ang="0">
                  <a:pos x="T2" y="T3"/>
                </a:cxn>
              </a:cxnLst>
              <a:rect l="0" t="0" r="r" b="b"/>
              <a:pathLst>
                <a:path w="373" h="673">
                  <a:moveTo>
                    <a:pt x="373" y="0"/>
                  </a:moveTo>
                  <a:cubicBezTo>
                    <a:pt x="175" y="183"/>
                    <a:pt x="51" y="409"/>
                    <a:pt x="0" y="673"/>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4" name="Freeform 24">
              <a:extLst>
                <a:ext uri="{FF2B5EF4-FFF2-40B4-BE49-F238E27FC236}">
                  <a16:creationId xmlns:a16="http://schemas.microsoft.com/office/drawing/2014/main" id="{CB1A3BE3-B4BA-4266-A08A-DC26E7CA6B6D}"/>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a:off x="4763" y="6016625"/>
              <a:ext cx="214313" cy="827088"/>
            </a:xfrm>
            <a:custGeom>
              <a:avLst/>
              <a:gdLst>
                <a:gd name="T0" fmla="*/ 0 w 45"/>
                <a:gd name="T1" fmla="*/ 0 h 174"/>
                <a:gd name="T2" fmla="*/ 45 w 45"/>
                <a:gd name="T3" fmla="*/ 174 h 174"/>
              </a:gdLst>
              <a:ahLst/>
              <a:cxnLst>
                <a:cxn ang="0">
                  <a:pos x="T0" y="T1"/>
                </a:cxn>
                <a:cxn ang="0">
                  <a:pos x="T2" y="T3"/>
                </a:cxn>
              </a:cxnLst>
              <a:rect l="0" t="0" r="r" b="b"/>
              <a:pathLst>
                <a:path w="45" h="174">
                  <a:moveTo>
                    <a:pt x="0" y="0"/>
                  </a:moveTo>
                  <a:cubicBezTo>
                    <a:pt x="11" y="59"/>
                    <a:pt x="26" y="118"/>
                    <a:pt x="45" y="174"/>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5" name="Freeform 25">
              <a:extLst>
                <a:ext uri="{FF2B5EF4-FFF2-40B4-BE49-F238E27FC236}">
                  <a16:creationId xmlns:a16="http://schemas.microsoft.com/office/drawing/2014/main" id="{CC5D0E10-479B-45F0-9A6D-F38F3240A66E}"/>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a:off x="14288" y="0"/>
              <a:ext cx="1562100" cy="2228850"/>
            </a:xfrm>
            <a:custGeom>
              <a:avLst/>
              <a:gdLst>
                <a:gd name="T0" fmla="*/ 329 w 329"/>
                <a:gd name="T1" fmla="*/ 0 h 469"/>
                <a:gd name="T2" fmla="*/ 0 w 329"/>
                <a:gd name="T3" fmla="*/ 469 h 469"/>
              </a:gdLst>
              <a:ahLst/>
              <a:cxnLst>
                <a:cxn ang="0">
                  <a:pos x="T0" y="T1"/>
                </a:cxn>
                <a:cxn ang="0">
                  <a:pos x="T2" y="T3"/>
                </a:cxn>
              </a:cxnLst>
              <a:rect l="0" t="0" r="r" b="b"/>
              <a:pathLst>
                <a:path w="329" h="469">
                  <a:moveTo>
                    <a:pt x="329" y="0"/>
                  </a:moveTo>
                  <a:cubicBezTo>
                    <a:pt x="189" y="133"/>
                    <a:pt x="69" y="288"/>
                    <a:pt x="0" y="469"/>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2" name="Başlık 1">
            <a:extLst>
              <a:ext uri="{FF2B5EF4-FFF2-40B4-BE49-F238E27FC236}">
                <a16:creationId xmlns:a16="http://schemas.microsoft.com/office/drawing/2014/main" id="{F6A4E839-3DBB-446F-A616-BBCCC3658A6B}"/>
              </a:ext>
            </a:extLst>
          </p:cNvPr>
          <p:cNvSpPr>
            <a:spLocks noGrp="1"/>
          </p:cNvSpPr>
          <p:nvPr>
            <p:ph type="title"/>
          </p:nvPr>
        </p:nvSpPr>
        <p:spPr>
          <a:xfrm>
            <a:off x="7801092" y="2349925"/>
            <a:ext cx="3498979" cy="2456442"/>
          </a:xfrm>
        </p:spPr>
        <p:txBody>
          <a:bodyPr>
            <a:normAutofit/>
          </a:bodyPr>
          <a:lstStyle/>
          <a:p>
            <a:r>
              <a:rPr lang="tr-TR" dirty="0">
                <a:solidFill>
                  <a:schemeClr val="tx1"/>
                </a:solidFill>
                <a:latin typeface="Algerian" panose="04020705040A02060702" pitchFamily="82" charset="0"/>
              </a:rPr>
              <a:t>ZAMAN TUZAKLARI</a:t>
            </a:r>
          </a:p>
        </p:txBody>
      </p:sp>
      <p:graphicFrame>
        <p:nvGraphicFramePr>
          <p:cNvPr id="5" name="İçerik Yer Tutucusu 2">
            <a:extLst>
              <a:ext uri="{FF2B5EF4-FFF2-40B4-BE49-F238E27FC236}">
                <a16:creationId xmlns:a16="http://schemas.microsoft.com/office/drawing/2014/main" id="{D333FA06-3430-4F34-9524-5B290985AC8B}"/>
              </a:ext>
            </a:extLst>
          </p:cNvPr>
          <p:cNvGraphicFramePr>
            <a:graphicFrameLocks noGrp="1"/>
          </p:cNvGraphicFramePr>
          <p:nvPr>
            <p:ph idx="1"/>
            <p:extLst>
              <p:ext uri="{D42A27DB-BD31-4B8C-83A1-F6EECF244321}">
                <p14:modId xmlns:p14="http://schemas.microsoft.com/office/powerpoint/2010/main" val="3579175107"/>
              </p:ext>
            </p:extLst>
          </p:nvPr>
        </p:nvGraphicFramePr>
        <p:xfrm>
          <a:off x="804672" y="798444"/>
          <a:ext cx="6007290" cy="525761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29377519"/>
      </p:ext>
    </p:extLst>
  </p:cSld>
  <p:clrMapOvr>
    <a:masterClrMapping/>
  </p:clrMapOvr>
  <p:transition spd="med">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82413CC-69E6-4BDA-A88D-E4EF8F95B27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10">
            <a:extLst>
              <a:ext uri="{FF2B5EF4-FFF2-40B4-BE49-F238E27FC236}">
                <a16:creationId xmlns:a16="http://schemas.microsoft.com/office/drawing/2014/main" id="{4F1F7357-8633-4CE7-BF80-475EE8A2FAEA}"/>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12" name="Freeform 5">
              <a:extLst>
                <a:ext uri="{FF2B5EF4-FFF2-40B4-BE49-F238E27FC236}">
                  <a16:creationId xmlns:a16="http://schemas.microsoft.com/office/drawing/2014/main" id="{E402FE4E-C12D-497C-AF81-F08E4E02B457}"/>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a:off x="1306513" y="0"/>
              <a:ext cx="3862388" cy="6843713"/>
            </a:xfrm>
            <a:custGeom>
              <a:avLst/>
              <a:gdLst>
                <a:gd name="T0" fmla="*/ 813 w 813"/>
                <a:gd name="T1" fmla="*/ 0 h 1440"/>
                <a:gd name="T2" fmla="*/ 435 w 813"/>
                <a:gd name="T3" fmla="*/ 1440 h 1440"/>
              </a:gdLst>
              <a:ahLst/>
              <a:cxnLst>
                <a:cxn ang="0">
                  <a:pos x="T0" y="T1"/>
                </a:cxn>
                <a:cxn ang="0">
                  <a:pos x="T2" y="T3"/>
                </a:cxn>
              </a:cxnLst>
              <a:rect l="0" t="0" r="r" b="b"/>
              <a:pathLst>
                <a:path w="813" h="1440">
                  <a:moveTo>
                    <a:pt x="813" y="0"/>
                  </a:moveTo>
                  <a:cubicBezTo>
                    <a:pt x="331" y="221"/>
                    <a:pt x="0" y="1039"/>
                    <a:pt x="435" y="144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 name="Freeform 6">
              <a:extLst>
                <a:ext uri="{FF2B5EF4-FFF2-40B4-BE49-F238E27FC236}">
                  <a16:creationId xmlns:a16="http://schemas.microsoft.com/office/drawing/2014/main" id="{59247B10-170D-4E62-849A-38FCB43C6AF9}"/>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a:off x="10626725" y="9525"/>
              <a:ext cx="1539875" cy="555625"/>
            </a:xfrm>
            <a:custGeom>
              <a:avLst/>
              <a:gdLst>
                <a:gd name="T0" fmla="*/ 324 w 324"/>
                <a:gd name="T1" fmla="*/ 117 h 117"/>
                <a:gd name="T2" fmla="*/ 0 w 324"/>
                <a:gd name="T3" fmla="*/ 0 h 117"/>
              </a:gdLst>
              <a:ahLst/>
              <a:cxnLst>
                <a:cxn ang="0">
                  <a:pos x="T0" y="T1"/>
                </a:cxn>
                <a:cxn ang="0">
                  <a:pos x="T2" y="T3"/>
                </a:cxn>
              </a:cxnLst>
              <a:rect l="0" t="0" r="r" b="b"/>
              <a:pathLst>
                <a:path w="324" h="117">
                  <a:moveTo>
                    <a:pt x="324" y="117"/>
                  </a:moveTo>
                  <a:cubicBezTo>
                    <a:pt x="223" y="64"/>
                    <a:pt x="107" y="28"/>
                    <a:pt x="0" y="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 name="Freeform 7">
              <a:extLst>
                <a:ext uri="{FF2B5EF4-FFF2-40B4-BE49-F238E27FC236}">
                  <a16:creationId xmlns:a16="http://schemas.microsoft.com/office/drawing/2014/main" id="{89A587A7-1BEF-45AA-9EFC-6558A8749CE3}"/>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a:off x="10247313" y="5013325"/>
              <a:ext cx="1919288" cy="1830388"/>
            </a:xfrm>
            <a:custGeom>
              <a:avLst/>
              <a:gdLst>
                <a:gd name="T0" fmla="*/ 0 w 404"/>
                <a:gd name="T1" fmla="*/ 385 h 385"/>
                <a:gd name="T2" fmla="*/ 404 w 404"/>
                <a:gd name="T3" fmla="*/ 0 h 385"/>
              </a:gdLst>
              <a:ahLst/>
              <a:cxnLst>
                <a:cxn ang="0">
                  <a:pos x="T0" y="T1"/>
                </a:cxn>
                <a:cxn ang="0">
                  <a:pos x="T2" y="T3"/>
                </a:cxn>
              </a:cxnLst>
              <a:rect l="0" t="0" r="r" b="b"/>
              <a:pathLst>
                <a:path w="404" h="385">
                  <a:moveTo>
                    <a:pt x="0" y="385"/>
                  </a:moveTo>
                  <a:cubicBezTo>
                    <a:pt x="146" y="272"/>
                    <a:pt x="285" y="142"/>
                    <a:pt x="404" y="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 name="Freeform 8">
              <a:extLst>
                <a:ext uri="{FF2B5EF4-FFF2-40B4-BE49-F238E27FC236}">
                  <a16:creationId xmlns:a16="http://schemas.microsoft.com/office/drawing/2014/main" id="{AC25B5A1-6EF7-44EC-A2F0-1EDC96A79B07}"/>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a:off x="1120775" y="0"/>
              <a:ext cx="3676650" cy="6843713"/>
            </a:xfrm>
            <a:custGeom>
              <a:avLst/>
              <a:gdLst>
                <a:gd name="T0" fmla="*/ 774 w 774"/>
                <a:gd name="T1" fmla="*/ 0 h 1440"/>
                <a:gd name="T2" fmla="*/ 411 w 774"/>
                <a:gd name="T3" fmla="*/ 1440 h 1440"/>
              </a:gdLst>
              <a:ahLst/>
              <a:cxnLst>
                <a:cxn ang="0">
                  <a:pos x="T0" y="T1"/>
                </a:cxn>
                <a:cxn ang="0">
                  <a:pos x="T2" y="T3"/>
                </a:cxn>
              </a:cxnLst>
              <a:rect l="0" t="0" r="r" b="b"/>
              <a:pathLst>
                <a:path w="774" h="1440">
                  <a:moveTo>
                    <a:pt x="774" y="0"/>
                  </a:moveTo>
                  <a:cubicBezTo>
                    <a:pt x="312" y="240"/>
                    <a:pt x="0" y="1034"/>
                    <a:pt x="411" y="1440"/>
                  </a:cubicBezTo>
                </a:path>
              </a:pathLst>
            </a:custGeom>
            <a:noFill/>
            <a:ln w="9525" cap="flat">
              <a:solidFill>
                <a:schemeClr val="tx1">
                  <a:alpha val="15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 name="Freeform 9">
              <a:extLst>
                <a:ext uri="{FF2B5EF4-FFF2-40B4-BE49-F238E27FC236}">
                  <a16:creationId xmlns:a16="http://schemas.microsoft.com/office/drawing/2014/main" id="{80B8582C-7E17-4115-9FF1-979C8405CB5E}"/>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a:off x="11202988" y="9525"/>
              <a:ext cx="963613" cy="366713"/>
            </a:xfrm>
            <a:custGeom>
              <a:avLst/>
              <a:gdLst>
                <a:gd name="T0" fmla="*/ 203 w 203"/>
                <a:gd name="T1" fmla="*/ 77 h 77"/>
                <a:gd name="T2" fmla="*/ 0 w 203"/>
                <a:gd name="T3" fmla="*/ 0 h 77"/>
              </a:gdLst>
              <a:ahLst/>
              <a:cxnLst>
                <a:cxn ang="0">
                  <a:pos x="T0" y="T1"/>
                </a:cxn>
                <a:cxn ang="0">
                  <a:pos x="T2" y="T3"/>
                </a:cxn>
              </a:cxnLst>
              <a:rect l="0" t="0" r="r" b="b"/>
              <a:pathLst>
                <a:path w="203" h="77">
                  <a:moveTo>
                    <a:pt x="203" y="77"/>
                  </a:moveTo>
                  <a:cubicBezTo>
                    <a:pt x="138" y="46"/>
                    <a:pt x="68" y="21"/>
                    <a:pt x="0" y="0"/>
                  </a:cubicBezTo>
                </a:path>
              </a:pathLst>
            </a:custGeom>
            <a:noFill/>
            <a:ln w="9525" cap="flat">
              <a:solidFill>
                <a:schemeClr val="tx1">
                  <a:alpha val="15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 name="Freeform 10">
              <a:extLst>
                <a:ext uri="{FF2B5EF4-FFF2-40B4-BE49-F238E27FC236}">
                  <a16:creationId xmlns:a16="http://schemas.microsoft.com/office/drawing/2014/main" id="{F6C4AB66-7A18-4E51-935B-237F4CA82720}"/>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a:off x="10494963" y="5275263"/>
              <a:ext cx="1666875" cy="1577975"/>
            </a:xfrm>
            <a:custGeom>
              <a:avLst/>
              <a:gdLst>
                <a:gd name="T0" fmla="*/ 0 w 351"/>
                <a:gd name="T1" fmla="*/ 332 h 332"/>
                <a:gd name="T2" fmla="*/ 351 w 351"/>
                <a:gd name="T3" fmla="*/ 0 h 332"/>
              </a:gdLst>
              <a:ahLst/>
              <a:cxnLst>
                <a:cxn ang="0">
                  <a:pos x="T0" y="T1"/>
                </a:cxn>
                <a:cxn ang="0">
                  <a:pos x="T2" y="T3"/>
                </a:cxn>
              </a:cxnLst>
              <a:rect l="0" t="0" r="r" b="b"/>
              <a:pathLst>
                <a:path w="351" h="332">
                  <a:moveTo>
                    <a:pt x="0" y="332"/>
                  </a:moveTo>
                  <a:cubicBezTo>
                    <a:pt x="125" y="232"/>
                    <a:pt x="245" y="121"/>
                    <a:pt x="351" y="0"/>
                  </a:cubicBezTo>
                </a:path>
              </a:pathLst>
            </a:custGeom>
            <a:noFill/>
            <a:ln w="9525" cap="flat">
              <a:solidFill>
                <a:schemeClr val="tx1">
                  <a:alpha val="15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 name="Freeform 11">
              <a:extLst>
                <a:ext uri="{FF2B5EF4-FFF2-40B4-BE49-F238E27FC236}">
                  <a16:creationId xmlns:a16="http://schemas.microsoft.com/office/drawing/2014/main" id="{CDF12911-A240-4580-8788-0C49DB1FEDBF}"/>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a:off x="1001713" y="0"/>
              <a:ext cx="3621088" cy="6843713"/>
            </a:xfrm>
            <a:custGeom>
              <a:avLst/>
              <a:gdLst>
                <a:gd name="T0" fmla="*/ 762 w 762"/>
                <a:gd name="T1" fmla="*/ 0 h 1440"/>
                <a:gd name="T2" fmla="*/ 403 w 762"/>
                <a:gd name="T3" fmla="*/ 1440 h 1440"/>
              </a:gdLst>
              <a:ahLst/>
              <a:cxnLst>
                <a:cxn ang="0">
                  <a:pos x="T0" y="T1"/>
                </a:cxn>
                <a:cxn ang="0">
                  <a:pos x="T2" y="T3"/>
                </a:cxn>
              </a:cxnLst>
              <a:rect l="0" t="0" r="r" b="b"/>
              <a:pathLst>
                <a:path w="762" h="1440">
                  <a:moveTo>
                    <a:pt x="762" y="0"/>
                  </a:moveTo>
                  <a:cubicBezTo>
                    <a:pt x="308" y="245"/>
                    <a:pt x="0" y="1033"/>
                    <a:pt x="403" y="144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 name="Freeform 12">
              <a:extLst>
                <a:ext uri="{FF2B5EF4-FFF2-40B4-BE49-F238E27FC236}">
                  <a16:creationId xmlns:a16="http://schemas.microsoft.com/office/drawing/2014/main" id="{EAE0F5DE-442D-4F6C-B02C-2568ED195858}"/>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a:off x="11501438" y="9525"/>
              <a:ext cx="665163" cy="257175"/>
            </a:xfrm>
            <a:custGeom>
              <a:avLst/>
              <a:gdLst>
                <a:gd name="T0" fmla="*/ 140 w 140"/>
                <a:gd name="T1" fmla="*/ 54 h 54"/>
                <a:gd name="T2" fmla="*/ 0 w 140"/>
                <a:gd name="T3" fmla="*/ 0 h 54"/>
              </a:gdLst>
              <a:ahLst/>
              <a:cxnLst>
                <a:cxn ang="0">
                  <a:pos x="T0" y="T1"/>
                </a:cxn>
                <a:cxn ang="0">
                  <a:pos x="T2" y="T3"/>
                </a:cxn>
              </a:cxnLst>
              <a:rect l="0" t="0" r="r" b="b"/>
              <a:pathLst>
                <a:path w="140" h="54">
                  <a:moveTo>
                    <a:pt x="140" y="54"/>
                  </a:moveTo>
                  <a:cubicBezTo>
                    <a:pt x="95" y="34"/>
                    <a:pt x="48" y="16"/>
                    <a:pt x="0" y="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 name="Freeform 13">
              <a:extLst>
                <a:ext uri="{FF2B5EF4-FFF2-40B4-BE49-F238E27FC236}">
                  <a16:creationId xmlns:a16="http://schemas.microsoft.com/office/drawing/2014/main" id="{4F24A002-AFDE-4034-85BE-CBF005AE9238}"/>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a:off x="10641013" y="5408613"/>
              <a:ext cx="1525588" cy="1435100"/>
            </a:xfrm>
            <a:custGeom>
              <a:avLst/>
              <a:gdLst>
                <a:gd name="T0" fmla="*/ 0 w 321"/>
                <a:gd name="T1" fmla="*/ 302 h 302"/>
                <a:gd name="T2" fmla="*/ 321 w 321"/>
                <a:gd name="T3" fmla="*/ 0 h 302"/>
              </a:gdLst>
              <a:ahLst/>
              <a:cxnLst>
                <a:cxn ang="0">
                  <a:pos x="T0" y="T1"/>
                </a:cxn>
                <a:cxn ang="0">
                  <a:pos x="T2" y="T3"/>
                </a:cxn>
              </a:cxnLst>
              <a:rect l="0" t="0" r="r" b="b"/>
              <a:pathLst>
                <a:path w="321" h="302">
                  <a:moveTo>
                    <a:pt x="0" y="302"/>
                  </a:moveTo>
                  <a:cubicBezTo>
                    <a:pt x="114" y="210"/>
                    <a:pt x="223" y="109"/>
                    <a:pt x="321" y="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 name="Freeform 14">
              <a:extLst>
                <a:ext uri="{FF2B5EF4-FFF2-40B4-BE49-F238E27FC236}">
                  <a16:creationId xmlns:a16="http://schemas.microsoft.com/office/drawing/2014/main" id="{36F0721E-B4B0-4A6C-A92C-F8DE92D3AC02}"/>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a:off x="1001713" y="0"/>
              <a:ext cx="3244850" cy="6843713"/>
            </a:xfrm>
            <a:custGeom>
              <a:avLst/>
              <a:gdLst>
                <a:gd name="T0" fmla="*/ 683 w 683"/>
                <a:gd name="T1" fmla="*/ 0 h 1440"/>
                <a:gd name="T2" fmla="*/ 355 w 683"/>
                <a:gd name="T3" fmla="*/ 1440 h 1440"/>
              </a:gdLst>
              <a:ahLst/>
              <a:cxnLst>
                <a:cxn ang="0">
                  <a:pos x="T0" y="T1"/>
                </a:cxn>
                <a:cxn ang="0">
                  <a:pos x="T2" y="T3"/>
                </a:cxn>
              </a:cxnLst>
              <a:rect l="0" t="0" r="r" b="b"/>
              <a:pathLst>
                <a:path w="683" h="1440">
                  <a:moveTo>
                    <a:pt x="683" y="0"/>
                  </a:moveTo>
                  <a:cubicBezTo>
                    <a:pt x="258" y="256"/>
                    <a:pt x="0" y="1041"/>
                    <a:pt x="355" y="144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 name="Freeform 15">
              <a:extLst>
                <a:ext uri="{FF2B5EF4-FFF2-40B4-BE49-F238E27FC236}">
                  <a16:creationId xmlns:a16="http://schemas.microsoft.com/office/drawing/2014/main" id="{54D2DC98-69F8-4F2F-9D45-BDFFA5E2BBBB}"/>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a:off x="10802938" y="5518150"/>
              <a:ext cx="1363663" cy="1325563"/>
            </a:xfrm>
            <a:custGeom>
              <a:avLst/>
              <a:gdLst>
                <a:gd name="T0" fmla="*/ 0 w 287"/>
                <a:gd name="T1" fmla="*/ 279 h 279"/>
                <a:gd name="T2" fmla="*/ 287 w 287"/>
                <a:gd name="T3" fmla="*/ 0 h 279"/>
              </a:gdLst>
              <a:ahLst/>
              <a:cxnLst>
                <a:cxn ang="0">
                  <a:pos x="T0" y="T1"/>
                </a:cxn>
                <a:cxn ang="0">
                  <a:pos x="T2" y="T3"/>
                </a:cxn>
              </a:cxnLst>
              <a:rect l="0" t="0" r="r" b="b"/>
              <a:pathLst>
                <a:path w="287" h="279">
                  <a:moveTo>
                    <a:pt x="0" y="279"/>
                  </a:moveTo>
                  <a:cubicBezTo>
                    <a:pt x="101" y="193"/>
                    <a:pt x="198" y="100"/>
                    <a:pt x="287" y="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 name="Freeform 16">
              <a:extLst>
                <a:ext uri="{FF2B5EF4-FFF2-40B4-BE49-F238E27FC236}">
                  <a16:creationId xmlns:a16="http://schemas.microsoft.com/office/drawing/2014/main" id="{0A636E33-DC38-40B9-B941-037E5D8603F4}"/>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a:off x="889000" y="0"/>
              <a:ext cx="3230563" cy="6843713"/>
            </a:xfrm>
            <a:custGeom>
              <a:avLst/>
              <a:gdLst>
                <a:gd name="T0" fmla="*/ 680 w 680"/>
                <a:gd name="T1" fmla="*/ 0 h 1440"/>
                <a:gd name="T2" fmla="*/ 337 w 680"/>
                <a:gd name="T3" fmla="*/ 1440 h 1440"/>
              </a:gdLst>
              <a:ahLst/>
              <a:cxnLst>
                <a:cxn ang="0">
                  <a:pos x="T0" y="T1"/>
                </a:cxn>
                <a:cxn ang="0">
                  <a:pos x="T2" y="T3"/>
                </a:cxn>
              </a:cxnLst>
              <a:rect l="0" t="0" r="r" b="b"/>
              <a:pathLst>
                <a:path w="680" h="1440">
                  <a:moveTo>
                    <a:pt x="680" y="0"/>
                  </a:moveTo>
                  <a:cubicBezTo>
                    <a:pt x="257" y="265"/>
                    <a:pt x="0" y="1026"/>
                    <a:pt x="337" y="144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 name="Freeform 17">
              <a:extLst>
                <a:ext uri="{FF2B5EF4-FFF2-40B4-BE49-F238E27FC236}">
                  <a16:creationId xmlns:a16="http://schemas.microsoft.com/office/drawing/2014/main" id="{03D30690-68C2-4AEC-9789-1495D97E194F}"/>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a:off x="10979150" y="5694363"/>
              <a:ext cx="1187450" cy="1149350"/>
            </a:xfrm>
            <a:custGeom>
              <a:avLst/>
              <a:gdLst>
                <a:gd name="T0" fmla="*/ 0 w 250"/>
                <a:gd name="T1" fmla="*/ 242 h 242"/>
                <a:gd name="T2" fmla="*/ 250 w 250"/>
                <a:gd name="T3" fmla="*/ 0 h 242"/>
              </a:gdLst>
              <a:ahLst/>
              <a:cxnLst>
                <a:cxn ang="0">
                  <a:pos x="T0" y="T1"/>
                </a:cxn>
                <a:cxn ang="0">
                  <a:pos x="T2" y="T3"/>
                </a:cxn>
              </a:cxnLst>
              <a:rect l="0" t="0" r="r" b="b"/>
              <a:pathLst>
                <a:path w="250" h="242">
                  <a:moveTo>
                    <a:pt x="0" y="242"/>
                  </a:moveTo>
                  <a:cubicBezTo>
                    <a:pt x="88" y="166"/>
                    <a:pt x="172" y="85"/>
                    <a:pt x="250" y="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 name="Freeform 18">
              <a:extLst>
                <a:ext uri="{FF2B5EF4-FFF2-40B4-BE49-F238E27FC236}">
                  <a16:creationId xmlns:a16="http://schemas.microsoft.com/office/drawing/2014/main" id="{1020B1B9-821B-49FB-BDC9-57DA08CBC30A}"/>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a:off x="484188" y="0"/>
              <a:ext cx="3421063" cy="6843713"/>
            </a:xfrm>
            <a:custGeom>
              <a:avLst/>
              <a:gdLst>
                <a:gd name="T0" fmla="*/ 720 w 720"/>
                <a:gd name="T1" fmla="*/ 0 h 1440"/>
                <a:gd name="T2" fmla="*/ 362 w 720"/>
                <a:gd name="T3" fmla="*/ 1440 h 1440"/>
              </a:gdLst>
              <a:ahLst/>
              <a:cxnLst>
                <a:cxn ang="0">
                  <a:pos x="T0" y="T1"/>
                </a:cxn>
                <a:cxn ang="0">
                  <a:pos x="T2" y="T3"/>
                </a:cxn>
              </a:cxnLst>
              <a:rect l="0" t="0" r="r" b="b"/>
              <a:pathLst>
                <a:path w="720" h="1440">
                  <a:moveTo>
                    <a:pt x="720" y="0"/>
                  </a:moveTo>
                  <a:cubicBezTo>
                    <a:pt x="316" y="282"/>
                    <a:pt x="0" y="1018"/>
                    <a:pt x="362" y="144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 name="Freeform 19">
              <a:extLst>
                <a:ext uri="{FF2B5EF4-FFF2-40B4-BE49-F238E27FC236}">
                  <a16:creationId xmlns:a16="http://schemas.microsoft.com/office/drawing/2014/main" id="{720EDCE4-8B18-413F-989E-E79628E5AF1F}"/>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a:off x="11287125" y="6049963"/>
              <a:ext cx="879475" cy="793750"/>
            </a:xfrm>
            <a:custGeom>
              <a:avLst/>
              <a:gdLst>
                <a:gd name="T0" fmla="*/ 0 w 185"/>
                <a:gd name="T1" fmla="*/ 167 h 167"/>
                <a:gd name="T2" fmla="*/ 185 w 185"/>
                <a:gd name="T3" fmla="*/ 0 h 167"/>
              </a:gdLst>
              <a:ahLst/>
              <a:cxnLst>
                <a:cxn ang="0">
                  <a:pos x="T0" y="T1"/>
                </a:cxn>
                <a:cxn ang="0">
                  <a:pos x="T2" y="T3"/>
                </a:cxn>
              </a:cxnLst>
              <a:rect l="0" t="0" r="r" b="b"/>
              <a:pathLst>
                <a:path w="185" h="167">
                  <a:moveTo>
                    <a:pt x="0" y="167"/>
                  </a:moveTo>
                  <a:cubicBezTo>
                    <a:pt x="63" y="114"/>
                    <a:pt x="125" y="58"/>
                    <a:pt x="185" y="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 name="Freeform 20">
              <a:extLst>
                <a:ext uri="{FF2B5EF4-FFF2-40B4-BE49-F238E27FC236}">
                  <a16:creationId xmlns:a16="http://schemas.microsoft.com/office/drawing/2014/main" id="{8563351E-0DDD-4FC8-8D0C-1E446E3C1B52}"/>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a:off x="598488" y="0"/>
              <a:ext cx="2717800" cy="6843713"/>
            </a:xfrm>
            <a:custGeom>
              <a:avLst/>
              <a:gdLst>
                <a:gd name="T0" fmla="*/ 572 w 572"/>
                <a:gd name="T1" fmla="*/ 0 h 1440"/>
                <a:gd name="T2" fmla="*/ 164 w 572"/>
                <a:gd name="T3" fmla="*/ 1440 h 1440"/>
              </a:gdLst>
              <a:ahLst/>
              <a:cxnLst>
                <a:cxn ang="0">
                  <a:pos x="T0" y="T1"/>
                </a:cxn>
                <a:cxn ang="0">
                  <a:pos x="T2" y="T3"/>
                </a:cxn>
              </a:cxnLst>
              <a:rect l="0" t="0" r="r" b="b"/>
              <a:pathLst>
                <a:path w="572" h="1440">
                  <a:moveTo>
                    <a:pt x="572" y="0"/>
                  </a:moveTo>
                  <a:cubicBezTo>
                    <a:pt x="213" y="320"/>
                    <a:pt x="0" y="979"/>
                    <a:pt x="164" y="1440"/>
                  </a:cubicBezTo>
                </a:path>
              </a:pathLst>
            </a:custGeom>
            <a:noFill/>
            <a:ln w="12700" cap="flat">
              <a:solidFill>
                <a:schemeClr val="tx1">
                  <a:alpha val="15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 name="Freeform 21">
              <a:extLst>
                <a:ext uri="{FF2B5EF4-FFF2-40B4-BE49-F238E27FC236}">
                  <a16:creationId xmlns:a16="http://schemas.microsoft.com/office/drawing/2014/main" id="{15E8B705-64E7-4513-B3CB-BF46C35732B0}"/>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a:off x="261938" y="0"/>
              <a:ext cx="2944813" cy="6843713"/>
            </a:xfrm>
            <a:custGeom>
              <a:avLst/>
              <a:gdLst>
                <a:gd name="T0" fmla="*/ 620 w 620"/>
                <a:gd name="T1" fmla="*/ 0 h 1440"/>
                <a:gd name="T2" fmla="*/ 186 w 620"/>
                <a:gd name="T3" fmla="*/ 1440 h 1440"/>
              </a:gdLst>
              <a:ahLst/>
              <a:cxnLst>
                <a:cxn ang="0">
                  <a:pos x="T0" y="T1"/>
                </a:cxn>
                <a:cxn ang="0">
                  <a:pos x="T2" y="T3"/>
                </a:cxn>
              </a:cxnLst>
              <a:rect l="0" t="0" r="r" b="b"/>
              <a:pathLst>
                <a:path w="620" h="1440">
                  <a:moveTo>
                    <a:pt x="620" y="0"/>
                  </a:moveTo>
                  <a:cubicBezTo>
                    <a:pt x="248" y="325"/>
                    <a:pt x="0" y="960"/>
                    <a:pt x="186" y="1440"/>
                  </a:cubicBezTo>
                </a:path>
              </a:pathLst>
            </a:custGeom>
            <a:noFill/>
            <a:ln w="9525" cap="flat">
              <a:solidFill>
                <a:schemeClr val="tx1">
                  <a:alpha val="15000"/>
                </a:schemeClr>
              </a:solidFill>
              <a:prstDash val="lg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 name="Freeform 22">
              <a:extLst>
                <a:ext uri="{FF2B5EF4-FFF2-40B4-BE49-F238E27FC236}">
                  <a16:creationId xmlns:a16="http://schemas.microsoft.com/office/drawing/2014/main" id="{30DAEE1C-EBB5-47F5-9E76-564FCFDBFC24}"/>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a:off x="-417513" y="0"/>
              <a:ext cx="2403475" cy="6843713"/>
            </a:xfrm>
            <a:custGeom>
              <a:avLst/>
              <a:gdLst>
                <a:gd name="T0" fmla="*/ 506 w 506"/>
                <a:gd name="T1" fmla="*/ 0 h 1440"/>
                <a:gd name="T2" fmla="*/ 171 w 506"/>
                <a:gd name="T3" fmla="*/ 1440 h 1440"/>
              </a:gdLst>
              <a:ahLst/>
              <a:cxnLst>
                <a:cxn ang="0">
                  <a:pos x="T0" y="T1"/>
                </a:cxn>
                <a:cxn ang="0">
                  <a:pos x="T2" y="T3"/>
                </a:cxn>
              </a:cxnLst>
              <a:rect l="0" t="0" r="r" b="b"/>
              <a:pathLst>
                <a:path w="506" h="1440">
                  <a:moveTo>
                    <a:pt x="506" y="0"/>
                  </a:moveTo>
                  <a:cubicBezTo>
                    <a:pt x="109" y="356"/>
                    <a:pt x="0" y="943"/>
                    <a:pt x="171" y="144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 name="Freeform 23">
              <a:extLst>
                <a:ext uri="{FF2B5EF4-FFF2-40B4-BE49-F238E27FC236}">
                  <a16:creationId xmlns:a16="http://schemas.microsoft.com/office/drawing/2014/main" id="{EDB255E9-A3E2-4098-99A1-FE38FAD15DA1}"/>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a:off x="14288" y="9525"/>
              <a:ext cx="1771650" cy="3198813"/>
            </a:xfrm>
            <a:custGeom>
              <a:avLst/>
              <a:gdLst>
                <a:gd name="T0" fmla="*/ 373 w 373"/>
                <a:gd name="T1" fmla="*/ 0 h 673"/>
                <a:gd name="T2" fmla="*/ 0 w 373"/>
                <a:gd name="T3" fmla="*/ 673 h 673"/>
              </a:gdLst>
              <a:ahLst/>
              <a:cxnLst>
                <a:cxn ang="0">
                  <a:pos x="T0" y="T1"/>
                </a:cxn>
                <a:cxn ang="0">
                  <a:pos x="T2" y="T3"/>
                </a:cxn>
              </a:cxnLst>
              <a:rect l="0" t="0" r="r" b="b"/>
              <a:pathLst>
                <a:path w="373" h="673">
                  <a:moveTo>
                    <a:pt x="373" y="0"/>
                  </a:moveTo>
                  <a:cubicBezTo>
                    <a:pt x="175" y="183"/>
                    <a:pt x="51" y="409"/>
                    <a:pt x="0" y="673"/>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 name="Freeform 24">
              <a:extLst>
                <a:ext uri="{FF2B5EF4-FFF2-40B4-BE49-F238E27FC236}">
                  <a16:creationId xmlns:a16="http://schemas.microsoft.com/office/drawing/2014/main" id="{D2507F2A-27AF-4833-8273-5FC9A9886392}"/>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a:off x="4763" y="6016625"/>
              <a:ext cx="214313" cy="827088"/>
            </a:xfrm>
            <a:custGeom>
              <a:avLst/>
              <a:gdLst>
                <a:gd name="T0" fmla="*/ 0 w 45"/>
                <a:gd name="T1" fmla="*/ 0 h 174"/>
                <a:gd name="T2" fmla="*/ 45 w 45"/>
                <a:gd name="T3" fmla="*/ 174 h 174"/>
              </a:gdLst>
              <a:ahLst/>
              <a:cxnLst>
                <a:cxn ang="0">
                  <a:pos x="T0" y="T1"/>
                </a:cxn>
                <a:cxn ang="0">
                  <a:pos x="T2" y="T3"/>
                </a:cxn>
              </a:cxnLst>
              <a:rect l="0" t="0" r="r" b="b"/>
              <a:pathLst>
                <a:path w="45" h="174">
                  <a:moveTo>
                    <a:pt x="0" y="0"/>
                  </a:moveTo>
                  <a:cubicBezTo>
                    <a:pt x="11" y="59"/>
                    <a:pt x="26" y="118"/>
                    <a:pt x="45" y="174"/>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 name="Freeform 25">
              <a:extLst>
                <a:ext uri="{FF2B5EF4-FFF2-40B4-BE49-F238E27FC236}">
                  <a16:creationId xmlns:a16="http://schemas.microsoft.com/office/drawing/2014/main" id="{8DFB8904-0CB8-45AD-ABD2-F7A582365E86}"/>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a:off x="14288" y="0"/>
              <a:ext cx="1562100" cy="2228850"/>
            </a:xfrm>
            <a:custGeom>
              <a:avLst/>
              <a:gdLst>
                <a:gd name="T0" fmla="*/ 329 w 329"/>
                <a:gd name="T1" fmla="*/ 0 h 469"/>
                <a:gd name="T2" fmla="*/ 0 w 329"/>
                <a:gd name="T3" fmla="*/ 469 h 469"/>
              </a:gdLst>
              <a:ahLst/>
              <a:cxnLst>
                <a:cxn ang="0">
                  <a:pos x="T0" y="T1"/>
                </a:cxn>
                <a:cxn ang="0">
                  <a:pos x="T2" y="T3"/>
                </a:cxn>
              </a:cxnLst>
              <a:rect l="0" t="0" r="r" b="b"/>
              <a:pathLst>
                <a:path w="329" h="469">
                  <a:moveTo>
                    <a:pt x="329" y="0"/>
                  </a:moveTo>
                  <a:cubicBezTo>
                    <a:pt x="189" y="133"/>
                    <a:pt x="69" y="288"/>
                    <a:pt x="0" y="469"/>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2" name="Başlık 1">
            <a:extLst>
              <a:ext uri="{FF2B5EF4-FFF2-40B4-BE49-F238E27FC236}">
                <a16:creationId xmlns:a16="http://schemas.microsoft.com/office/drawing/2014/main" id="{184E7225-F0F2-48C8-B13B-39BFAF4F1291}"/>
              </a:ext>
            </a:extLst>
          </p:cNvPr>
          <p:cNvSpPr>
            <a:spLocks noGrp="1"/>
          </p:cNvSpPr>
          <p:nvPr>
            <p:ph type="title"/>
          </p:nvPr>
        </p:nvSpPr>
        <p:spPr>
          <a:xfrm>
            <a:off x="1759287" y="798881"/>
            <a:ext cx="8673427" cy="1048945"/>
          </a:xfrm>
        </p:spPr>
        <p:txBody>
          <a:bodyPr>
            <a:normAutofit/>
          </a:bodyPr>
          <a:lstStyle/>
          <a:p>
            <a:r>
              <a:rPr lang="tr-TR" dirty="0">
                <a:solidFill>
                  <a:schemeClr val="tx1"/>
                </a:solidFill>
                <a:latin typeface="Algerian" panose="04020705040A02060702" pitchFamily="82" charset="0"/>
              </a:rPr>
              <a:t>ZAMAN KAYBETTİRİCİLER</a:t>
            </a:r>
          </a:p>
        </p:txBody>
      </p:sp>
      <p:graphicFrame>
        <p:nvGraphicFramePr>
          <p:cNvPr id="5" name="İçerik Yer Tutucusu 2">
            <a:extLst>
              <a:ext uri="{FF2B5EF4-FFF2-40B4-BE49-F238E27FC236}">
                <a16:creationId xmlns:a16="http://schemas.microsoft.com/office/drawing/2014/main" id="{603CD1DF-495A-44DA-A597-409422B5FCC4}"/>
              </a:ext>
            </a:extLst>
          </p:cNvPr>
          <p:cNvGraphicFramePr>
            <a:graphicFrameLocks noGrp="1"/>
          </p:cNvGraphicFramePr>
          <p:nvPr>
            <p:ph idx="1"/>
            <p:extLst>
              <p:ext uri="{D42A27DB-BD31-4B8C-83A1-F6EECF244321}">
                <p14:modId xmlns:p14="http://schemas.microsoft.com/office/powerpoint/2010/main" val="2281876363"/>
              </p:ext>
            </p:extLst>
          </p:nvPr>
        </p:nvGraphicFramePr>
        <p:xfrm>
          <a:off x="807722" y="1990976"/>
          <a:ext cx="10576558" cy="41754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53083248"/>
      </p:ext>
    </p:extLst>
  </p:cSld>
  <p:clrMapOvr>
    <a:masterClrMapping/>
  </p:clrMapOvr>
  <p:transition spd="med">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err="1" smtClean="0"/>
              <a:t>Önem,Öncelik</a:t>
            </a:r>
            <a:r>
              <a:rPr lang="tr-TR" dirty="0" smtClean="0"/>
              <a:t> ve </a:t>
            </a:r>
            <a:r>
              <a:rPr lang="tr-TR" dirty="0" err="1" smtClean="0"/>
              <a:t>Aciliyet</a:t>
            </a:r>
            <a:endParaRPr lang="tr-TR" dirty="0"/>
          </a:p>
        </p:txBody>
      </p:sp>
      <p:sp>
        <p:nvSpPr>
          <p:cNvPr id="3" name="İçerik Yer Tutucusu 2"/>
          <p:cNvSpPr>
            <a:spLocks noGrp="1"/>
          </p:cNvSpPr>
          <p:nvPr>
            <p:ph idx="1"/>
          </p:nvPr>
        </p:nvSpPr>
        <p:spPr/>
        <p:txBody>
          <a:bodyPr/>
          <a:lstStyle/>
          <a:p>
            <a:pPr algn="just"/>
            <a:r>
              <a:rPr lang="tr-TR" altLang="tr-TR" b="1" dirty="0">
                <a:solidFill>
                  <a:srgbClr val="C00000"/>
                </a:solidFill>
                <a:effectLst>
                  <a:outerShdw blurRad="38100" dist="38100" dir="2700000" algn="tl">
                    <a:srgbClr val="000000">
                      <a:alpha val="43137"/>
                    </a:srgbClr>
                  </a:outerShdw>
                </a:effectLst>
                <a:latin typeface="Arial Narrow" panose="020B0606020202030204" pitchFamily="34" charset="0"/>
              </a:rPr>
              <a:t>Öncelikler Belirleyememek ve Sıraya Koyamamak...</a:t>
            </a:r>
          </a:p>
          <a:p>
            <a:pPr algn="just"/>
            <a:r>
              <a:rPr lang="tr-TR" altLang="tr-TR" dirty="0">
                <a:latin typeface="Arial Narrow" panose="020B0606020202030204" pitchFamily="34" charset="0"/>
              </a:rPr>
              <a:t>Adamın biri ormanda dolaşırken bir ormancıya rastlar. Ormancı bütün gücüyle henüz yeni kesilmiş olan bir ağaç kütüğünü parçalarına ayırmakla meşguldür.</a:t>
            </a:r>
          </a:p>
          <a:p>
            <a:pPr algn="just"/>
            <a:r>
              <a:rPr lang="tr-TR" altLang="tr-TR" dirty="0">
                <a:latin typeface="Arial Narrow" panose="020B0606020202030204" pitchFamily="34" charset="0"/>
              </a:rPr>
              <a:t>Adam ormancıya yaklaşır ve ormancının kan ter içinde, kör bir testere ile işini yapmaya çalıştığını görür ve dayanamaz: </a:t>
            </a:r>
          </a:p>
          <a:p>
            <a:pPr algn="just"/>
            <a:r>
              <a:rPr lang="tr-TR" altLang="tr-TR" dirty="0">
                <a:latin typeface="Arial Narrow" panose="020B0606020202030204" pitchFamily="34" charset="0"/>
              </a:rPr>
              <a:t>-“Affedersiniz, testereniz kör ve siz hala kütüğü kesmeye, parçalamaya çalışıyor-</a:t>
            </a:r>
            <a:r>
              <a:rPr lang="tr-TR" altLang="tr-TR" dirty="0" err="1">
                <a:latin typeface="Arial Narrow" panose="020B0606020202030204" pitchFamily="34" charset="0"/>
              </a:rPr>
              <a:t>sunuz</a:t>
            </a:r>
            <a:r>
              <a:rPr lang="tr-TR" altLang="tr-TR" dirty="0">
                <a:latin typeface="Arial Narrow" panose="020B0606020202030204" pitchFamily="34" charset="0"/>
              </a:rPr>
              <a:t>. </a:t>
            </a:r>
            <a:r>
              <a:rPr lang="tr-TR" altLang="tr-TR" dirty="0">
                <a:solidFill>
                  <a:srgbClr val="7030A0"/>
                </a:solidFill>
                <a:latin typeface="Arial Narrow" panose="020B0606020202030204" pitchFamily="34" charset="0"/>
              </a:rPr>
              <a:t>Hiç testerenizi bilemeyi  düşündünüz mü?”</a:t>
            </a:r>
          </a:p>
          <a:p>
            <a:pPr algn="just"/>
            <a:r>
              <a:rPr lang="tr-TR" altLang="tr-TR" dirty="0">
                <a:latin typeface="Arial Narrow" panose="020B0606020202030204" pitchFamily="34" charset="0"/>
              </a:rPr>
              <a:t>Bunun üzerine ormancı sinirlenerek adama döner ve </a:t>
            </a:r>
            <a:r>
              <a:rPr lang="tr-TR" altLang="tr-TR" dirty="0">
                <a:solidFill>
                  <a:srgbClr val="7030A0"/>
                </a:solidFill>
                <a:latin typeface="Arial Narrow" panose="020B0606020202030204" pitchFamily="34" charset="0"/>
              </a:rPr>
              <a:t>“Bunun için hiç zamanım yok, bir an önce işimi bitirmek zorundayım, lütfen bana engel olmayın .” </a:t>
            </a:r>
            <a:r>
              <a:rPr lang="tr-TR" altLang="tr-TR" dirty="0">
                <a:latin typeface="Arial Narrow" panose="020B0606020202030204" pitchFamily="34" charset="0"/>
              </a:rPr>
              <a:t>diye söylenir.</a:t>
            </a:r>
          </a:p>
          <a:p>
            <a:endParaRPr lang="tr-TR" dirty="0"/>
          </a:p>
        </p:txBody>
      </p:sp>
      <p:sp>
        <p:nvSpPr>
          <p:cNvPr id="4" name="Altbilgi Yer Tutucusu 3"/>
          <p:cNvSpPr>
            <a:spLocks noGrp="1"/>
          </p:cNvSpPr>
          <p:nvPr>
            <p:ph type="ftr" sz="quarter" idx="11"/>
          </p:nvPr>
        </p:nvSpPr>
        <p:spPr/>
        <p:txBody>
          <a:bodyPr/>
          <a:lstStyle/>
          <a:p>
            <a:r>
              <a:rPr lang="en-US" smtClean="0"/>
              <a:t>Elbistan Rehberlik ve Araştırma Merkezi</a:t>
            </a:r>
            <a:endParaRPr lang="en-US" dirty="0"/>
          </a:p>
        </p:txBody>
      </p:sp>
    </p:spTree>
    <p:extLst>
      <p:ext uri="{BB962C8B-B14F-4D97-AF65-F5344CB8AC3E}">
        <p14:creationId xmlns:p14="http://schemas.microsoft.com/office/powerpoint/2010/main" val="3674928466"/>
      </p:ext>
    </p:extLst>
  </p:cSld>
  <p:clrMapOvr>
    <a:masterClrMapping/>
  </p:clrMapOvr>
  <p:transition spd="med">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err="1" smtClean="0"/>
              <a:t>Önem,Öncelik</a:t>
            </a:r>
            <a:r>
              <a:rPr lang="tr-TR" dirty="0" smtClean="0"/>
              <a:t> ve </a:t>
            </a:r>
            <a:r>
              <a:rPr lang="tr-TR" dirty="0" err="1" smtClean="0"/>
              <a:t>Aciliyet</a:t>
            </a:r>
            <a:endParaRPr lang="tr-TR" dirty="0"/>
          </a:p>
        </p:txBody>
      </p:sp>
      <p:sp>
        <p:nvSpPr>
          <p:cNvPr id="3" name="İçerik Yer Tutucusu 2"/>
          <p:cNvSpPr>
            <a:spLocks noGrp="1"/>
          </p:cNvSpPr>
          <p:nvPr>
            <p:ph idx="1"/>
          </p:nvPr>
        </p:nvSpPr>
        <p:spPr/>
        <p:txBody>
          <a:bodyPr/>
          <a:lstStyle/>
          <a:p>
            <a:r>
              <a:rPr lang="tr-TR" dirty="0"/>
              <a:t>Öncelikleri belirlemede yapacağımız işte yarar sağlama açısından önemli olanları sıralamak gerekir. </a:t>
            </a:r>
          </a:p>
          <a:p>
            <a:r>
              <a:rPr lang="tr-TR" dirty="0"/>
              <a:t>Önceliğimizi belirlerken bizim için en önemli olan işe karar vermeliyiz. Buna göre önem verdiğimiz işi ilk sıralara almalı ve daha çok zaman ayırmalıyız.</a:t>
            </a:r>
          </a:p>
          <a:p>
            <a:endParaRPr lang="tr-TR" dirty="0"/>
          </a:p>
        </p:txBody>
      </p:sp>
      <p:sp>
        <p:nvSpPr>
          <p:cNvPr id="4" name="Altbilgi Yer Tutucusu 3"/>
          <p:cNvSpPr>
            <a:spLocks noGrp="1"/>
          </p:cNvSpPr>
          <p:nvPr>
            <p:ph type="ftr" sz="quarter" idx="11"/>
          </p:nvPr>
        </p:nvSpPr>
        <p:spPr/>
        <p:txBody>
          <a:bodyPr/>
          <a:lstStyle/>
          <a:p>
            <a:r>
              <a:rPr lang="en-US" smtClean="0"/>
              <a:t>Elbistan Rehberlik ve Araştırma Merkezi</a:t>
            </a:r>
            <a:endParaRPr lang="en-US" dirty="0"/>
          </a:p>
        </p:txBody>
      </p:sp>
    </p:spTree>
    <p:extLst>
      <p:ext uri="{BB962C8B-B14F-4D97-AF65-F5344CB8AC3E}">
        <p14:creationId xmlns:p14="http://schemas.microsoft.com/office/powerpoint/2010/main" val="788769539"/>
      </p:ext>
    </p:extLst>
  </p:cSld>
  <p:clrMapOvr>
    <a:masterClrMapping/>
  </p:clrMapOvr>
  <p:transition spd="med">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Ertelemek…</a:t>
            </a:r>
            <a:endParaRPr lang="tr-TR" dirty="0"/>
          </a:p>
        </p:txBody>
      </p:sp>
      <p:sp>
        <p:nvSpPr>
          <p:cNvPr id="3" name="İçerik Yer Tutucusu 2"/>
          <p:cNvSpPr>
            <a:spLocks noGrp="1"/>
          </p:cNvSpPr>
          <p:nvPr>
            <p:ph idx="1"/>
          </p:nvPr>
        </p:nvSpPr>
        <p:spPr/>
        <p:txBody>
          <a:bodyPr/>
          <a:lstStyle/>
          <a:p>
            <a:r>
              <a:rPr lang="tr-TR" dirty="0"/>
              <a:t>Gerçekten önemli ve yaşamsal işlerle uğraşmaktan alıkoyan erteleme;</a:t>
            </a:r>
          </a:p>
          <a:p>
            <a:r>
              <a:rPr lang="tr-TR" dirty="0"/>
              <a:t>Kişinin kariyerini yıkabilecek, mutluluğunu bozacak ve hatta hayatını kısaltacak, her alanda başarıyı önleyen, gizli gizli zarar veren bir alışkanlıktır.</a:t>
            </a:r>
          </a:p>
          <a:p>
            <a:r>
              <a:rPr lang="tr-TR" dirty="0"/>
              <a:t>Erteleme alışkanlığı, en önemli zaman  yönetimi tuzaklarından birisidir.</a:t>
            </a:r>
          </a:p>
          <a:p>
            <a:endParaRPr lang="tr-TR" dirty="0"/>
          </a:p>
        </p:txBody>
      </p:sp>
      <p:sp>
        <p:nvSpPr>
          <p:cNvPr id="4" name="Altbilgi Yer Tutucusu 3"/>
          <p:cNvSpPr>
            <a:spLocks noGrp="1"/>
          </p:cNvSpPr>
          <p:nvPr>
            <p:ph type="ftr" sz="quarter" idx="11"/>
          </p:nvPr>
        </p:nvSpPr>
        <p:spPr/>
        <p:txBody>
          <a:bodyPr/>
          <a:lstStyle/>
          <a:p>
            <a:r>
              <a:rPr lang="en-US" smtClean="0"/>
              <a:t>Elbistan Rehberlik ve Araştırma Merkezi</a:t>
            </a:r>
            <a:endParaRPr lang="en-US" dirty="0"/>
          </a:p>
        </p:txBody>
      </p:sp>
    </p:spTree>
    <p:extLst>
      <p:ext uri="{BB962C8B-B14F-4D97-AF65-F5344CB8AC3E}">
        <p14:creationId xmlns:p14="http://schemas.microsoft.com/office/powerpoint/2010/main" val="2090886957"/>
      </p:ext>
    </p:extLst>
  </p:cSld>
  <p:clrMapOvr>
    <a:masterClrMapping/>
  </p:clrMapOvr>
  <p:transition spd="med">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Hayır Diyememek…</a:t>
            </a:r>
            <a:endParaRPr lang="tr-TR" dirty="0"/>
          </a:p>
        </p:txBody>
      </p:sp>
      <p:sp>
        <p:nvSpPr>
          <p:cNvPr id="3" name="İçerik Yer Tutucusu 2"/>
          <p:cNvSpPr>
            <a:spLocks noGrp="1"/>
          </p:cNvSpPr>
          <p:nvPr>
            <p:ph idx="1"/>
          </p:nvPr>
        </p:nvSpPr>
        <p:spPr/>
        <p:txBody>
          <a:bodyPr/>
          <a:lstStyle/>
          <a:p>
            <a:r>
              <a:rPr lang="tr-TR" dirty="0"/>
              <a:t>Karşımızdaki kişiyi kırmamak duygularını incitmemek ve stresten kaçınmak için zamanında söylemediğimiz “hayır” kelimesi, bizleri aşırı yükün sorumluluğun ve stresin altında ezmektedir. Bazen sizin vazifeniz olmayan bir çok işle uğraşmak zorunda kalabilir kendi zamanınızı boşuna harcayabilirsiniz</a:t>
            </a:r>
            <a:r>
              <a:rPr lang="tr-TR" dirty="0" smtClean="0"/>
              <a:t>.</a:t>
            </a:r>
          </a:p>
          <a:p>
            <a:r>
              <a:rPr lang="tr-TR" dirty="0"/>
              <a:t>Eğer ilgilenebileceğinizden fazlasını üstlenirseniz, kaliteniz zarar görecektir.</a:t>
            </a:r>
          </a:p>
          <a:p>
            <a:endParaRPr lang="tr-TR" dirty="0"/>
          </a:p>
          <a:p>
            <a:endParaRPr lang="tr-TR" dirty="0"/>
          </a:p>
        </p:txBody>
      </p:sp>
      <p:sp>
        <p:nvSpPr>
          <p:cNvPr id="4" name="Altbilgi Yer Tutucusu 3"/>
          <p:cNvSpPr>
            <a:spLocks noGrp="1"/>
          </p:cNvSpPr>
          <p:nvPr>
            <p:ph type="ftr" sz="quarter" idx="11"/>
          </p:nvPr>
        </p:nvSpPr>
        <p:spPr/>
        <p:txBody>
          <a:bodyPr/>
          <a:lstStyle/>
          <a:p>
            <a:r>
              <a:rPr lang="en-US" smtClean="0"/>
              <a:t>Elbistan Rehberlik ve Araştırma Merkezi</a:t>
            </a:r>
            <a:endParaRPr lang="en-US" dirty="0"/>
          </a:p>
        </p:txBody>
      </p:sp>
    </p:spTree>
    <p:extLst>
      <p:ext uri="{BB962C8B-B14F-4D97-AF65-F5344CB8AC3E}">
        <p14:creationId xmlns:p14="http://schemas.microsoft.com/office/powerpoint/2010/main" val="878315616"/>
      </p:ext>
    </p:extLst>
  </p:cSld>
  <p:clrMapOvr>
    <a:masterClrMapping/>
  </p:clrMapOvr>
  <p:transition spd="med">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ZAMAN</a:t>
            </a:r>
            <a:endParaRPr lang="tr-TR" dirty="0"/>
          </a:p>
        </p:txBody>
      </p:sp>
      <p:sp>
        <p:nvSpPr>
          <p:cNvPr id="3" name="İçerik Yer Tutucusu 2"/>
          <p:cNvSpPr>
            <a:spLocks noGrp="1"/>
          </p:cNvSpPr>
          <p:nvPr>
            <p:ph idx="1"/>
          </p:nvPr>
        </p:nvSpPr>
        <p:spPr/>
        <p:txBody>
          <a:bodyPr/>
          <a:lstStyle/>
          <a:p>
            <a:pPr marL="274320" lvl="0" indent="-274320">
              <a:lnSpc>
                <a:spcPct val="100000"/>
              </a:lnSpc>
              <a:spcBef>
                <a:spcPts val="600"/>
              </a:spcBef>
              <a:buClr>
                <a:srgbClr val="FF388C"/>
              </a:buClr>
              <a:buSzPct val="70000"/>
              <a:buFont typeface="Wingdings"/>
              <a:buChar char=""/>
            </a:pPr>
            <a:r>
              <a:rPr lang="es-ES" sz="2000" b="1" dirty="0">
                <a:solidFill>
                  <a:prstClr val="black"/>
                </a:solidFill>
                <a:latin typeface="Century Schoolbook"/>
              </a:rPr>
              <a:t>Dünyanın en uzun ve en kısa, en çabuk</a:t>
            </a:r>
          </a:p>
          <a:p>
            <a:pPr marL="274320" lvl="0" indent="-274320">
              <a:lnSpc>
                <a:spcPct val="100000"/>
              </a:lnSpc>
              <a:spcBef>
                <a:spcPts val="600"/>
              </a:spcBef>
              <a:buClr>
                <a:srgbClr val="FF388C"/>
              </a:buClr>
              <a:buSzPct val="70000"/>
              <a:buFont typeface="Wingdings"/>
              <a:buChar char=""/>
            </a:pPr>
            <a:r>
              <a:rPr lang="tr-TR" sz="2000" b="1" dirty="0">
                <a:solidFill>
                  <a:prstClr val="black"/>
                </a:solidFill>
                <a:latin typeface="Century Schoolbook"/>
              </a:rPr>
              <a:t>ve en yavaş, hem minicik parçalara</a:t>
            </a:r>
          </a:p>
          <a:p>
            <a:pPr marL="274320" lvl="0" indent="-274320">
              <a:lnSpc>
                <a:spcPct val="100000"/>
              </a:lnSpc>
              <a:spcBef>
                <a:spcPts val="600"/>
              </a:spcBef>
              <a:buClr>
                <a:srgbClr val="FF388C"/>
              </a:buClr>
              <a:buSzPct val="70000"/>
              <a:buFont typeface="Wingdings"/>
              <a:buChar char=""/>
            </a:pPr>
            <a:r>
              <a:rPr lang="tr-TR" sz="2000" b="1" dirty="0">
                <a:solidFill>
                  <a:prstClr val="black"/>
                </a:solidFill>
                <a:latin typeface="Century Schoolbook"/>
              </a:rPr>
              <a:t>bölünebilir hem de kitlesel, bir</a:t>
            </a:r>
          </a:p>
          <a:p>
            <a:pPr marL="274320" lvl="0" indent="-274320">
              <a:lnSpc>
                <a:spcPct val="100000"/>
              </a:lnSpc>
              <a:spcBef>
                <a:spcPts val="600"/>
              </a:spcBef>
              <a:buClr>
                <a:srgbClr val="FF388C"/>
              </a:buClr>
              <a:buSzPct val="70000"/>
              <a:buFont typeface="Wingdings"/>
              <a:buChar char=""/>
            </a:pPr>
            <a:r>
              <a:rPr lang="tr-TR" sz="2000" b="1" dirty="0">
                <a:solidFill>
                  <a:prstClr val="black"/>
                </a:solidFill>
                <a:latin typeface="Century Schoolbook"/>
              </a:rPr>
              <a:t>yandan kıymeti bilinmeyip öte yandan</a:t>
            </a:r>
          </a:p>
          <a:p>
            <a:pPr marL="274320" lvl="0" indent="-274320">
              <a:lnSpc>
                <a:spcPct val="100000"/>
              </a:lnSpc>
              <a:spcBef>
                <a:spcPts val="600"/>
              </a:spcBef>
              <a:buClr>
                <a:srgbClr val="FF388C"/>
              </a:buClr>
              <a:buSzPct val="70000"/>
              <a:buFont typeface="Wingdings"/>
              <a:buChar char=""/>
            </a:pPr>
            <a:r>
              <a:rPr lang="tr-TR" sz="2000" b="1" dirty="0">
                <a:solidFill>
                  <a:prstClr val="black"/>
                </a:solidFill>
                <a:latin typeface="Century Schoolbook"/>
              </a:rPr>
              <a:t>hep istenen, onsuz hiç bir şey</a:t>
            </a:r>
          </a:p>
          <a:p>
            <a:pPr marL="274320" lvl="0" indent="-274320">
              <a:lnSpc>
                <a:spcPct val="100000"/>
              </a:lnSpc>
              <a:spcBef>
                <a:spcPts val="600"/>
              </a:spcBef>
              <a:buClr>
                <a:srgbClr val="FF388C"/>
              </a:buClr>
              <a:buSzPct val="70000"/>
              <a:buFont typeface="Wingdings"/>
              <a:buChar char=""/>
            </a:pPr>
            <a:r>
              <a:rPr lang="tr-TR" sz="2000" b="1" dirty="0">
                <a:solidFill>
                  <a:prstClr val="black"/>
                </a:solidFill>
                <a:latin typeface="Century Schoolbook"/>
              </a:rPr>
              <a:t>yapılamayan, küçük olan şeyleri</a:t>
            </a:r>
          </a:p>
          <a:p>
            <a:pPr marL="274320" lvl="0" indent="-274320">
              <a:lnSpc>
                <a:spcPct val="100000"/>
              </a:lnSpc>
              <a:spcBef>
                <a:spcPts val="600"/>
              </a:spcBef>
              <a:buClr>
                <a:srgbClr val="FF388C"/>
              </a:buClr>
              <a:buSzPct val="70000"/>
              <a:buFont typeface="Wingdings"/>
              <a:buChar char=""/>
            </a:pPr>
            <a:r>
              <a:rPr lang="tr-TR" sz="2000" b="1" dirty="0">
                <a:solidFill>
                  <a:prstClr val="black"/>
                </a:solidFill>
                <a:latin typeface="Century Schoolbook"/>
              </a:rPr>
              <a:t>yutuveren, büyük şeylere ise hayat</a:t>
            </a:r>
          </a:p>
          <a:p>
            <a:pPr marL="274320" lvl="0" indent="-274320">
              <a:lnSpc>
                <a:spcPct val="100000"/>
              </a:lnSpc>
              <a:spcBef>
                <a:spcPts val="600"/>
              </a:spcBef>
              <a:buClr>
                <a:srgbClr val="FF388C"/>
              </a:buClr>
              <a:buSzPct val="70000"/>
              <a:buFont typeface="Wingdings"/>
              <a:buChar char=""/>
            </a:pPr>
            <a:r>
              <a:rPr lang="tr-TR" sz="2000" b="1" dirty="0">
                <a:solidFill>
                  <a:prstClr val="black"/>
                </a:solidFill>
                <a:latin typeface="Century Schoolbook"/>
              </a:rPr>
              <a:t>veren, mucizevi bir şeydir zaman…</a:t>
            </a:r>
          </a:p>
          <a:p>
            <a:pPr marL="0" lvl="0" indent="0">
              <a:lnSpc>
                <a:spcPct val="100000"/>
              </a:lnSpc>
              <a:spcBef>
                <a:spcPts val="600"/>
              </a:spcBef>
              <a:buClr>
                <a:srgbClr val="FF388C"/>
              </a:buClr>
              <a:buSzPct val="70000"/>
              <a:buNone/>
            </a:pPr>
            <a:r>
              <a:rPr lang="tr-TR" sz="2000" b="1" dirty="0">
                <a:solidFill>
                  <a:prstClr val="black"/>
                </a:solidFill>
                <a:latin typeface="Century Schoolbook"/>
              </a:rPr>
              <a:t>                                                    </a:t>
            </a:r>
            <a:r>
              <a:rPr lang="tr-TR" sz="2000" b="1" dirty="0" err="1">
                <a:solidFill>
                  <a:prstClr val="black"/>
                </a:solidFill>
                <a:latin typeface="Century Schoolbook"/>
              </a:rPr>
              <a:t>Voltaire</a:t>
            </a:r>
            <a:endParaRPr lang="tr-TR" sz="2000" dirty="0">
              <a:solidFill>
                <a:prstClr val="black"/>
              </a:solidFill>
              <a:latin typeface="Century Schoolbook"/>
            </a:endParaRPr>
          </a:p>
          <a:p>
            <a:endParaRPr lang="tr-TR" dirty="0"/>
          </a:p>
        </p:txBody>
      </p:sp>
      <p:sp>
        <p:nvSpPr>
          <p:cNvPr id="4" name="Altbilgi Yer Tutucusu 3"/>
          <p:cNvSpPr>
            <a:spLocks noGrp="1"/>
          </p:cNvSpPr>
          <p:nvPr>
            <p:ph type="ftr" sz="quarter" idx="11"/>
          </p:nvPr>
        </p:nvSpPr>
        <p:spPr/>
        <p:txBody>
          <a:bodyPr/>
          <a:lstStyle/>
          <a:p>
            <a:r>
              <a:rPr lang="en-US" smtClean="0"/>
              <a:t>Elbistan Rehberlik ve Araştırma Merkezi</a:t>
            </a:r>
            <a:endParaRPr lang="en-US" dirty="0"/>
          </a:p>
        </p:txBody>
      </p:sp>
    </p:spTree>
    <p:extLst>
      <p:ext uri="{BB962C8B-B14F-4D97-AF65-F5344CB8AC3E}">
        <p14:creationId xmlns:p14="http://schemas.microsoft.com/office/powerpoint/2010/main" val="1291298020"/>
      </p:ext>
    </p:extLst>
  </p:cSld>
  <p:clrMapOvr>
    <a:masterClrMapping/>
  </p:clrMapOvr>
  <p:transition spd="med">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Kararsızlık</a:t>
            </a:r>
            <a:endParaRPr lang="tr-TR" dirty="0"/>
          </a:p>
        </p:txBody>
      </p:sp>
      <p:sp>
        <p:nvSpPr>
          <p:cNvPr id="3" name="İçerik Yer Tutucusu 2"/>
          <p:cNvSpPr>
            <a:spLocks noGrp="1"/>
          </p:cNvSpPr>
          <p:nvPr>
            <p:ph idx="1"/>
          </p:nvPr>
        </p:nvSpPr>
        <p:spPr/>
        <p:txBody>
          <a:bodyPr/>
          <a:lstStyle/>
          <a:p>
            <a:r>
              <a:rPr lang="tr-TR" dirty="0"/>
              <a:t>Zaman ve para kaybına neden olduğu gibi, moralsizliğe de yol açar.</a:t>
            </a:r>
          </a:p>
          <a:p>
            <a:endParaRPr lang="tr-TR" dirty="0"/>
          </a:p>
        </p:txBody>
      </p:sp>
      <p:sp>
        <p:nvSpPr>
          <p:cNvPr id="4" name="Altbilgi Yer Tutucusu 3"/>
          <p:cNvSpPr>
            <a:spLocks noGrp="1"/>
          </p:cNvSpPr>
          <p:nvPr>
            <p:ph type="ftr" sz="quarter" idx="11"/>
          </p:nvPr>
        </p:nvSpPr>
        <p:spPr/>
        <p:txBody>
          <a:bodyPr/>
          <a:lstStyle/>
          <a:p>
            <a:r>
              <a:rPr lang="en-US" dirty="0" err="1" smtClean="0"/>
              <a:t>Elbistan</a:t>
            </a:r>
            <a:r>
              <a:rPr lang="en-US" dirty="0" smtClean="0"/>
              <a:t> </a:t>
            </a:r>
            <a:r>
              <a:rPr lang="en-US" dirty="0" err="1" smtClean="0"/>
              <a:t>Rehberlik</a:t>
            </a:r>
            <a:r>
              <a:rPr lang="en-US" dirty="0" smtClean="0"/>
              <a:t> </a:t>
            </a:r>
            <a:r>
              <a:rPr lang="en-US" dirty="0" err="1" smtClean="0"/>
              <a:t>ve</a:t>
            </a:r>
            <a:r>
              <a:rPr lang="en-US" dirty="0" smtClean="0"/>
              <a:t> </a:t>
            </a:r>
            <a:r>
              <a:rPr lang="en-US" dirty="0" err="1" smtClean="0"/>
              <a:t>Araştırma</a:t>
            </a:r>
            <a:r>
              <a:rPr lang="en-US" dirty="0" smtClean="0"/>
              <a:t> </a:t>
            </a:r>
            <a:r>
              <a:rPr lang="en-US" dirty="0" err="1" smtClean="0"/>
              <a:t>Merkezi</a:t>
            </a:r>
            <a:endParaRPr lang="en-US" dirty="0"/>
          </a:p>
        </p:txBody>
      </p:sp>
    </p:spTree>
    <p:extLst>
      <p:ext uri="{BB962C8B-B14F-4D97-AF65-F5344CB8AC3E}">
        <p14:creationId xmlns:p14="http://schemas.microsoft.com/office/powerpoint/2010/main" val="3077360497"/>
      </p:ext>
    </p:extLst>
  </p:cSld>
  <p:clrMapOvr>
    <a:masterClrMapping/>
  </p:clrMapOvr>
  <p:transition spd="med">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Peki zaman nasıl etkili yönetilir..</a:t>
            </a:r>
            <a:endParaRPr lang="tr-TR" dirty="0"/>
          </a:p>
        </p:txBody>
      </p:sp>
      <p:sp>
        <p:nvSpPr>
          <p:cNvPr id="3" name="İçerik Yer Tutucusu 2"/>
          <p:cNvSpPr>
            <a:spLocks noGrp="1"/>
          </p:cNvSpPr>
          <p:nvPr>
            <p:ph idx="1"/>
          </p:nvPr>
        </p:nvSpPr>
        <p:spPr/>
        <p:txBody>
          <a:bodyPr/>
          <a:lstStyle/>
          <a:p>
            <a:r>
              <a:rPr lang="tr-TR" dirty="0"/>
              <a:t> </a:t>
            </a:r>
            <a:r>
              <a:rPr lang="tr-TR" dirty="0" smtClean="0"/>
              <a:t> Öncelikle Kendini Tanıyarak;</a:t>
            </a:r>
          </a:p>
          <a:p>
            <a:r>
              <a:rPr lang="tr-TR" dirty="0"/>
              <a:t> </a:t>
            </a:r>
            <a:r>
              <a:rPr lang="tr-TR" dirty="0" smtClean="0"/>
              <a:t>Hedeflerini</a:t>
            </a:r>
            <a:r>
              <a:rPr lang="tr-TR" dirty="0"/>
              <a:t>, güçlü ve zayıf yönlerini, verimli ve verimsiz saatlerini, kendine iyi gelen durumları iyi bilen kişi kendini ve zamanını iyi yönetir.</a:t>
            </a:r>
          </a:p>
          <a:p>
            <a:r>
              <a:rPr lang="tr-TR" dirty="0"/>
              <a:t> </a:t>
            </a:r>
            <a:r>
              <a:rPr lang="tr-TR" dirty="0" smtClean="0"/>
              <a:t> </a:t>
            </a:r>
            <a:r>
              <a:rPr lang="tr-TR" dirty="0"/>
              <a:t>Önemli olan kişinin güçlü ve zayıf yönlerini iyi analiz etmesi ve zayıf yönlerini kabul ederek geliştirmesidir. Güçlü yönlerini ise fark </a:t>
            </a:r>
            <a:r>
              <a:rPr lang="tr-TR" dirty="0" smtClean="0"/>
              <a:t>ederek en iyi şekilde kullanmasıdır.</a:t>
            </a:r>
            <a:endParaRPr lang="tr-TR" dirty="0"/>
          </a:p>
          <a:p>
            <a:r>
              <a:rPr lang="tr-TR" dirty="0"/>
              <a:t> </a:t>
            </a:r>
            <a:r>
              <a:rPr lang="tr-TR" dirty="0" smtClean="0"/>
              <a:t> </a:t>
            </a:r>
            <a:r>
              <a:rPr lang="tr-TR" dirty="0"/>
              <a:t>Güçlü Yönlerim: Kolay karar alırım, sabırlıyım, düzenliyim</a:t>
            </a:r>
          </a:p>
          <a:p>
            <a:r>
              <a:rPr lang="tr-TR" dirty="0"/>
              <a:t> </a:t>
            </a:r>
            <a:r>
              <a:rPr lang="tr-TR" dirty="0" smtClean="0"/>
              <a:t> </a:t>
            </a:r>
            <a:r>
              <a:rPr lang="tr-TR" dirty="0"/>
              <a:t>Zayıf Yönlerim: Kararsızım, sabırsızım, dağınığım </a:t>
            </a:r>
          </a:p>
          <a:p>
            <a:pPr marL="0" indent="0">
              <a:buNone/>
            </a:pPr>
            <a:endParaRPr lang="tr-TR" dirty="0"/>
          </a:p>
        </p:txBody>
      </p:sp>
      <p:sp>
        <p:nvSpPr>
          <p:cNvPr id="4" name="Altbilgi Yer Tutucusu 3"/>
          <p:cNvSpPr>
            <a:spLocks noGrp="1"/>
          </p:cNvSpPr>
          <p:nvPr>
            <p:ph type="ftr" sz="quarter" idx="11"/>
          </p:nvPr>
        </p:nvSpPr>
        <p:spPr/>
        <p:txBody>
          <a:bodyPr/>
          <a:lstStyle/>
          <a:p>
            <a:r>
              <a:rPr lang="en-US" smtClean="0"/>
              <a:t>Elbistan Rehberlik ve Araştırma Merkezi</a:t>
            </a:r>
            <a:endParaRPr lang="en-US" dirty="0"/>
          </a:p>
        </p:txBody>
      </p:sp>
    </p:spTree>
    <p:extLst>
      <p:ext uri="{BB962C8B-B14F-4D97-AF65-F5344CB8AC3E}">
        <p14:creationId xmlns:p14="http://schemas.microsoft.com/office/powerpoint/2010/main" val="428080729"/>
      </p:ext>
    </p:extLst>
  </p:cSld>
  <p:clrMapOvr>
    <a:masterClrMapping/>
  </p:clrMapOvr>
  <p:transition spd="med">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dirty="0" smtClean="0">
                <a:solidFill>
                  <a:schemeClr val="tx1"/>
                </a:solidFill>
                <a:latin typeface="Algerian" panose="04020705040A02060702" pitchFamily="82" charset="0"/>
              </a:rPr>
              <a:t>Zaman yönetimi için altın kurallar</a:t>
            </a:r>
            <a:endParaRPr lang="tr-TR" dirty="0"/>
          </a:p>
        </p:txBody>
      </p:sp>
      <p:sp>
        <p:nvSpPr>
          <p:cNvPr id="3" name="İçerik Yer Tutucusu 2"/>
          <p:cNvSpPr>
            <a:spLocks noGrp="1"/>
          </p:cNvSpPr>
          <p:nvPr>
            <p:ph idx="1"/>
          </p:nvPr>
        </p:nvSpPr>
        <p:spPr/>
        <p:txBody>
          <a:bodyPr/>
          <a:lstStyle/>
          <a:p>
            <a:pPr lvl="0"/>
            <a:r>
              <a:rPr lang="tr-TR" dirty="0" smtClean="0"/>
              <a:t>Yapacağınız işin bitirme </a:t>
            </a:r>
            <a:r>
              <a:rPr lang="tr-TR" dirty="0"/>
              <a:t>tarihini belirleyin.</a:t>
            </a:r>
            <a:endParaRPr lang="en-US" dirty="0"/>
          </a:p>
          <a:p>
            <a:pPr lvl="0"/>
            <a:r>
              <a:rPr lang="tr-TR" dirty="0"/>
              <a:t>İlk önce sıkıcı olan işi yapın.</a:t>
            </a:r>
            <a:endParaRPr lang="en-US" dirty="0"/>
          </a:p>
          <a:p>
            <a:pPr lvl="0"/>
            <a:r>
              <a:rPr lang="tr-TR" dirty="0"/>
              <a:t>Şimdi yapın!</a:t>
            </a:r>
            <a:endParaRPr lang="en-US" dirty="0"/>
          </a:p>
          <a:p>
            <a:pPr lvl="0"/>
            <a:r>
              <a:rPr lang="tr-TR" dirty="0"/>
              <a:t>Ödüllendirme sistemi kurun.</a:t>
            </a:r>
            <a:endParaRPr lang="en-US" dirty="0"/>
          </a:p>
          <a:p>
            <a:pPr lvl="0"/>
            <a:r>
              <a:rPr lang="tr-TR" dirty="0"/>
              <a:t>İşleri küçük bölümlere ayırın.</a:t>
            </a:r>
            <a:endParaRPr lang="en-US" dirty="0"/>
          </a:p>
          <a:p>
            <a:pPr lvl="0"/>
            <a:r>
              <a:rPr lang="tr-TR" dirty="0"/>
              <a:t>Sizi uyaracak biriyle anlaşın.</a:t>
            </a:r>
            <a:endParaRPr lang="en-US" dirty="0"/>
          </a:p>
          <a:p>
            <a:pPr lvl="0"/>
            <a:r>
              <a:rPr lang="tr-TR" dirty="0"/>
              <a:t>Elinizi </a:t>
            </a:r>
            <a:r>
              <a:rPr lang="tr-TR" dirty="0" err="1"/>
              <a:t>oyalacak</a:t>
            </a:r>
            <a:r>
              <a:rPr lang="tr-TR" dirty="0"/>
              <a:t> işleri </a:t>
            </a:r>
            <a:r>
              <a:rPr lang="tr-TR" dirty="0" err="1" smtClean="0"/>
              <a:t>paslayın</a:t>
            </a:r>
            <a:endParaRPr lang="tr-TR" dirty="0"/>
          </a:p>
          <a:p>
            <a:pPr marL="0" indent="0">
              <a:buNone/>
            </a:pPr>
            <a:endParaRPr lang="tr-TR" dirty="0"/>
          </a:p>
        </p:txBody>
      </p:sp>
      <p:sp>
        <p:nvSpPr>
          <p:cNvPr id="4" name="Altbilgi Yer Tutucusu 3"/>
          <p:cNvSpPr>
            <a:spLocks noGrp="1"/>
          </p:cNvSpPr>
          <p:nvPr>
            <p:ph type="ftr" sz="quarter" idx="11"/>
          </p:nvPr>
        </p:nvSpPr>
        <p:spPr/>
        <p:txBody>
          <a:bodyPr/>
          <a:lstStyle/>
          <a:p>
            <a:r>
              <a:rPr lang="en-US" smtClean="0"/>
              <a:t>Elbistan Rehberlik ve Araştırma Merkezi</a:t>
            </a:r>
            <a:endParaRPr lang="en-US" dirty="0"/>
          </a:p>
        </p:txBody>
      </p:sp>
    </p:spTree>
    <p:extLst>
      <p:ext uri="{BB962C8B-B14F-4D97-AF65-F5344CB8AC3E}">
        <p14:creationId xmlns:p14="http://schemas.microsoft.com/office/powerpoint/2010/main" val="121119418"/>
      </p:ext>
    </p:extLst>
  </p:cSld>
  <p:clrMapOvr>
    <a:masterClrMapping/>
  </p:clrMapOvr>
  <p:transition spd="med">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dirty="0">
                <a:solidFill>
                  <a:schemeClr val="tx1"/>
                </a:solidFill>
                <a:latin typeface="Algerian" panose="04020705040A02060702" pitchFamily="82" charset="0"/>
              </a:rPr>
              <a:t>Zaman yönetimi için altın kurallar</a:t>
            </a:r>
            <a:endParaRPr lang="tr-TR" dirty="0"/>
          </a:p>
        </p:txBody>
      </p:sp>
      <p:sp>
        <p:nvSpPr>
          <p:cNvPr id="3" name="İçerik Yer Tutucusu 2"/>
          <p:cNvSpPr>
            <a:spLocks noGrp="1"/>
          </p:cNvSpPr>
          <p:nvPr>
            <p:ph idx="1"/>
          </p:nvPr>
        </p:nvSpPr>
        <p:spPr/>
        <p:txBody>
          <a:bodyPr/>
          <a:lstStyle/>
          <a:p>
            <a:r>
              <a:rPr lang="tr-TR" dirty="0"/>
              <a:t>Hafta boyunca yapmak istediklerinizi listeleyin ve öncelik sırasına dizin.</a:t>
            </a:r>
          </a:p>
          <a:p>
            <a:r>
              <a:rPr lang="tr-TR" dirty="0"/>
              <a:t>“Günlük yapılacaklar” listesini önceliklerine göre hazırlayın.</a:t>
            </a:r>
          </a:p>
          <a:p>
            <a:r>
              <a:rPr lang="tr-TR" dirty="0"/>
              <a:t>Listenizin başındaki işlere büyük bir dikkatle yaklaşın.</a:t>
            </a:r>
          </a:p>
          <a:p>
            <a:r>
              <a:rPr lang="tr-TR" dirty="0"/>
              <a:t>Başladığınız işi bir kerede tamamlayın.</a:t>
            </a:r>
          </a:p>
          <a:p>
            <a:endParaRPr lang="tr-TR" dirty="0"/>
          </a:p>
        </p:txBody>
      </p:sp>
      <p:sp>
        <p:nvSpPr>
          <p:cNvPr id="4" name="Altbilgi Yer Tutucusu 3"/>
          <p:cNvSpPr>
            <a:spLocks noGrp="1"/>
          </p:cNvSpPr>
          <p:nvPr>
            <p:ph type="ftr" sz="quarter" idx="11"/>
          </p:nvPr>
        </p:nvSpPr>
        <p:spPr/>
        <p:txBody>
          <a:bodyPr/>
          <a:lstStyle/>
          <a:p>
            <a:r>
              <a:rPr lang="en-US" smtClean="0"/>
              <a:t>Elbistan Rehberlik ve Araştırma Merkezi</a:t>
            </a:r>
            <a:endParaRPr lang="en-US" dirty="0"/>
          </a:p>
        </p:txBody>
      </p:sp>
    </p:spTree>
    <p:extLst>
      <p:ext uri="{BB962C8B-B14F-4D97-AF65-F5344CB8AC3E}">
        <p14:creationId xmlns:p14="http://schemas.microsoft.com/office/powerpoint/2010/main" val="2815307058"/>
      </p:ext>
    </p:extLst>
  </p:cSld>
  <p:clrMapOvr>
    <a:masterClrMapping/>
  </p:clrMapOvr>
  <p:transition spd="med">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latin typeface="Algerian" pitchFamily="82" charset="0"/>
              </a:rPr>
              <a:t>Çocuk için ZAMAN kavramı</a:t>
            </a:r>
            <a:endParaRPr lang="tr-TR" dirty="0">
              <a:latin typeface="Algerian" pitchFamily="82" charset="0"/>
            </a:endParaRPr>
          </a:p>
        </p:txBody>
      </p:sp>
      <p:sp>
        <p:nvSpPr>
          <p:cNvPr id="3" name="2 İçerik Yer Tutucusu"/>
          <p:cNvSpPr>
            <a:spLocks noGrp="1"/>
          </p:cNvSpPr>
          <p:nvPr>
            <p:ph idx="1"/>
          </p:nvPr>
        </p:nvSpPr>
        <p:spPr/>
        <p:txBody>
          <a:bodyPr/>
          <a:lstStyle/>
          <a:p>
            <a:pPr lvl="0"/>
            <a:r>
              <a:rPr lang="tr-TR" dirty="0" smtClean="0"/>
              <a:t>Zaman kavramı oldukça soyut bir kavramdır. Bu nedenle erken çocukluk dönemi olan 0-6 yaş arasındaki çocuklar henüz soyut kavramlarla düşünebilme becerisine sahip olmadıklarından zaman kavramını yetişkinlerin algıladığı düzeyde anlayamazlar.</a:t>
            </a:r>
          </a:p>
          <a:p>
            <a:endParaRPr lang="tr-TR" dirty="0"/>
          </a:p>
        </p:txBody>
      </p:sp>
      <p:sp>
        <p:nvSpPr>
          <p:cNvPr id="4" name="3 Altbilgi Yer Tutucusu"/>
          <p:cNvSpPr>
            <a:spLocks noGrp="1"/>
          </p:cNvSpPr>
          <p:nvPr>
            <p:ph type="ftr" sz="quarter" idx="11"/>
          </p:nvPr>
        </p:nvSpPr>
        <p:spPr/>
        <p:txBody>
          <a:bodyPr/>
          <a:lstStyle/>
          <a:p>
            <a:r>
              <a:rPr lang="en-US" smtClean="0"/>
              <a:t>Elbistan Rehberlik ve Araştırma Merkezi</a:t>
            </a:r>
            <a:endParaRPr lang="en-US" dirty="0"/>
          </a:p>
        </p:txBody>
      </p:sp>
    </p:spTree>
  </p:cSld>
  <p:clrMapOvr>
    <a:masterClrMapping/>
  </p:clrMapOvr>
  <p:transition spd="med">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 name="Rectangle 39">
            <a:extLst>
              <a:ext uri="{FF2B5EF4-FFF2-40B4-BE49-F238E27FC236}">
                <a16:creationId xmlns:a16="http://schemas.microsoft.com/office/drawing/2014/main" id="{D75627FE-0AC5-4349-AC08-45A58BEC9B8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41">
            <a:extLst>
              <a:ext uri="{FF2B5EF4-FFF2-40B4-BE49-F238E27FC236}">
                <a16:creationId xmlns:a16="http://schemas.microsoft.com/office/drawing/2014/main" id="{F87AAF7B-2090-475D-9C3E-FDC03DD87A88}"/>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91" name="Freeform 5">
              <a:extLst>
                <a:ext uri="{FF2B5EF4-FFF2-40B4-BE49-F238E27FC236}">
                  <a16:creationId xmlns:a16="http://schemas.microsoft.com/office/drawing/2014/main" id="{F2DCEC33-4B31-44BC-99CB-9E4845DC4CD3}"/>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44" name="Freeform 6">
              <a:extLst>
                <a:ext uri="{FF2B5EF4-FFF2-40B4-BE49-F238E27FC236}">
                  <a16:creationId xmlns:a16="http://schemas.microsoft.com/office/drawing/2014/main" id="{204E0A10-D288-4B22-87A1-737B0A37D185}"/>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5" name="Freeform 7">
              <a:extLst>
                <a:ext uri="{FF2B5EF4-FFF2-40B4-BE49-F238E27FC236}">
                  <a16:creationId xmlns:a16="http://schemas.microsoft.com/office/drawing/2014/main" id="{9A3E042E-4911-425A-84BB-04BF90D07704}"/>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6" name="Freeform 8">
              <a:extLst>
                <a:ext uri="{FF2B5EF4-FFF2-40B4-BE49-F238E27FC236}">
                  <a16:creationId xmlns:a16="http://schemas.microsoft.com/office/drawing/2014/main" id="{3A49226D-3129-4C5A-9641-3D03BEEA793A}"/>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7" name="Freeform 9">
              <a:extLst>
                <a:ext uri="{FF2B5EF4-FFF2-40B4-BE49-F238E27FC236}">
                  <a16:creationId xmlns:a16="http://schemas.microsoft.com/office/drawing/2014/main" id="{9CC3C315-B515-4DD8-AC22-9D8417B37F20}"/>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8" name="Freeform 10">
              <a:extLst>
                <a:ext uri="{FF2B5EF4-FFF2-40B4-BE49-F238E27FC236}">
                  <a16:creationId xmlns:a16="http://schemas.microsoft.com/office/drawing/2014/main" id="{1A961828-F78F-4D56-A98E-037806C637B4}"/>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9" name="Freeform 11">
              <a:extLst>
                <a:ext uri="{FF2B5EF4-FFF2-40B4-BE49-F238E27FC236}">
                  <a16:creationId xmlns:a16="http://schemas.microsoft.com/office/drawing/2014/main" id="{739D4F9D-3728-42C1-8302-452D51321C5C}"/>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0" name="Freeform 12">
              <a:extLst>
                <a:ext uri="{FF2B5EF4-FFF2-40B4-BE49-F238E27FC236}">
                  <a16:creationId xmlns:a16="http://schemas.microsoft.com/office/drawing/2014/main" id="{B4D9647E-354D-4CA8-B4A7-39172E5EAC1B}"/>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1" name="Freeform 13">
              <a:extLst>
                <a:ext uri="{FF2B5EF4-FFF2-40B4-BE49-F238E27FC236}">
                  <a16:creationId xmlns:a16="http://schemas.microsoft.com/office/drawing/2014/main" id="{A3EC74E0-5222-4ACC-BCEC-1AA189D3BCFF}"/>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2" name="Freeform 14">
              <a:extLst>
                <a:ext uri="{FF2B5EF4-FFF2-40B4-BE49-F238E27FC236}">
                  <a16:creationId xmlns:a16="http://schemas.microsoft.com/office/drawing/2014/main" id="{C0AE72B4-084D-42E6-ABED-5FD4650D4B01}"/>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3" name="Freeform 15">
              <a:extLst>
                <a:ext uri="{FF2B5EF4-FFF2-40B4-BE49-F238E27FC236}">
                  <a16:creationId xmlns:a16="http://schemas.microsoft.com/office/drawing/2014/main" id="{C9D1F5DD-8D50-4098-8D2B-10E284752759}"/>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4" name="Freeform 16">
              <a:extLst>
                <a:ext uri="{FF2B5EF4-FFF2-40B4-BE49-F238E27FC236}">
                  <a16:creationId xmlns:a16="http://schemas.microsoft.com/office/drawing/2014/main" id="{D48F3941-C3C7-4589-AA46-067F6BB2D06C}"/>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5" name="Freeform 17">
              <a:extLst>
                <a:ext uri="{FF2B5EF4-FFF2-40B4-BE49-F238E27FC236}">
                  <a16:creationId xmlns:a16="http://schemas.microsoft.com/office/drawing/2014/main" id="{C16BBE9A-4BE3-4401-82C5-8041DB14E5B6}"/>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6" name="Freeform 18">
              <a:extLst>
                <a:ext uri="{FF2B5EF4-FFF2-40B4-BE49-F238E27FC236}">
                  <a16:creationId xmlns:a16="http://schemas.microsoft.com/office/drawing/2014/main" id="{06180330-CCD3-4D14-A652-D60C28252D80}"/>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7" name="Freeform 19">
              <a:extLst>
                <a:ext uri="{FF2B5EF4-FFF2-40B4-BE49-F238E27FC236}">
                  <a16:creationId xmlns:a16="http://schemas.microsoft.com/office/drawing/2014/main" id="{616C90F6-4133-43A5-B47C-7750FE281908}"/>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8" name="Freeform 20">
              <a:extLst>
                <a:ext uri="{FF2B5EF4-FFF2-40B4-BE49-F238E27FC236}">
                  <a16:creationId xmlns:a16="http://schemas.microsoft.com/office/drawing/2014/main" id="{D7C03F90-E828-4414-8A53-92069FFB6868}"/>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bg1">
                  <a:alpha val="35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59" name="Freeform 21">
              <a:extLst>
                <a:ext uri="{FF2B5EF4-FFF2-40B4-BE49-F238E27FC236}">
                  <a16:creationId xmlns:a16="http://schemas.microsoft.com/office/drawing/2014/main" id="{6ADDE443-75AA-4F32-A2EE-272C4347CE02}"/>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bg1">
                  <a:alpha val="35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60" name="Freeform 22">
              <a:extLst>
                <a:ext uri="{FF2B5EF4-FFF2-40B4-BE49-F238E27FC236}">
                  <a16:creationId xmlns:a16="http://schemas.microsoft.com/office/drawing/2014/main" id="{ACD281C1-1D59-453F-A33A-D83E39EB063D}"/>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1" name="Freeform 23">
              <a:extLst>
                <a:ext uri="{FF2B5EF4-FFF2-40B4-BE49-F238E27FC236}">
                  <a16:creationId xmlns:a16="http://schemas.microsoft.com/office/drawing/2014/main" id="{60217FAC-29FE-4D6B-9BB4-FF41AA756556}"/>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2" name="Freeform 24">
              <a:extLst>
                <a:ext uri="{FF2B5EF4-FFF2-40B4-BE49-F238E27FC236}">
                  <a16:creationId xmlns:a16="http://schemas.microsoft.com/office/drawing/2014/main" id="{0D3CC33A-6E36-4A72-9965-8E20FB05D101}"/>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3" name="Freeform 25">
              <a:extLst>
                <a:ext uri="{FF2B5EF4-FFF2-40B4-BE49-F238E27FC236}">
                  <a16:creationId xmlns:a16="http://schemas.microsoft.com/office/drawing/2014/main" id="{F128F04E-05CD-4035-A32B-6E9ABAB9314B}"/>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sp>
        <p:nvSpPr>
          <p:cNvPr id="65" name="Rectangle 64">
            <a:extLst>
              <a:ext uri="{FF2B5EF4-FFF2-40B4-BE49-F238E27FC236}">
                <a16:creationId xmlns:a16="http://schemas.microsoft.com/office/drawing/2014/main" id="{BC2574CF-1D35-4994-87BD-5A3378E1AB3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57883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B36C49A8-28BD-4886-A7E6-E6067F04C8B1}"/>
              </a:ext>
            </a:extLst>
          </p:cNvPr>
          <p:cNvSpPr>
            <a:spLocks noGrp="1"/>
          </p:cNvSpPr>
          <p:nvPr>
            <p:ph type="title"/>
          </p:nvPr>
        </p:nvSpPr>
        <p:spPr>
          <a:xfrm>
            <a:off x="645459" y="960120"/>
            <a:ext cx="3865695" cy="4171278"/>
          </a:xfrm>
        </p:spPr>
        <p:txBody>
          <a:bodyPr>
            <a:normAutofit/>
          </a:bodyPr>
          <a:lstStyle/>
          <a:p>
            <a:pPr algn="r"/>
            <a:r>
              <a:rPr lang="tr-TR" sz="4400" dirty="0" smtClean="0">
                <a:solidFill>
                  <a:schemeClr val="tx1"/>
                </a:solidFill>
                <a:latin typeface="Algerian" pitchFamily="82" charset="0"/>
              </a:rPr>
              <a:t>Çocuk için ZAMAN kavramı</a:t>
            </a:r>
            <a:endParaRPr lang="tr-TR" sz="4400" dirty="0">
              <a:solidFill>
                <a:schemeClr val="tx1"/>
              </a:solidFill>
              <a:latin typeface="Algerian" panose="04020705040A02060702" pitchFamily="82" charset="0"/>
            </a:endParaRPr>
          </a:p>
        </p:txBody>
      </p:sp>
      <p:cxnSp>
        <p:nvCxnSpPr>
          <p:cNvPr id="67" name="Straight Connector 66">
            <a:extLst>
              <a:ext uri="{FF2B5EF4-FFF2-40B4-BE49-F238E27FC236}">
                <a16:creationId xmlns:a16="http://schemas.microsoft.com/office/drawing/2014/main" id="{68B6AB33-DFE6-4FE4-94FE-C9E25424AD16}"/>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752263" y="1200150"/>
            <a:ext cx="0" cy="3543972"/>
          </a:xfrm>
          <a:prstGeom prst="line">
            <a:avLst/>
          </a:prstGeom>
          <a:ln w="12700"/>
        </p:spPr>
        <p:style>
          <a:lnRef idx="1">
            <a:schemeClr val="accent1"/>
          </a:lnRef>
          <a:fillRef idx="0">
            <a:schemeClr val="accent1"/>
          </a:fillRef>
          <a:effectRef idx="0">
            <a:schemeClr val="accent1"/>
          </a:effectRef>
          <a:fontRef idx="minor">
            <a:schemeClr val="tx1"/>
          </a:fontRef>
        </p:style>
      </p:cxnSp>
      <p:graphicFrame>
        <p:nvGraphicFramePr>
          <p:cNvPr id="29" name="28 İçerik Yer Tutucusu"/>
          <p:cNvGraphicFramePr>
            <a:graphicFrameLocks noGrp="1"/>
          </p:cNvGraphicFramePr>
          <p:nvPr>
            <p:ph idx="1"/>
          </p:nvPr>
        </p:nvGraphicFramePr>
        <p:xfrm>
          <a:off x="5962877" y="916895"/>
          <a:ext cx="5511800" cy="41703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074" name="Picture 2" descr="Çocuklarda zaman algısı… | Fun education, Child development, Pedagogy"/>
          <p:cNvPicPr>
            <a:picLocks noChangeAspect="1" noChangeArrowheads="1"/>
          </p:cNvPicPr>
          <p:nvPr/>
        </p:nvPicPr>
        <p:blipFill>
          <a:blip r:embed="rId7"/>
          <a:srcRect/>
          <a:stretch>
            <a:fillRect/>
          </a:stretch>
        </p:blipFill>
        <p:spPr bwMode="auto">
          <a:xfrm>
            <a:off x="283028" y="609600"/>
            <a:ext cx="5159829" cy="5159829"/>
          </a:xfrm>
          <a:prstGeom prst="rect">
            <a:avLst/>
          </a:prstGeom>
          <a:noFill/>
        </p:spPr>
      </p:pic>
      <p:sp>
        <p:nvSpPr>
          <p:cNvPr id="30" name="29 Altbilgi Yer Tutucusu"/>
          <p:cNvSpPr>
            <a:spLocks noGrp="1"/>
          </p:cNvSpPr>
          <p:nvPr>
            <p:ph type="ftr" sz="quarter" idx="11"/>
          </p:nvPr>
        </p:nvSpPr>
        <p:spPr/>
        <p:txBody>
          <a:bodyPr/>
          <a:lstStyle/>
          <a:p>
            <a:r>
              <a:rPr lang="en-US" smtClean="0"/>
              <a:t>Elbistan Rehberlik ve Araştırma Merkezi</a:t>
            </a:r>
            <a:endParaRPr lang="en-US" dirty="0"/>
          </a:p>
        </p:txBody>
      </p:sp>
    </p:spTree>
    <p:extLst>
      <p:ext uri="{BB962C8B-B14F-4D97-AF65-F5344CB8AC3E}">
        <p14:creationId xmlns:p14="http://schemas.microsoft.com/office/powerpoint/2010/main" val="2815261204"/>
      </p:ext>
    </p:extLst>
  </p:cSld>
  <p:clrMapOvr>
    <a:masterClrMapping/>
  </p:clrMapOvr>
  <p:transition spd="med">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smtClean="0">
                <a:latin typeface="Algerian" pitchFamily="82" charset="0"/>
              </a:rPr>
              <a:t>Zaman Kavramını Algılamaya Başlayan Çocuklar</a:t>
            </a:r>
            <a:endParaRPr lang="tr-TR" dirty="0">
              <a:latin typeface="Algerian" pitchFamily="82" charset="0"/>
            </a:endParaRPr>
          </a:p>
        </p:txBody>
      </p:sp>
      <p:sp>
        <p:nvSpPr>
          <p:cNvPr id="3" name="2 İçerik Yer Tutucusu"/>
          <p:cNvSpPr>
            <a:spLocks noGrp="1"/>
          </p:cNvSpPr>
          <p:nvPr>
            <p:ph idx="1"/>
          </p:nvPr>
        </p:nvSpPr>
        <p:spPr/>
        <p:txBody>
          <a:bodyPr/>
          <a:lstStyle/>
          <a:p>
            <a:pPr lvl="0"/>
            <a:r>
              <a:rPr lang="tr-TR" dirty="0" smtClean="0"/>
              <a:t>Olayların sıralaması, neyin ne zaman olacağını bilememeye ilişkin endişelerin giderilmesi, hayatlarındaki düzenin sağlanması gibi pek çok alanda daha güvenli olabiliyorlar.</a:t>
            </a:r>
          </a:p>
          <a:p>
            <a:pPr lvl="0"/>
            <a:endParaRPr lang="tr-TR" dirty="0" smtClean="0"/>
          </a:p>
          <a:p>
            <a:pPr lvl="0"/>
            <a:r>
              <a:rPr lang="tr-TR" dirty="0" smtClean="0"/>
              <a:t>Zaman ve saatle ilişkili çalışmalar, mantık ve matematik öğretileri açısından da çok önemli faydalar sağlıyor.</a:t>
            </a:r>
          </a:p>
        </p:txBody>
      </p:sp>
      <p:sp>
        <p:nvSpPr>
          <p:cNvPr id="4" name="3 Altbilgi Yer Tutucusu"/>
          <p:cNvSpPr>
            <a:spLocks noGrp="1"/>
          </p:cNvSpPr>
          <p:nvPr>
            <p:ph type="ftr" sz="quarter" idx="11"/>
          </p:nvPr>
        </p:nvSpPr>
        <p:spPr/>
        <p:txBody>
          <a:bodyPr/>
          <a:lstStyle/>
          <a:p>
            <a:r>
              <a:rPr lang="en-US" smtClean="0"/>
              <a:t>Elbistan Rehberlik ve Araştırma Merkezi</a:t>
            </a:r>
            <a:endParaRPr lang="en-US" dirty="0"/>
          </a:p>
        </p:txBody>
      </p:sp>
    </p:spTree>
  </p:cSld>
  <p:clrMapOvr>
    <a:masterClrMapping/>
  </p:clrMapOvr>
  <p:transition spd="med">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smtClean="0">
                <a:latin typeface="Algerian" pitchFamily="82" charset="0"/>
              </a:rPr>
              <a:t>Zaman Kavramını Algılamaya Başlayan Çocuklar</a:t>
            </a:r>
            <a:endParaRPr lang="tr-TR" dirty="0">
              <a:latin typeface="Algerian" pitchFamily="82" charset="0"/>
            </a:endParaRPr>
          </a:p>
        </p:txBody>
      </p:sp>
      <p:sp>
        <p:nvSpPr>
          <p:cNvPr id="3" name="2 İçerik Yer Tutucusu"/>
          <p:cNvSpPr>
            <a:spLocks noGrp="1"/>
          </p:cNvSpPr>
          <p:nvPr>
            <p:ph idx="1"/>
          </p:nvPr>
        </p:nvSpPr>
        <p:spPr/>
        <p:txBody>
          <a:bodyPr/>
          <a:lstStyle/>
          <a:p>
            <a:pPr lvl="0"/>
            <a:r>
              <a:rPr lang="tr-TR" dirty="0" smtClean="0"/>
              <a:t>Günün (sabah, öğle, akşam vb.), haftanın, yılın akışını bilmesi çocuğun sıralama becerisi kazanması için önemlidir.</a:t>
            </a:r>
          </a:p>
          <a:p>
            <a:pPr lvl="0"/>
            <a:endParaRPr lang="tr-TR" dirty="0" smtClean="0"/>
          </a:p>
          <a:p>
            <a:r>
              <a:rPr lang="tr-TR" b="1" dirty="0" smtClean="0"/>
              <a:t>Erken yaşlarda başlanan zaman kavramına yönelik </a:t>
            </a:r>
            <a:r>
              <a:rPr lang="tr-TR" b="1" dirty="0" err="1" smtClean="0"/>
              <a:t>farkındalık</a:t>
            </a:r>
            <a:r>
              <a:rPr lang="tr-TR" b="1" dirty="0" smtClean="0"/>
              <a:t>, bireyin yetişkinlik döneminde zamanı doğru yönetmesinde de etkili olur.</a:t>
            </a:r>
            <a:endParaRPr lang="tr-TR" b="1" dirty="0"/>
          </a:p>
        </p:txBody>
      </p:sp>
      <p:sp>
        <p:nvSpPr>
          <p:cNvPr id="4" name="3 Altbilgi Yer Tutucusu"/>
          <p:cNvSpPr>
            <a:spLocks noGrp="1"/>
          </p:cNvSpPr>
          <p:nvPr>
            <p:ph type="ftr" sz="quarter" idx="11"/>
          </p:nvPr>
        </p:nvSpPr>
        <p:spPr/>
        <p:txBody>
          <a:bodyPr/>
          <a:lstStyle/>
          <a:p>
            <a:r>
              <a:rPr lang="en-US" smtClean="0"/>
              <a:t>Elbistan Rehberlik ve Araştırma Merkezi</a:t>
            </a:r>
            <a:endParaRPr lang="en-US" dirty="0"/>
          </a:p>
        </p:txBody>
      </p:sp>
    </p:spTree>
  </p:cSld>
  <p:clrMapOvr>
    <a:masterClrMapping/>
  </p:clrMapOvr>
  <p:transition spd="med">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 name="Rectangle 39">
            <a:extLst>
              <a:ext uri="{FF2B5EF4-FFF2-40B4-BE49-F238E27FC236}">
                <a16:creationId xmlns:a16="http://schemas.microsoft.com/office/drawing/2014/main" id="{D75627FE-0AC5-4349-AC08-45A58BEC9B8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41">
            <a:extLst>
              <a:ext uri="{FF2B5EF4-FFF2-40B4-BE49-F238E27FC236}">
                <a16:creationId xmlns:a16="http://schemas.microsoft.com/office/drawing/2014/main" id="{F87AAF7B-2090-475D-9C3E-FDC03DD87A88}"/>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91" name="Freeform 5">
              <a:extLst>
                <a:ext uri="{FF2B5EF4-FFF2-40B4-BE49-F238E27FC236}">
                  <a16:creationId xmlns:a16="http://schemas.microsoft.com/office/drawing/2014/main" id="{F2DCEC33-4B31-44BC-99CB-9E4845DC4CD3}"/>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44" name="Freeform 6">
              <a:extLst>
                <a:ext uri="{FF2B5EF4-FFF2-40B4-BE49-F238E27FC236}">
                  <a16:creationId xmlns:a16="http://schemas.microsoft.com/office/drawing/2014/main" id="{204E0A10-D288-4B22-87A1-737B0A37D185}"/>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5" name="Freeform 7">
              <a:extLst>
                <a:ext uri="{FF2B5EF4-FFF2-40B4-BE49-F238E27FC236}">
                  <a16:creationId xmlns:a16="http://schemas.microsoft.com/office/drawing/2014/main" id="{9A3E042E-4911-425A-84BB-04BF90D07704}"/>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6" name="Freeform 8">
              <a:extLst>
                <a:ext uri="{FF2B5EF4-FFF2-40B4-BE49-F238E27FC236}">
                  <a16:creationId xmlns:a16="http://schemas.microsoft.com/office/drawing/2014/main" id="{3A49226D-3129-4C5A-9641-3D03BEEA793A}"/>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7" name="Freeform 9">
              <a:extLst>
                <a:ext uri="{FF2B5EF4-FFF2-40B4-BE49-F238E27FC236}">
                  <a16:creationId xmlns:a16="http://schemas.microsoft.com/office/drawing/2014/main" id="{9CC3C315-B515-4DD8-AC22-9D8417B37F20}"/>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8" name="Freeform 10">
              <a:extLst>
                <a:ext uri="{FF2B5EF4-FFF2-40B4-BE49-F238E27FC236}">
                  <a16:creationId xmlns:a16="http://schemas.microsoft.com/office/drawing/2014/main" id="{1A961828-F78F-4D56-A98E-037806C637B4}"/>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9" name="Freeform 11">
              <a:extLst>
                <a:ext uri="{FF2B5EF4-FFF2-40B4-BE49-F238E27FC236}">
                  <a16:creationId xmlns:a16="http://schemas.microsoft.com/office/drawing/2014/main" id="{739D4F9D-3728-42C1-8302-452D51321C5C}"/>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0" name="Freeform 12">
              <a:extLst>
                <a:ext uri="{FF2B5EF4-FFF2-40B4-BE49-F238E27FC236}">
                  <a16:creationId xmlns:a16="http://schemas.microsoft.com/office/drawing/2014/main" id="{B4D9647E-354D-4CA8-B4A7-39172E5EAC1B}"/>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1" name="Freeform 13">
              <a:extLst>
                <a:ext uri="{FF2B5EF4-FFF2-40B4-BE49-F238E27FC236}">
                  <a16:creationId xmlns:a16="http://schemas.microsoft.com/office/drawing/2014/main" id="{A3EC74E0-5222-4ACC-BCEC-1AA189D3BCFF}"/>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2" name="Freeform 14">
              <a:extLst>
                <a:ext uri="{FF2B5EF4-FFF2-40B4-BE49-F238E27FC236}">
                  <a16:creationId xmlns:a16="http://schemas.microsoft.com/office/drawing/2014/main" id="{C0AE72B4-084D-42E6-ABED-5FD4650D4B01}"/>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3" name="Freeform 15">
              <a:extLst>
                <a:ext uri="{FF2B5EF4-FFF2-40B4-BE49-F238E27FC236}">
                  <a16:creationId xmlns:a16="http://schemas.microsoft.com/office/drawing/2014/main" id="{C9D1F5DD-8D50-4098-8D2B-10E284752759}"/>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4" name="Freeform 16">
              <a:extLst>
                <a:ext uri="{FF2B5EF4-FFF2-40B4-BE49-F238E27FC236}">
                  <a16:creationId xmlns:a16="http://schemas.microsoft.com/office/drawing/2014/main" id="{D48F3941-C3C7-4589-AA46-067F6BB2D06C}"/>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5" name="Freeform 17">
              <a:extLst>
                <a:ext uri="{FF2B5EF4-FFF2-40B4-BE49-F238E27FC236}">
                  <a16:creationId xmlns:a16="http://schemas.microsoft.com/office/drawing/2014/main" id="{C16BBE9A-4BE3-4401-82C5-8041DB14E5B6}"/>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6" name="Freeform 18">
              <a:extLst>
                <a:ext uri="{FF2B5EF4-FFF2-40B4-BE49-F238E27FC236}">
                  <a16:creationId xmlns:a16="http://schemas.microsoft.com/office/drawing/2014/main" id="{06180330-CCD3-4D14-A652-D60C28252D80}"/>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7" name="Freeform 19">
              <a:extLst>
                <a:ext uri="{FF2B5EF4-FFF2-40B4-BE49-F238E27FC236}">
                  <a16:creationId xmlns:a16="http://schemas.microsoft.com/office/drawing/2014/main" id="{616C90F6-4133-43A5-B47C-7750FE281908}"/>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8" name="Freeform 20">
              <a:extLst>
                <a:ext uri="{FF2B5EF4-FFF2-40B4-BE49-F238E27FC236}">
                  <a16:creationId xmlns:a16="http://schemas.microsoft.com/office/drawing/2014/main" id="{D7C03F90-E828-4414-8A53-92069FFB6868}"/>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bg1">
                  <a:alpha val="35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59" name="Freeform 21">
              <a:extLst>
                <a:ext uri="{FF2B5EF4-FFF2-40B4-BE49-F238E27FC236}">
                  <a16:creationId xmlns:a16="http://schemas.microsoft.com/office/drawing/2014/main" id="{6ADDE443-75AA-4F32-A2EE-272C4347CE02}"/>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bg1">
                  <a:alpha val="35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60" name="Freeform 22">
              <a:extLst>
                <a:ext uri="{FF2B5EF4-FFF2-40B4-BE49-F238E27FC236}">
                  <a16:creationId xmlns:a16="http://schemas.microsoft.com/office/drawing/2014/main" id="{ACD281C1-1D59-453F-A33A-D83E39EB063D}"/>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1" name="Freeform 23">
              <a:extLst>
                <a:ext uri="{FF2B5EF4-FFF2-40B4-BE49-F238E27FC236}">
                  <a16:creationId xmlns:a16="http://schemas.microsoft.com/office/drawing/2014/main" id="{60217FAC-29FE-4D6B-9BB4-FF41AA756556}"/>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2" name="Freeform 24">
              <a:extLst>
                <a:ext uri="{FF2B5EF4-FFF2-40B4-BE49-F238E27FC236}">
                  <a16:creationId xmlns:a16="http://schemas.microsoft.com/office/drawing/2014/main" id="{0D3CC33A-6E36-4A72-9965-8E20FB05D101}"/>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3" name="Freeform 25">
              <a:extLst>
                <a:ext uri="{FF2B5EF4-FFF2-40B4-BE49-F238E27FC236}">
                  <a16:creationId xmlns:a16="http://schemas.microsoft.com/office/drawing/2014/main" id="{F128F04E-05CD-4035-A32B-6E9ABAB9314B}"/>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sp>
        <p:nvSpPr>
          <p:cNvPr id="65" name="Rectangle 64">
            <a:extLst>
              <a:ext uri="{FF2B5EF4-FFF2-40B4-BE49-F238E27FC236}">
                <a16:creationId xmlns:a16="http://schemas.microsoft.com/office/drawing/2014/main" id="{BC2574CF-1D35-4994-87BD-5A3378E1AB3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57883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B36C49A8-28BD-4886-A7E6-E6067F04C8B1}"/>
              </a:ext>
            </a:extLst>
          </p:cNvPr>
          <p:cNvSpPr>
            <a:spLocks noGrp="1"/>
          </p:cNvSpPr>
          <p:nvPr>
            <p:ph type="title"/>
          </p:nvPr>
        </p:nvSpPr>
        <p:spPr>
          <a:xfrm>
            <a:off x="358076" y="933994"/>
            <a:ext cx="2620255" cy="4171278"/>
          </a:xfrm>
        </p:spPr>
        <p:txBody>
          <a:bodyPr>
            <a:normAutofit/>
          </a:bodyPr>
          <a:lstStyle/>
          <a:p>
            <a:pPr algn="r"/>
            <a:r>
              <a:rPr lang="tr-TR" sz="3600" dirty="0" smtClean="0">
                <a:solidFill>
                  <a:schemeClr val="tx1"/>
                </a:solidFill>
                <a:latin typeface="Algerian" panose="04020705040A02060702" pitchFamily="82" charset="0"/>
              </a:rPr>
              <a:t>Öneriler</a:t>
            </a:r>
            <a:endParaRPr lang="tr-TR" sz="3600" dirty="0">
              <a:solidFill>
                <a:schemeClr val="tx1"/>
              </a:solidFill>
              <a:latin typeface="Algerian" panose="04020705040A02060702" pitchFamily="82" charset="0"/>
            </a:endParaRPr>
          </a:p>
        </p:txBody>
      </p:sp>
      <p:sp>
        <p:nvSpPr>
          <p:cNvPr id="92" name="İçerik Yer Tutucusu 2">
            <a:extLst>
              <a:ext uri="{FF2B5EF4-FFF2-40B4-BE49-F238E27FC236}">
                <a16:creationId xmlns:a16="http://schemas.microsoft.com/office/drawing/2014/main" id="{6294C700-DDB6-4C39-BC5D-D7E9D0BF3833}"/>
              </a:ext>
            </a:extLst>
          </p:cNvPr>
          <p:cNvSpPr>
            <a:spLocks noGrp="1"/>
          </p:cNvSpPr>
          <p:nvPr>
            <p:ph idx="1"/>
          </p:nvPr>
        </p:nvSpPr>
        <p:spPr>
          <a:xfrm>
            <a:off x="3997234" y="920932"/>
            <a:ext cx="6693673" cy="4171278"/>
          </a:xfrm>
        </p:spPr>
        <p:txBody>
          <a:bodyPr>
            <a:noAutofit/>
          </a:bodyPr>
          <a:lstStyle/>
          <a:p>
            <a:r>
              <a:rPr lang="tr-TR" dirty="0" smtClean="0"/>
              <a:t>Çocuğunuza her aktivitenin bir vakti olduğunu ve yapmaları gereken şeyleri yaptıktan sonra hak ettikleri gibi kalan boş zamanın keyfini çıkarabileceklerini öğretebilirsiniz.</a:t>
            </a:r>
          </a:p>
          <a:p>
            <a:endParaRPr lang="tr-TR" dirty="0" smtClean="0"/>
          </a:p>
          <a:p>
            <a:r>
              <a:rPr lang="tr-TR" dirty="0" smtClean="0"/>
              <a:t>Önce, sonra, ilk, son,her zaman, bazen, hiçbir zaman gibi kavramların da zaman kavramının içinde olduğu unutulmamalıdır.</a:t>
            </a:r>
            <a:endParaRPr lang="tr-TR" b="1" dirty="0">
              <a:latin typeface="Lucida Calligraphy" panose="03010101010101010101" pitchFamily="66" charset="0"/>
            </a:endParaRPr>
          </a:p>
        </p:txBody>
      </p:sp>
      <p:cxnSp>
        <p:nvCxnSpPr>
          <p:cNvPr id="32" name="31 Düz Bağlayıcı"/>
          <p:cNvCxnSpPr/>
          <p:nvPr/>
        </p:nvCxnSpPr>
        <p:spPr>
          <a:xfrm rot="5400000">
            <a:off x="1476103" y="2965268"/>
            <a:ext cx="3448595" cy="1588"/>
          </a:xfrm>
          <a:prstGeom prst="line">
            <a:avLst/>
          </a:prstGeom>
        </p:spPr>
        <p:style>
          <a:lnRef idx="1">
            <a:schemeClr val="accent1"/>
          </a:lnRef>
          <a:fillRef idx="0">
            <a:schemeClr val="accent1"/>
          </a:fillRef>
          <a:effectRef idx="0">
            <a:schemeClr val="accent1"/>
          </a:effectRef>
          <a:fontRef idx="minor">
            <a:schemeClr val="tx1"/>
          </a:fontRef>
        </p:style>
      </p:cxnSp>
      <p:sp>
        <p:nvSpPr>
          <p:cNvPr id="29" name="28 Altbilgi Yer Tutucusu"/>
          <p:cNvSpPr>
            <a:spLocks noGrp="1"/>
          </p:cNvSpPr>
          <p:nvPr>
            <p:ph type="ftr" sz="quarter" idx="11"/>
          </p:nvPr>
        </p:nvSpPr>
        <p:spPr/>
        <p:txBody>
          <a:bodyPr/>
          <a:lstStyle/>
          <a:p>
            <a:r>
              <a:rPr lang="en-US" smtClean="0"/>
              <a:t>Elbistan Rehberlik ve Araştırma Merkezi</a:t>
            </a:r>
            <a:endParaRPr lang="en-US" dirty="0"/>
          </a:p>
        </p:txBody>
      </p:sp>
    </p:spTree>
    <p:extLst>
      <p:ext uri="{BB962C8B-B14F-4D97-AF65-F5344CB8AC3E}">
        <p14:creationId xmlns:p14="http://schemas.microsoft.com/office/powerpoint/2010/main" val="2815261204"/>
      </p:ext>
    </p:extLst>
  </p:cSld>
  <p:clrMapOvr>
    <a:masterClrMapping/>
  </p:clrMapOvr>
  <p:transition spd="med">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Rectangle 39">
            <a:extLst>
              <a:ext uri="{FF2B5EF4-FFF2-40B4-BE49-F238E27FC236}">
                <a16:creationId xmlns:a16="http://schemas.microsoft.com/office/drawing/2014/main" id="{D75627FE-0AC5-4349-AC08-45A58BEC9B8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41">
            <a:extLst>
              <a:ext uri="{FF2B5EF4-FFF2-40B4-BE49-F238E27FC236}">
                <a16:creationId xmlns:a16="http://schemas.microsoft.com/office/drawing/2014/main" id="{F87AAF7B-2090-475D-9C3E-FDC03DD87A88}"/>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91" name="Freeform 5">
              <a:extLst>
                <a:ext uri="{FF2B5EF4-FFF2-40B4-BE49-F238E27FC236}">
                  <a16:creationId xmlns:a16="http://schemas.microsoft.com/office/drawing/2014/main" id="{F2DCEC33-4B31-44BC-99CB-9E4845DC4CD3}"/>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44" name="Freeform 6">
              <a:extLst>
                <a:ext uri="{FF2B5EF4-FFF2-40B4-BE49-F238E27FC236}">
                  <a16:creationId xmlns:a16="http://schemas.microsoft.com/office/drawing/2014/main" id="{204E0A10-D288-4B22-87A1-737B0A37D185}"/>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5" name="Freeform 7">
              <a:extLst>
                <a:ext uri="{FF2B5EF4-FFF2-40B4-BE49-F238E27FC236}">
                  <a16:creationId xmlns:a16="http://schemas.microsoft.com/office/drawing/2014/main" id="{9A3E042E-4911-425A-84BB-04BF90D07704}"/>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6" name="Freeform 8">
              <a:extLst>
                <a:ext uri="{FF2B5EF4-FFF2-40B4-BE49-F238E27FC236}">
                  <a16:creationId xmlns:a16="http://schemas.microsoft.com/office/drawing/2014/main" id="{3A49226D-3129-4C5A-9641-3D03BEEA793A}"/>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7" name="Freeform 9">
              <a:extLst>
                <a:ext uri="{FF2B5EF4-FFF2-40B4-BE49-F238E27FC236}">
                  <a16:creationId xmlns:a16="http://schemas.microsoft.com/office/drawing/2014/main" id="{9CC3C315-B515-4DD8-AC22-9D8417B37F20}"/>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8" name="Freeform 10">
              <a:extLst>
                <a:ext uri="{FF2B5EF4-FFF2-40B4-BE49-F238E27FC236}">
                  <a16:creationId xmlns:a16="http://schemas.microsoft.com/office/drawing/2014/main" id="{1A961828-F78F-4D56-A98E-037806C637B4}"/>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9" name="Freeform 11">
              <a:extLst>
                <a:ext uri="{FF2B5EF4-FFF2-40B4-BE49-F238E27FC236}">
                  <a16:creationId xmlns:a16="http://schemas.microsoft.com/office/drawing/2014/main" id="{739D4F9D-3728-42C1-8302-452D51321C5C}"/>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0" name="Freeform 12">
              <a:extLst>
                <a:ext uri="{FF2B5EF4-FFF2-40B4-BE49-F238E27FC236}">
                  <a16:creationId xmlns:a16="http://schemas.microsoft.com/office/drawing/2014/main" id="{B4D9647E-354D-4CA8-B4A7-39172E5EAC1B}"/>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1" name="Freeform 13">
              <a:extLst>
                <a:ext uri="{FF2B5EF4-FFF2-40B4-BE49-F238E27FC236}">
                  <a16:creationId xmlns:a16="http://schemas.microsoft.com/office/drawing/2014/main" id="{A3EC74E0-5222-4ACC-BCEC-1AA189D3BCFF}"/>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2" name="Freeform 14">
              <a:extLst>
                <a:ext uri="{FF2B5EF4-FFF2-40B4-BE49-F238E27FC236}">
                  <a16:creationId xmlns:a16="http://schemas.microsoft.com/office/drawing/2014/main" id="{C0AE72B4-084D-42E6-ABED-5FD4650D4B01}"/>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3" name="Freeform 15">
              <a:extLst>
                <a:ext uri="{FF2B5EF4-FFF2-40B4-BE49-F238E27FC236}">
                  <a16:creationId xmlns:a16="http://schemas.microsoft.com/office/drawing/2014/main" id="{C9D1F5DD-8D50-4098-8D2B-10E284752759}"/>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4" name="Freeform 16">
              <a:extLst>
                <a:ext uri="{FF2B5EF4-FFF2-40B4-BE49-F238E27FC236}">
                  <a16:creationId xmlns:a16="http://schemas.microsoft.com/office/drawing/2014/main" id="{D48F3941-C3C7-4589-AA46-067F6BB2D06C}"/>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5" name="Freeform 17">
              <a:extLst>
                <a:ext uri="{FF2B5EF4-FFF2-40B4-BE49-F238E27FC236}">
                  <a16:creationId xmlns:a16="http://schemas.microsoft.com/office/drawing/2014/main" id="{C16BBE9A-4BE3-4401-82C5-8041DB14E5B6}"/>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6" name="Freeform 18">
              <a:extLst>
                <a:ext uri="{FF2B5EF4-FFF2-40B4-BE49-F238E27FC236}">
                  <a16:creationId xmlns:a16="http://schemas.microsoft.com/office/drawing/2014/main" id="{06180330-CCD3-4D14-A652-D60C28252D80}"/>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7" name="Freeform 19">
              <a:extLst>
                <a:ext uri="{FF2B5EF4-FFF2-40B4-BE49-F238E27FC236}">
                  <a16:creationId xmlns:a16="http://schemas.microsoft.com/office/drawing/2014/main" id="{616C90F6-4133-43A5-B47C-7750FE281908}"/>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8" name="Freeform 20">
              <a:extLst>
                <a:ext uri="{FF2B5EF4-FFF2-40B4-BE49-F238E27FC236}">
                  <a16:creationId xmlns:a16="http://schemas.microsoft.com/office/drawing/2014/main" id="{D7C03F90-E828-4414-8A53-92069FFB6868}"/>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bg1">
                  <a:alpha val="35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59" name="Freeform 21">
              <a:extLst>
                <a:ext uri="{FF2B5EF4-FFF2-40B4-BE49-F238E27FC236}">
                  <a16:creationId xmlns:a16="http://schemas.microsoft.com/office/drawing/2014/main" id="{6ADDE443-75AA-4F32-A2EE-272C4347CE02}"/>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bg1">
                  <a:alpha val="35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60" name="Freeform 22">
              <a:extLst>
                <a:ext uri="{FF2B5EF4-FFF2-40B4-BE49-F238E27FC236}">
                  <a16:creationId xmlns:a16="http://schemas.microsoft.com/office/drawing/2014/main" id="{ACD281C1-1D59-453F-A33A-D83E39EB063D}"/>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1" name="Freeform 23">
              <a:extLst>
                <a:ext uri="{FF2B5EF4-FFF2-40B4-BE49-F238E27FC236}">
                  <a16:creationId xmlns:a16="http://schemas.microsoft.com/office/drawing/2014/main" id="{60217FAC-29FE-4D6B-9BB4-FF41AA756556}"/>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2" name="Freeform 24">
              <a:extLst>
                <a:ext uri="{FF2B5EF4-FFF2-40B4-BE49-F238E27FC236}">
                  <a16:creationId xmlns:a16="http://schemas.microsoft.com/office/drawing/2014/main" id="{0D3CC33A-6E36-4A72-9965-8E20FB05D101}"/>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3" name="Freeform 25">
              <a:extLst>
                <a:ext uri="{FF2B5EF4-FFF2-40B4-BE49-F238E27FC236}">
                  <a16:creationId xmlns:a16="http://schemas.microsoft.com/office/drawing/2014/main" id="{F128F04E-05CD-4035-A32B-6E9ABAB9314B}"/>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sp>
        <p:nvSpPr>
          <p:cNvPr id="65" name="Rectangle 64">
            <a:extLst>
              <a:ext uri="{FF2B5EF4-FFF2-40B4-BE49-F238E27FC236}">
                <a16:creationId xmlns:a16="http://schemas.microsoft.com/office/drawing/2014/main" id="{BC2574CF-1D35-4994-87BD-5A3378E1AB3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57883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B36C49A8-28BD-4886-A7E6-E6067F04C8B1}"/>
              </a:ext>
            </a:extLst>
          </p:cNvPr>
          <p:cNvSpPr>
            <a:spLocks noGrp="1"/>
          </p:cNvSpPr>
          <p:nvPr>
            <p:ph type="title"/>
          </p:nvPr>
        </p:nvSpPr>
        <p:spPr>
          <a:xfrm>
            <a:off x="358076" y="933994"/>
            <a:ext cx="2620255" cy="4171278"/>
          </a:xfrm>
        </p:spPr>
        <p:txBody>
          <a:bodyPr>
            <a:normAutofit/>
          </a:bodyPr>
          <a:lstStyle/>
          <a:p>
            <a:pPr algn="r"/>
            <a:r>
              <a:rPr lang="tr-TR" sz="3600" dirty="0" smtClean="0">
                <a:solidFill>
                  <a:schemeClr val="tx1"/>
                </a:solidFill>
                <a:latin typeface="Algerian" panose="04020705040A02060702" pitchFamily="82" charset="0"/>
              </a:rPr>
              <a:t>Öneriler</a:t>
            </a:r>
            <a:endParaRPr lang="tr-TR" sz="3600" dirty="0">
              <a:solidFill>
                <a:schemeClr val="tx1"/>
              </a:solidFill>
              <a:latin typeface="Algerian" panose="04020705040A02060702" pitchFamily="82" charset="0"/>
            </a:endParaRPr>
          </a:p>
        </p:txBody>
      </p:sp>
      <p:sp>
        <p:nvSpPr>
          <p:cNvPr id="92" name="İçerik Yer Tutucusu 2">
            <a:extLst>
              <a:ext uri="{FF2B5EF4-FFF2-40B4-BE49-F238E27FC236}">
                <a16:creationId xmlns:a16="http://schemas.microsoft.com/office/drawing/2014/main" id="{6294C700-DDB6-4C39-BC5D-D7E9D0BF3833}"/>
              </a:ext>
            </a:extLst>
          </p:cNvPr>
          <p:cNvSpPr>
            <a:spLocks noGrp="1"/>
          </p:cNvSpPr>
          <p:nvPr>
            <p:ph idx="1"/>
          </p:nvPr>
        </p:nvSpPr>
        <p:spPr>
          <a:xfrm>
            <a:off x="3997234" y="920932"/>
            <a:ext cx="6693673" cy="4171278"/>
          </a:xfrm>
        </p:spPr>
        <p:txBody>
          <a:bodyPr>
            <a:noAutofit/>
          </a:bodyPr>
          <a:lstStyle/>
          <a:p>
            <a:r>
              <a:rPr lang="tr-TR" dirty="0" smtClean="0"/>
              <a:t>Öğrenmeyi oyun haline getirmeye çalışın. Süre tutularak yapılan aktiviteler, zaman kavramını öğrenmede yardımcı olabilir.</a:t>
            </a:r>
          </a:p>
          <a:p>
            <a:endParaRPr lang="tr-TR" dirty="0" smtClean="0"/>
          </a:p>
          <a:p>
            <a:pPr lvl="0"/>
            <a:r>
              <a:rPr lang="tr-TR" dirty="0" smtClean="0"/>
              <a:t>Bir takım sorular aracılığıyla merak duygusu uyandırabilir ve öğrenmeyi kolaylaştırabilirsiniz. Örneğin, küçük çocuklara sabah mı uyanırız akşam mı? ya da sabah mı hava karanlık olur akşam mı? gibi sorular yöneltebilirsiniz.</a:t>
            </a:r>
          </a:p>
        </p:txBody>
      </p:sp>
      <p:cxnSp>
        <p:nvCxnSpPr>
          <p:cNvPr id="32" name="31 Düz Bağlayıcı"/>
          <p:cNvCxnSpPr/>
          <p:nvPr/>
        </p:nvCxnSpPr>
        <p:spPr>
          <a:xfrm rot="5400000">
            <a:off x="1476103" y="2965268"/>
            <a:ext cx="3448595" cy="1588"/>
          </a:xfrm>
          <a:prstGeom prst="line">
            <a:avLst/>
          </a:prstGeom>
        </p:spPr>
        <p:style>
          <a:lnRef idx="1">
            <a:schemeClr val="accent1"/>
          </a:lnRef>
          <a:fillRef idx="0">
            <a:schemeClr val="accent1"/>
          </a:fillRef>
          <a:effectRef idx="0">
            <a:schemeClr val="accent1"/>
          </a:effectRef>
          <a:fontRef idx="minor">
            <a:schemeClr val="tx1"/>
          </a:fontRef>
        </p:style>
      </p:cxnSp>
      <p:sp>
        <p:nvSpPr>
          <p:cNvPr id="29" name="28 Altbilgi Yer Tutucusu"/>
          <p:cNvSpPr>
            <a:spLocks noGrp="1"/>
          </p:cNvSpPr>
          <p:nvPr>
            <p:ph type="ftr" sz="quarter" idx="11"/>
          </p:nvPr>
        </p:nvSpPr>
        <p:spPr/>
        <p:txBody>
          <a:bodyPr/>
          <a:lstStyle/>
          <a:p>
            <a:r>
              <a:rPr lang="en-US" smtClean="0"/>
              <a:t>Elbistan Rehberlik ve Araştırma Merkezi</a:t>
            </a:r>
            <a:endParaRPr lang="en-US" dirty="0"/>
          </a:p>
        </p:txBody>
      </p:sp>
    </p:spTree>
    <p:extLst>
      <p:ext uri="{BB962C8B-B14F-4D97-AF65-F5344CB8AC3E}">
        <p14:creationId xmlns:p14="http://schemas.microsoft.com/office/powerpoint/2010/main" val="2815261204"/>
      </p:ext>
    </p:extLst>
  </p:cSld>
  <p:clrMapOvr>
    <a:masterClrMapping/>
  </p:clrMapOvr>
  <p:transition spd="med">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 name="Rectangle 39">
            <a:extLst>
              <a:ext uri="{FF2B5EF4-FFF2-40B4-BE49-F238E27FC236}">
                <a16:creationId xmlns:a16="http://schemas.microsoft.com/office/drawing/2014/main" id="{D75627FE-0AC5-4349-AC08-45A58BEC9B8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F87AAF7B-2090-475D-9C3E-FDC03DD87A88}"/>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91" name="Freeform 5">
              <a:extLst>
                <a:ext uri="{FF2B5EF4-FFF2-40B4-BE49-F238E27FC236}">
                  <a16:creationId xmlns:a16="http://schemas.microsoft.com/office/drawing/2014/main" id="{F2DCEC33-4B31-44BC-99CB-9E4845DC4CD3}"/>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44" name="Freeform 6">
              <a:extLst>
                <a:ext uri="{FF2B5EF4-FFF2-40B4-BE49-F238E27FC236}">
                  <a16:creationId xmlns:a16="http://schemas.microsoft.com/office/drawing/2014/main" id="{204E0A10-D288-4B22-87A1-737B0A37D185}"/>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5" name="Freeform 7">
              <a:extLst>
                <a:ext uri="{FF2B5EF4-FFF2-40B4-BE49-F238E27FC236}">
                  <a16:creationId xmlns:a16="http://schemas.microsoft.com/office/drawing/2014/main" id="{9A3E042E-4911-425A-84BB-04BF90D07704}"/>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6" name="Freeform 8">
              <a:extLst>
                <a:ext uri="{FF2B5EF4-FFF2-40B4-BE49-F238E27FC236}">
                  <a16:creationId xmlns:a16="http://schemas.microsoft.com/office/drawing/2014/main" id="{3A49226D-3129-4C5A-9641-3D03BEEA793A}"/>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7" name="Freeform 9">
              <a:extLst>
                <a:ext uri="{FF2B5EF4-FFF2-40B4-BE49-F238E27FC236}">
                  <a16:creationId xmlns:a16="http://schemas.microsoft.com/office/drawing/2014/main" id="{9CC3C315-B515-4DD8-AC22-9D8417B37F20}"/>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8" name="Freeform 10">
              <a:extLst>
                <a:ext uri="{FF2B5EF4-FFF2-40B4-BE49-F238E27FC236}">
                  <a16:creationId xmlns:a16="http://schemas.microsoft.com/office/drawing/2014/main" id="{1A961828-F78F-4D56-A98E-037806C637B4}"/>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9" name="Freeform 11">
              <a:extLst>
                <a:ext uri="{FF2B5EF4-FFF2-40B4-BE49-F238E27FC236}">
                  <a16:creationId xmlns:a16="http://schemas.microsoft.com/office/drawing/2014/main" id="{739D4F9D-3728-42C1-8302-452D51321C5C}"/>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0" name="Freeform 12">
              <a:extLst>
                <a:ext uri="{FF2B5EF4-FFF2-40B4-BE49-F238E27FC236}">
                  <a16:creationId xmlns:a16="http://schemas.microsoft.com/office/drawing/2014/main" id="{B4D9647E-354D-4CA8-B4A7-39172E5EAC1B}"/>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1" name="Freeform 13">
              <a:extLst>
                <a:ext uri="{FF2B5EF4-FFF2-40B4-BE49-F238E27FC236}">
                  <a16:creationId xmlns:a16="http://schemas.microsoft.com/office/drawing/2014/main" id="{A3EC74E0-5222-4ACC-BCEC-1AA189D3BCFF}"/>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2" name="Freeform 14">
              <a:extLst>
                <a:ext uri="{FF2B5EF4-FFF2-40B4-BE49-F238E27FC236}">
                  <a16:creationId xmlns:a16="http://schemas.microsoft.com/office/drawing/2014/main" id="{C0AE72B4-084D-42E6-ABED-5FD4650D4B01}"/>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3" name="Freeform 15">
              <a:extLst>
                <a:ext uri="{FF2B5EF4-FFF2-40B4-BE49-F238E27FC236}">
                  <a16:creationId xmlns:a16="http://schemas.microsoft.com/office/drawing/2014/main" id="{C9D1F5DD-8D50-4098-8D2B-10E284752759}"/>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4" name="Freeform 16">
              <a:extLst>
                <a:ext uri="{FF2B5EF4-FFF2-40B4-BE49-F238E27FC236}">
                  <a16:creationId xmlns:a16="http://schemas.microsoft.com/office/drawing/2014/main" id="{D48F3941-C3C7-4589-AA46-067F6BB2D06C}"/>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5" name="Freeform 17">
              <a:extLst>
                <a:ext uri="{FF2B5EF4-FFF2-40B4-BE49-F238E27FC236}">
                  <a16:creationId xmlns:a16="http://schemas.microsoft.com/office/drawing/2014/main" id="{C16BBE9A-4BE3-4401-82C5-8041DB14E5B6}"/>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6" name="Freeform 18">
              <a:extLst>
                <a:ext uri="{FF2B5EF4-FFF2-40B4-BE49-F238E27FC236}">
                  <a16:creationId xmlns:a16="http://schemas.microsoft.com/office/drawing/2014/main" id="{06180330-CCD3-4D14-A652-D60C28252D80}"/>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7" name="Freeform 19">
              <a:extLst>
                <a:ext uri="{FF2B5EF4-FFF2-40B4-BE49-F238E27FC236}">
                  <a16:creationId xmlns:a16="http://schemas.microsoft.com/office/drawing/2014/main" id="{616C90F6-4133-43A5-B47C-7750FE281908}"/>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8" name="Freeform 20">
              <a:extLst>
                <a:ext uri="{FF2B5EF4-FFF2-40B4-BE49-F238E27FC236}">
                  <a16:creationId xmlns:a16="http://schemas.microsoft.com/office/drawing/2014/main" id="{D7C03F90-E828-4414-8A53-92069FFB6868}"/>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bg1">
                  <a:alpha val="35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59" name="Freeform 21">
              <a:extLst>
                <a:ext uri="{FF2B5EF4-FFF2-40B4-BE49-F238E27FC236}">
                  <a16:creationId xmlns:a16="http://schemas.microsoft.com/office/drawing/2014/main" id="{6ADDE443-75AA-4F32-A2EE-272C4347CE02}"/>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bg1">
                  <a:alpha val="35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60" name="Freeform 22">
              <a:extLst>
                <a:ext uri="{FF2B5EF4-FFF2-40B4-BE49-F238E27FC236}">
                  <a16:creationId xmlns:a16="http://schemas.microsoft.com/office/drawing/2014/main" id="{ACD281C1-1D59-453F-A33A-D83E39EB063D}"/>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1" name="Freeform 23">
              <a:extLst>
                <a:ext uri="{FF2B5EF4-FFF2-40B4-BE49-F238E27FC236}">
                  <a16:creationId xmlns:a16="http://schemas.microsoft.com/office/drawing/2014/main" id="{60217FAC-29FE-4D6B-9BB4-FF41AA756556}"/>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2" name="Freeform 24">
              <a:extLst>
                <a:ext uri="{FF2B5EF4-FFF2-40B4-BE49-F238E27FC236}">
                  <a16:creationId xmlns:a16="http://schemas.microsoft.com/office/drawing/2014/main" id="{0D3CC33A-6E36-4A72-9965-8E20FB05D101}"/>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3" name="Freeform 25">
              <a:extLst>
                <a:ext uri="{FF2B5EF4-FFF2-40B4-BE49-F238E27FC236}">
                  <a16:creationId xmlns:a16="http://schemas.microsoft.com/office/drawing/2014/main" id="{F128F04E-05CD-4035-A32B-6E9ABAB9314B}"/>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sp>
        <p:nvSpPr>
          <p:cNvPr id="65" name="Rectangle 64">
            <a:extLst>
              <a:ext uri="{FF2B5EF4-FFF2-40B4-BE49-F238E27FC236}">
                <a16:creationId xmlns:a16="http://schemas.microsoft.com/office/drawing/2014/main" id="{BC2574CF-1D35-4994-87BD-5A3378E1AB3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57883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B36C49A8-28BD-4886-A7E6-E6067F04C8B1}"/>
              </a:ext>
            </a:extLst>
          </p:cNvPr>
          <p:cNvSpPr>
            <a:spLocks noGrp="1"/>
          </p:cNvSpPr>
          <p:nvPr>
            <p:ph type="title"/>
          </p:nvPr>
        </p:nvSpPr>
        <p:spPr>
          <a:xfrm>
            <a:off x="645459" y="960120"/>
            <a:ext cx="3865695" cy="4171278"/>
          </a:xfrm>
        </p:spPr>
        <p:txBody>
          <a:bodyPr>
            <a:normAutofit/>
          </a:bodyPr>
          <a:lstStyle/>
          <a:p>
            <a:pPr algn="r"/>
            <a:r>
              <a:rPr lang="tr-TR" sz="4400" dirty="0">
                <a:solidFill>
                  <a:schemeClr val="tx1"/>
                </a:solidFill>
                <a:latin typeface="Algerian" panose="04020705040A02060702" pitchFamily="82" charset="0"/>
              </a:rPr>
              <a:t>ZAMAN NEDİR?</a:t>
            </a:r>
          </a:p>
        </p:txBody>
      </p:sp>
      <p:cxnSp>
        <p:nvCxnSpPr>
          <p:cNvPr id="67" name="Straight Connector 66">
            <a:extLst>
              <a:ext uri="{FF2B5EF4-FFF2-40B4-BE49-F238E27FC236}">
                <a16:creationId xmlns:a16="http://schemas.microsoft.com/office/drawing/2014/main" id="{68B6AB33-DFE6-4FE4-94FE-C9E25424AD16}"/>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752263" y="1200150"/>
            <a:ext cx="0" cy="3543972"/>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92" name="İçerik Yer Tutucusu 2">
            <a:extLst>
              <a:ext uri="{FF2B5EF4-FFF2-40B4-BE49-F238E27FC236}">
                <a16:creationId xmlns:a16="http://schemas.microsoft.com/office/drawing/2014/main" id="{6294C700-DDB6-4C39-BC5D-D7E9D0BF3833}"/>
              </a:ext>
            </a:extLst>
          </p:cNvPr>
          <p:cNvSpPr>
            <a:spLocks noGrp="1"/>
          </p:cNvSpPr>
          <p:nvPr>
            <p:ph idx="1"/>
          </p:nvPr>
        </p:nvSpPr>
        <p:spPr>
          <a:xfrm>
            <a:off x="4983164" y="960120"/>
            <a:ext cx="5511800" cy="4171278"/>
          </a:xfrm>
        </p:spPr>
        <p:txBody>
          <a:bodyPr>
            <a:noAutofit/>
          </a:bodyPr>
          <a:lstStyle/>
          <a:p>
            <a:r>
              <a:rPr lang="tr-TR" sz="2400" dirty="0"/>
              <a:t>Zaman, yerine konması, geri döndürülmesi, yenilenmesi, depolanması, satın alınması mümkün olmayan </a:t>
            </a:r>
            <a:r>
              <a:rPr lang="tr-TR" sz="2400" dirty="0">
                <a:solidFill>
                  <a:schemeClr val="accent1"/>
                </a:solidFill>
              </a:rPr>
              <a:t>kıt bir kaynaktır.</a:t>
            </a:r>
          </a:p>
          <a:p>
            <a:pPr marL="0" indent="0">
              <a:buNone/>
            </a:pPr>
            <a:endParaRPr lang="tr-TR" sz="2400" dirty="0">
              <a:latin typeface="Lucida Calligraphy" panose="03010101010101010101" pitchFamily="66" charset="0"/>
            </a:endParaRPr>
          </a:p>
          <a:p>
            <a:pPr marL="0" indent="0">
              <a:buNone/>
            </a:pPr>
            <a:r>
              <a:rPr lang="tr-TR" sz="2400" dirty="0">
                <a:latin typeface="Lucida Calligraphy" panose="03010101010101010101" pitchFamily="66" charset="0"/>
              </a:rPr>
              <a:t>           </a:t>
            </a:r>
            <a:r>
              <a:rPr lang="tr-TR" b="1" dirty="0">
                <a:latin typeface="Lucida Calligraphy" panose="03010101010101010101" pitchFamily="66" charset="0"/>
              </a:rPr>
              <a:t>Zaman, hayatın kendisidir.           </a:t>
            </a:r>
          </a:p>
          <a:p>
            <a:pPr marL="0" indent="0">
              <a:buNone/>
            </a:pPr>
            <a:r>
              <a:rPr lang="tr-TR" b="1" dirty="0">
                <a:latin typeface="Lucida Calligraphy" panose="03010101010101010101" pitchFamily="66" charset="0"/>
              </a:rPr>
              <a:t>                                      Benjamin Franklin           </a:t>
            </a:r>
          </a:p>
        </p:txBody>
      </p:sp>
      <p:sp>
        <p:nvSpPr>
          <p:cNvPr id="29" name="28 Altbilgi Yer Tutucusu"/>
          <p:cNvSpPr>
            <a:spLocks noGrp="1"/>
          </p:cNvSpPr>
          <p:nvPr>
            <p:ph type="ftr" sz="quarter" idx="11"/>
          </p:nvPr>
        </p:nvSpPr>
        <p:spPr/>
        <p:txBody>
          <a:bodyPr/>
          <a:lstStyle/>
          <a:p>
            <a:r>
              <a:rPr lang="en-US" smtClean="0"/>
              <a:t>Elbistan Rehberlik ve Araştırma Merkezi</a:t>
            </a:r>
            <a:endParaRPr lang="en-US" dirty="0"/>
          </a:p>
        </p:txBody>
      </p:sp>
    </p:spTree>
    <p:extLst>
      <p:ext uri="{BB962C8B-B14F-4D97-AF65-F5344CB8AC3E}">
        <p14:creationId xmlns:p14="http://schemas.microsoft.com/office/powerpoint/2010/main" val="2815261204"/>
      </p:ext>
    </p:extLst>
  </p:cSld>
  <p:clrMapOvr>
    <a:masterClrMapping/>
  </p:clrMapOvr>
  <p:transition spd="med">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 name="Rectangle 39">
            <a:extLst>
              <a:ext uri="{FF2B5EF4-FFF2-40B4-BE49-F238E27FC236}">
                <a16:creationId xmlns:a16="http://schemas.microsoft.com/office/drawing/2014/main" id="{D75627FE-0AC5-4349-AC08-45A58BEC9B8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41">
            <a:extLst>
              <a:ext uri="{FF2B5EF4-FFF2-40B4-BE49-F238E27FC236}">
                <a16:creationId xmlns:a16="http://schemas.microsoft.com/office/drawing/2014/main" id="{F87AAF7B-2090-475D-9C3E-FDC03DD87A88}"/>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91" name="Freeform 5">
              <a:extLst>
                <a:ext uri="{FF2B5EF4-FFF2-40B4-BE49-F238E27FC236}">
                  <a16:creationId xmlns:a16="http://schemas.microsoft.com/office/drawing/2014/main" id="{F2DCEC33-4B31-44BC-99CB-9E4845DC4CD3}"/>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44" name="Freeform 6">
              <a:extLst>
                <a:ext uri="{FF2B5EF4-FFF2-40B4-BE49-F238E27FC236}">
                  <a16:creationId xmlns:a16="http://schemas.microsoft.com/office/drawing/2014/main" id="{204E0A10-D288-4B22-87A1-737B0A37D185}"/>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5" name="Freeform 7">
              <a:extLst>
                <a:ext uri="{FF2B5EF4-FFF2-40B4-BE49-F238E27FC236}">
                  <a16:creationId xmlns:a16="http://schemas.microsoft.com/office/drawing/2014/main" id="{9A3E042E-4911-425A-84BB-04BF90D07704}"/>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6" name="Freeform 8">
              <a:extLst>
                <a:ext uri="{FF2B5EF4-FFF2-40B4-BE49-F238E27FC236}">
                  <a16:creationId xmlns:a16="http://schemas.microsoft.com/office/drawing/2014/main" id="{3A49226D-3129-4C5A-9641-3D03BEEA793A}"/>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7" name="Freeform 9">
              <a:extLst>
                <a:ext uri="{FF2B5EF4-FFF2-40B4-BE49-F238E27FC236}">
                  <a16:creationId xmlns:a16="http://schemas.microsoft.com/office/drawing/2014/main" id="{9CC3C315-B515-4DD8-AC22-9D8417B37F20}"/>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8" name="Freeform 10">
              <a:extLst>
                <a:ext uri="{FF2B5EF4-FFF2-40B4-BE49-F238E27FC236}">
                  <a16:creationId xmlns:a16="http://schemas.microsoft.com/office/drawing/2014/main" id="{1A961828-F78F-4D56-A98E-037806C637B4}"/>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9" name="Freeform 11">
              <a:extLst>
                <a:ext uri="{FF2B5EF4-FFF2-40B4-BE49-F238E27FC236}">
                  <a16:creationId xmlns:a16="http://schemas.microsoft.com/office/drawing/2014/main" id="{739D4F9D-3728-42C1-8302-452D51321C5C}"/>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0" name="Freeform 12">
              <a:extLst>
                <a:ext uri="{FF2B5EF4-FFF2-40B4-BE49-F238E27FC236}">
                  <a16:creationId xmlns:a16="http://schemas.microsoft.com/office/drawing/2014/main" id="{B4D9647E-354D-4CA8-B4A7-39172E5EAC1B}"/>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1" name="Freeform 13">
              <a:extLst>
                <a:ext uri="{FF2B5EF4-FFF2-40B4-BE49-F238E27FC236}">
                  <a16:creationId xmlns:a16="http://schemas.microsoft.com/office/drawing/2014/main" id="{A3EC74E0-5222-4ACC-BCEC-1AA189D3BCFF}"/>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2" name="Freeform 14">
              <a:extLst>
                <a:ext uri="{FF2B5EF4-FFF2-40B4-BE49-F238E27FC236}">
                  <a16:creationId xmlns:a16="http://schemas.microsoft.com/office/drawing/2014/main" id="{C0AE72B4-084D-42E6-ABED-5FD4650D4B01}"/>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3" name="Freeform 15">
              <a:extLst>
                <a:ext uri="{FF2B5EF4-FFF2-40B4-BE49-F238E27FC236}">
                  <a16:creationId xmlns:a16="http://schemas.microsoft.com/office/drawing/2014/main" id="{C9D1F5DD-8D50-4098-8D2B-10E284752759}"/>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4" name="Freeform 16">
              <a:extLst>
                <a:ext uri="{FF2B5EF4-FFF2-40B4-BE49-F238E27FC236}">
                  <a16:creationId xmlns:a16="http://schemas.microsoft.com/office/drawing/2014/main" id="{D48F3941-C3C7-4589-AA46-067F6BB2D06C}"/>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5" name="Freeform 17">
              <a:extLst>
                <a:ext uri="{FF2B5EF4-FFF2-40B4-BE49-F238E27FC236}">
                  <a16:creationId xmlns:a16="http://schemas.microsoft.com/office/drawing/2014/main" id="{C16BBE9A-4BE3-4401-82C5-8041DB14E5B6}"/>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6" name="Freeform 18">
              <a:extLst>
                <a:ext uri="{FF2B5EF4-FFF2-40B4-BE49-F238E27FC236}">
                  <a16:creationId xmlns:a16="http://schemas.microsoft.com/office/drawing/2014/main" id="{06180330-CCD3-4D14-A652-D60C28252D80}"/>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7" name="Freeform 19">
              <a:extLst>
                <a:ext uri="{FF2B5EF4-FFF2-40B4-BE49-F238E27FC236}">
                  <a16:creationId xmlns:a16="http://schemas.microsoft.com/office/drawing/2014/main" id="{616C90F6-4133-43A5-B47C-7750FE281908}"/>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8" name="Freeform 20">
              <a:extLst>
                <a:ext uri="{FF2B5EF4-FFF2-40B4-BE49-F238E27FC236}">
                  <a16:creationId xmlns:a16="http://schemas.microsoft.com/office/drawing/2014/main" id="{D7C03F90-E828-4414-8A53-92069FFB6868}"/>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bg1">
                  <a:alpha val="35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59" name="Freeform 21">
              <a:extLst>
                <a:ext uri="{FF2B5EF4-FFF2-40B4-BE49-F238E27FC236}">
                  <a16:creationId xmlns:a16="http://schemas.microsoft.com/office/drawing/2014/main" id="{6ADDE443-75AA-4F32-A2EE-272C4347CE02}"/>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bg1">
                  <a:alpha val="35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60" name="Freeform 22">
              <a:extLst>
                <a:ext uri="{FF2B5EF4-FFF2-40B4-BE49-F238E27FC236}">
                  <a16:creationId xmlns:a16="http://schemas.microsoft.com/office/drawing/2014/main" id="{ACD281C1-1D59-453F-A33A-D83E39EB063D}"/>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1" name="Freeform 23">
              <a:extLst>
                <a:ext uri="{FF2B5EF4-FFF2-40B4-BE49-F238E27FC236}">
                  <a16:creationId xmlns:a16="http://schemas.microsoft.com/office/drawing/2014/main" id="{60217FAC-29FE-4D6B-9BB4-FF41AA756556}"/>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2" name="Freeform 24">
              <a:extLst>
                <a:ext uri="{FF2B5EF4-FFF2-40B4-BE49-F238E27FC236}">
                  <a16:creationId xmlns:a16="http://schemas.microsoft.com/office/drawing/2014/main" id="{0D3CC33A-6E36-4A72-9965-8E20FB05D101}"/>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3" name="Freeform 25">
              <a:extLst>
                <a:ext uri="{FF2B5EF4-FFF2-40B4-BE49-F238E27FC236}">
                  <a16:creationId xmlns:a16="http://schemas.microsoft.com/office/drawing/2014/main" id="{F128F04E-05CD-4035-A32B-6E9ABAB9314B}"/>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sp>
        <p:nvSpPr>
          <p:cNvPr id="65" name="Rectangle 64">
            <a:extLst>
              <a:ext uri="{FF2B5EF4-FFF2-40B4-BE49-F238E27FC236}">
                <a16:creationId xmlns:a16="http://schemas.microsoft.com/office/drawing/2014/main" id="{BC2574CF-1D35-4994-87BD-5A3378E1AB3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57883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B36C49A8-28BD-4886-A7E6-E6067F04C8B1}"/>
              </a:ext>
            </a:extLst>
          </p:cNvPr>
          <p:cNvSpPr>
            <a:spLocks noGrp="1"/>
          </p:cNvSpPr>
          <p:nvPr>
            <p:ph type="title"/>
          </p:nvPr>
        </p:nvSpPr>
        <p:spPr>
          <a:xfrm>
            <a:off x="358076" y="933994"/>
            <a:ext cx="2620255" cy="4171278"/>
          </a:xfrm>
        </p:spPr>
        <p:txBody>
          <a:bodyPr>
            <a:normAutofit/>
          </a:bodyPr>
          <a:lstStyle/>
          <a:p>
            <a:pPr algn="r"/>
            <a:r>
              <a:rPr lang="tr-TR" sz="3600" dirty="0" smtClean="0">
                <a:solidFill>
                  <a:schemeClr val="tx1"/>
                </a:solidFill>
                <a:latin typeface="Algerian" panose="04020705040A02060702" pitchFamily="82" charset="0"/>
              </a:rPr>
              <a:t>Öneriler</a:t>
            </a:r>
            <a:endParaRPr lang="tr-TR" sz="3600" dirty="0">
              <a:solidFill>
                <a:schemeClr val="tx1"/>
              </a:solidFill>
              <a:latin typeface="Algerian" panose="04020705040A02060702" pitchFamily="82" charset="0"/>
            </a:endParaRPr>
          </a:p>
        </p:txBody>
      </p:sp>
      <p:sp>
        <p:nvSpPr>
          <p:cNvPr id="92" name="İçerik Yer Tutucusu 2">
            <a:extLst>
              <a:ext uri="{FF2B5EF4-FFF2-40B4-BE49-F238E27FC236}">
                <a16:creationId xmlns:a16="http://schemas.microsoft.com/office/drawing/2014/main" id="{6294C700-DDB6-4C39-BC5D-D7E9D0BF3833}"/>
              </a:ext>
            </a:extLst>
          </p:cNvPr>
          <p:cNvSpPr>
            <a:spLocks noGrp="1"/>
          </p:cNvSpPr>
          <p:nvPr>
            <p:ph idx="1"/>
          </p:nvPr>
        </p:nvSpPr>
        <p:spPr>
          <a:xfrm>
            <a:off x="3997234" y="920932"/>
            <a:ext cx="6693673" cy="4171278"/>
          </a:xfrm>
        </p:spPr>
        <p:txBody>
          <a:bodyPr>
            <a:noAutofit/>
          </a:bodyPr>
          <a:lstStyle/>
          <a:p>
            <a:pPr lvl="0"/>
            <a:r>
              <a:rPr lang="tr-TR" dirty="0" smtClean="0"/>
              <a:t>Rutinler zamanı organize etmeye ve bir düzen yaratmaya yardımcı olurlar.</a:t>
            </a:r>
          </a:p>
          <a:p>
            <a:pPr lvl="1"/>
            <a:r>
              <a:rPr lang="tr-TR" dirty="0" smtClean="0"/>
              <a:t>Çocuğunuz yataktan kalktığında okul için hazırlanması gerektiğini bilmeli.</a:t>
            </a:r>
          </a:p>
          <a:p>
            <a:pPr lvl="1"/>
            <a:r>
              <a:rPr lang="tr-TR" dirty="0" smtClean="0"/>
              <a:t>Oyun oynamadan önce ev ödevini yapmalı.</a:t>
            </a:r>
          </a:p>
          <a:p>
            <a:pPr lvl="1"/>
            <a:r>
              <a:rPr lang="tr-TR" dirty="0" smtClean="0"/>
              <a:t>Yeni oyuncaklar çıkarmadan önce etrafa dağılmış olan diğer oyuncakları toplamalı.</a:t>
            </a:r>
          </a:p>
          <a:p>
            <a:pPr lvl="1"/>
            <a:r>
              <a:rPr lang="tr-TR" dirty="0" smtClean="0"/>
              <a:t>Yatağa gitmeden önce bir sonraki gün için çantasını hazırlamalı. </a:t>
            </a:r>
          </a:p>
          <a:p>
            <a:pPr lvl="1"/>
            <a:r>
              <a:rPr lang="tr-TR" dirty="0" smtClean="0"/>
              <a:t>Yemek saati, eve geliş saati  gibi rutinler oluşturmaya çalışın.</a:t>
            </a:r>
          </a:p>
          <a:p>
            <a:pPr lvl="1"/>
            <a:endParaRPr lang="tr-TR" b="1" dirty="0">
              <a:latin typeface="Lucida Calligraphy" panose="03010101010101010101" pitchFamily="66" charset="0"/>
            </a:endParaRPr>
          </a:p>
        </p:txBody>
      </p:sp>
      <p:cxnSp>
        <p:nvCxnSpPr>
          <p:cNvPr id="32" name="31 Düz Bağlayıcı"/>
          <p:cNvCxnSpPr/>
          <p:nvPr/>
        </p:nvCxnSpPr>
        <p:spPr>
          <a:xfrm rot="5400000">
            <a:off x="1476103" y="2965268"/>
            <a:ext cx="3448595" cy="1588"/>
          </a:xfrm>
          <a:prstGeom prst="line">
            <a:avLst/>
          </a:prstGeom>
        </p:spPr>
        <p:style>
          <a:lnRef idx="1">
            <a:schemeClr val="accent1"/>
          </a:lnRef>
          <a:fillRef idx="0">
            <a:schemeClr val="accent1"/>
          </a:fillRef>
          <a:effectRef idx="0">
            <a:schemeClr val="accent1"/>
          </a:effectRef>
          <a:fontRef idx="minor">
            <a:schemeClr val="tx1"/>
          </a:fontRef>
        </p:style>
      </p:cxnSp>
      <p:sp>
        <p:nvSpPr>
          <p:cNvPr id="29" name="28 Altbilgi Yer Tutucusu"/>
          <p:cNvSpPr>
            <a:spLocks noGrp="1"/>
          </p:cNvSpPr>
          <p:nvPr>
            <p:ph type="ftr" sz="quarter" idx="11"/>
          </p:nvPr>
        </p:nvSpPr>
        <p:spPr/>
        <p:txBody>
          <a:bodyPr/>
          <a:lstStyle/>
          <a:p>
            <a:r>
              <a:rPr lang="en-US" smtClean="0"/>
              <a:t>Elbistan Rehberlik ve Araştırma Merkezi</a:t>
            </a:r>
            <a:endParaRPr lang="en-US" dirty="0"/>
          </a:p>
        </p:txBody>
      </p:sp>
    </p:spTree>
    <p:extLst>
      <p:ext uri="{BB962C8B-B14F-4D97-AF65-F5344CB8AC3E}">
        <p14:creationId xmlns:p14="http://schemas.microsoft.com/office/powerpoint/2010/main" val="2815261204"/>
      </p:ext>
    </p:extLst>
  </p:cSld>
  <p:clrMapOvr>
    <a:masterClrMapping/>
  </p:clrMapOvr>
  <p:transition spd="med">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Rectangle 39">
            <a:extLst>
              <a:ext uri="{FF2B5EF4-FFF2-40B4-BE49-F238E27FC236}">
                <a16:creationId xmlns:a16="http://schemas.microsoft.com/office/drawing/2014/main" id="{D75627FE-0AC5-4349-AC08-45A58BEC9B8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41">
            <a:extLst>
              <a:ext uri="{FF2B5EF4-FFF2-40B4-BE49-F238E27FC236}">
                <a16:creationId xmlns:a16="http://schemas.microsoft.com/office/drawing/2014/main" id="{F87AAF7B-2090-475D-9C3E-FDC03DD87A88}"/>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91" name="Freeform 5">
              <a:extLst>
                <a:ext uri="{FF2B5EF4-FFF2-40B4-BE49-F238E27FC236}">
                  <a16:creationId xmlns:a16="http://schemas.microsoft.com/office/drawing/2014/main" id="{F2DCEC33-4B31-44BC-99CB-9E4845DC4CD3}"/>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44" name="Freeform 6">
              <a:extLst>
                <a:ext uri="{FF2B5EF4-FFF2-40B4-BE49-F238E27FC236}">
                  <a16:creationId xmlns:a16="http://schemas.microsoft.com/office/drawing/2014/main" id="{204E0A10-D288-4B22-87A1-737B0A37D185}"/>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5" name="Freeform 7">
              <a:extLst>
                <a:ext uri="{FF2B5EF4-FFF2-40B4-BE49-F238E27FC236}">
                  <a16:creationId xmlns:a16="http://schemas.microsoft.com/office/drawing/2014/main" id="{9A3E042E-4911-425A-84BB-04BF90D07704}"/>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6" name="Freeform 8">
              <a:extLst>
                <a:ext uri="{FF2B5EF4-FFF2-40B4-BE49-F238E27FC236}">
                  <a16:creationId xmlns:a16="http://schemas.microsoft.com/office/drawing/2014/main" id="{3A49226D-3129-4C5A-9641-3D03BEEA793A}"/>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7" name="Freeform 9">
              <a:extLst>
                <a:ext uri="{FF2B5EF4-FFF2-40B4-BE49-F238E27FC236}">
                  <a16:creationId xmlns:a16="http://schemas.microsoft.com/office/drawing/2014/main" id="{9CC3C315-B515-4DD8-AC22-9D8417B37F20}"/>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8" name="Freeform 10">
              <a:extLst>
                <a:ext uri="{FF2B5EF4-FFF2-40B4-BE49-F238E27FC236}">
                  <a16:creationId xmlns:a16="http://schemas.microsoft.com/office/drawing/2014/main" id="{1A961828-F78F-4D56-A98E-037806C637B4}"/>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9" name="Freeform 11">
              <a:extLst>
                <a:ext uri="{FF2B5EF4-FFF2-40B4-BE49-F238E27FC236}">
                  <a16:creationId xmlns:a16="http://schemas.microsoft.com/office/drawing/2014/main" id="{739D4F9D-3728-42C1-8302-452D51321C5C}"/>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0" name="Freeform 12">
              <a:extLst>
                <a:ext uri="{FF2B5EF4-FFF2-40B4-BE49-F238E27FC236}">
                  <a16:creationId xmlns:a16="http://schemas.microsoft.com/office/drawing/2014/main" id="{B4D9647E-354D-4CA8-B4A7-39172E5EAC1B}"/>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1" name="Freeform 13">
              <a:extLst>
                <a:ext uri="{FF2B5EF4-FFF2-40B4-BE49-F238E27FC236}">
                  <a16:creationId xmlns:a16="http://schemas.microsoft.com/office/drawing/2014/main" id="{A3EC74E0-5222-4ACC-BCEC-1AA189D3BCFF}"/>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2" name="Freeform 14">
              <a:extLst>
                <a:ext uri="{FF2B5EF4-FFF2-40B4-BE49-F238E27FC236}">
                  <a16:creationId xmlns:a16="http://schemas.microsoft.com/office/drawing/2014/main" id="{C0AE72B4-084D-42E6-ABED-5FD4650D4B01}"/>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3" name="Freeform 15">
              <a:extLst>
                <a:ext uri="{FF2B5EF4-FFF2-40B4-BE49-F238E27FC236}">
                  <a16:creationId xmlns:a16="http://schemas.microsoft.com/office/drawing/2014/main" id="{C9D1F5DD-8D50-4098-8D2B-10E284752759}"/>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4" name="Freeform 16">
              <a:extLst>
                <a:ext uri="{FF2B5EF4-FFF2-40B4-BE49-F238E27FC236}">
                  <a16:creationId xmlns:a16="http://schemas.microsoft.com/office/drawing/2014/main" id="{D48F3941-C3C7-4589-AA46-067F6BB2D06C}"/>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5" name="Freeform 17">
              <a:extLst>
                <a:ext uri="{FF2B5EF4-FFF2-40B4-BE49-F238E27FC236}">
                  <a16:creationId xmlns:a16="http://schemas.microsoft.com/office/drawing/2014/main" id="{C16BBE9A-4BE3-4401-82C5-8041DB14E5B6}"/>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6" name="Freeform 18">
              <a:extLst>
                <a:ext uri="{FF2B5EF4-FFF2-40B4-BE49-F238E27FC236}">
                  <a16:creationId xmlns:a16="http://schemas.microsoft.com/office/drawing/2014/main" id="{06180330-CCD3-4D14-A652-D60C28252D80}"/>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7" name="Freeform 19">
              <a:extLst>
                <a:ext uri="{FF2B5EF4-FFF2-40B4-BE49-F238E27FC236}">
                  <a16:creationId xmlns:a16="http://schemas.microsoft.com/office/drawing/2014/main" id="{616C90F6-4133-43A5-B47C-7750FE281908}"/>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8" name="Freeform 20">
              <a:extLst>
                <a:ext uri="{FF2B5EF4-FFF2-40B4-BE49-F238E27FC236}">
                  <a16:creationId xmlns:a16="http://schemas.microsoft.com/office/drawing/2014/main" id="{D7C03F90-E828-4414-8A53-92069FFB6868}"/>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bg1">
                  <a:alpha val="35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59" name="Freeform 21">
              <a:extLst>
                <a:ext uri="{FF2B5EF4-FFF2-40B4-BE49-F238E27FC236}">
                  <a16:creationId xmlns:a16="http://schemas.microsoft.com/office/drawing/2014/main" id="{6ADDE443-75AA-4F32-A2EE-272C4347CE02}"/>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bg1">
                  <a:alpha val="35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60" name="Freeform 22">
              <a:extLst>
                <a:ext uri="{FF2B5EF4-FFF2-40B4-BE49-F238E27FC236}">
                  <a16:creationId xmlns:a16="http://schemas.microsoft.com/office/drawing/2014/main" id="{ACD281C1-1D59-453F-A33A-D83E39EB063D}"/>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1" name="Freeform 23">
              <a:extLst>
                <a:ext uri="{FF2B5EF4-FFF2-40B4-BE49-F238E27FC236}">
                  <a16:creationId xmlns:a16="http://schemas.microsoft.com/office/drawing/2014/main" id="{60217FAC-29FE-4D6B-9BB4-FF41AA756556}"/>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2" name="Freeform 24">
              <a:extLst>
                <a:ext uri="{FF2B5EF4-FFF2-40B4-BE49-F238E27FC236}">
                  <a16:creationId xmlns:a16="http://schemas.microsoft.com/office/drawing/2014/main" id="{0D3CC33A-6E36-4A72-9965-8E20FB05D101}"/>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3" name="Freeform 25">
              <a:extLst>
                <a:ext uri="{FF2B5EF4-FFF2-40B4-BE49-F238E27FC236}">
                  <a16:creationId xmlns:a16="http://schemas.microsoft.com/office/drawing/2014/main" id="{F128F04E-05CD-4035-A32B-6E9ABAB9314B}"/>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sp>
        <p:nvSpPr>
          <p:cNvPr id="65" name="Rectangle 64">
            <a:extLst>
              <a:ext uri="{FF2B5EF4-FFF2-40B4-BE49-F238E27FC236}">
                <a16:creationId xmlns:a16="http://schemas.microsoft.com/office/drawing/2014/main" id="{BC2574CF-1D35-4994-87BD-5A3378E1AB3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57883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B36C49A8-28BD-4886-A7E6-E6067F04C8B1}"/>
              </a:ext>
            </a:extLst>
          </p:cNvPr>
          <p:cNvSpPr>
            <a:spLocks noGrp="1"/>
          </p:cNvSpPr>
          <p:nvPr>
            <p:ph type="title"/>
          </p:nvPr>
        </p:nvSpPr>
        <p:spPr>
          <a:xfrm>
            <a:off x="358076" y="933994"/>
            <a:ext cx="2620255" cy="4171278"/>
          </a:xfrm>
        </p:spPr>
        <p:txBody>
          <a:bodyPr>
            <a:normAutofit/>
          </a:bodyPr>
          <a:lstStyle/>
          <a:p>
            <a:pPr algn="r"/>
            <a:r>
              <a:rPr lang="tr-TR" sz="3600" dirty="0" smtClean="0">
                <a:solidFill>
                  <a:schemeClr val="tx1"/>
                </a:solidFill>
                <a:latin typeface="Algerian" panose="04020705040A02060702" pitchFamily="82" charset="0"/>
              </a:rPr>
              <a:t>Öneriler</a:t>
            </a:r>
            <a:endParaRPr lang="tr-TR" sz="3600" dirty="0">
              <a:solidFill>
                <a:schemeClr val="tx1"/>
              </a:solidFill>
              <a:latin typeface="Algerian" panose="04020705040A02060702" pitchFamily="82" charset="0"/>
            </a:endParaRPr>
          </a:p>
        </p:txBody>
      </p:sp>
      <p:sp>
        <p:nvSpPr>
          <p:cNvPr id="92" name="İçerik Yer Tutucusu 2">
            <a:extLst>
              <a:ext uri="{FF2B5EF4-FFF2-40B4-BE49-F238E27FC236}">
                <a16:creationId xmlns:a16="http://schemas.microsoft.com/office/drawing/2014/main" id="{6294C700-DDB6-4C39-BC5D-D7E9D0BF3833}"/>
              </a:ext>
            </a:extLst>
          </p:cNvPr>
          <p:cNvSpPr>
            <a:spLocks noGrp="1"/>
          </p:cNvSpPr>
          <p:nvPr>
            <p:ph idx="1"/>
          </p:nvPr>
        </p:nvSpPr>
        <p:spPr>
          <a:xfrm>
            <a:off x="3853543" y="855619"/>
            <a:ext cx="2325189" cy="790302"/>
          </a:xfrm>
        </p:spPr>
        <p:txBody>
          <a:bodyPr>
            <a:noAutofit/>
          </a:bodyPr>
          <a:lstStyle/>
          <a:p>
            <a:pPr>
              <a:buNone/>
            </a:pPr>
            <a:r>
              <a:rPr lang="tr-TR" dirty="0" smtClean="0"/>
              <a:t>Saati öğretirken</a:t>
            </a:r>
            <a:endParaRPr lang="tr-TR" dirty="0"/>
          </a:p>
        </p:txBody>
      </p:sp>
      <p:cxnSp>
        <p:nvCxnSpPr>
          <p:cNvPr id="32" name="31 Düz Bağlayıcı"/>
          <p:cNvCxnSpPr/>
          <p:nvPr/>
        </p:nvCxnSpPr>
        <p:spPr>
          <a:xfrm rot="5400000">
            <a:off x="1476103" y="2965268"/>
            <a:ext cx="3448595" cy="1588"/>
          </a:xfrm>
          <a:prstGeom prst="line">
            <a:avLst/>
          </a:prstGeom>
        </p:spPr>
        <p:style>
          <a:lnRef idx="1">
            <a:schemeClr val="accent1"/>
          </a:lnRef>
          <a:fillRef idx="0">
            <a:schemeClr val="accent1"/>
          </a:fillRef>
          <a:effectRef idx="0">
            <a:schemeClr val="accent1"/>
          </a:effectRef>
          <a:fontRef idx="minor">
            <a:schemeClr val="tx1"/>
          </a:fontRef>
        </p:style>
      </p:cxnSp>
      <p:graphicFrame>
        <p:nvGraphicFramePr>
          <p:cNvPr id="29" name="28 Diyagram"/>
          <p:cNvGraphicFramePr/>
          <p:nvPr/>
        </p:nvGraphicFramePr>
        <p:xfrm>
          <a:off x="3481977" y="876423"/>
          <a:ext cx="3506651" cy="29379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0" name="İçerik Yer Tutucusu 2">
            <a:extLst>
              <a:ext uri="{FF2B5EF4-FFF2-40B4-BE49-F238E27FC236}">
                <a16:creationId xmlns:a16="http://schemas.microsoft.com/office/drawing/2014/main" id="{6294C700-DDB6-4C39-BC5D-D7E9D0BF3833}"/>
              </a:ext>
            </a:extLst>
          </p:cNvPr>
          <p:cNvSpPr txBox="1">
            <a:spLocks/>
          </p:cNvSpPr>
          <p:nvPr/>
        </p:nvSpPr>
        <p:spPr>
          <a:xfrm>
            <a:off x="7193280" y="2588623"/>
            <a:ext cx="3317966" cy="1195251"/>
          </a:xfrm>
          <a:prstGeom prst="rect">
            <a:avLst/>
          </a:prstGeom>
        </p:spPr>
        <p:txBody>
          <a:bodyPr vert="horz" lIns="91440" tIns="45720" rIns="91440" bIns="45720" rtlCol="0" anchor="ctr">
            <a:noAutofit/>
          </a:bodyPr>
          <a:lstStyle/>
          <a:p>
            <a:pPr marL="228600" marR="0" lvl="0" indent="-228600" algn="l" defTabSz="914400" rtl="0" eaLnBrk="1" fontAlgn="auto" latinLnBrk="0" hangingPunct="1">
              <a:lnSpc>
                <a:spcPct val="120000"/>
              </a:lnSpc>
              <a:spcBef>
                <a:spcPts val="1000"/>
              </a:spcBef>
              <a:spcAft>
                <a:spcPts val="0"/>
              </a:spcAft>
              <a:buClr>
                <a:schemeClr val="accent1"/>
              </a:buClr>
              <a:buSzPct val="110000"/>
              <a:tabLst/>
              <a:defRPr/>
            </a:pPr>
            <a:r>
              <a:rPr kumimoji="0" lang="tr-TR" sz="1800" b="0" i="0" u="none" strike="noStrike" kern="1200" cap="none" spc="0" normalizeH="0" baseline="0" noProof="0" dirty="0" smtClean="0">
                <a:ln>
                  <a:noFill/>
                </a:ln>
                <a:solidFill>
                  <a:schemeClr val="tx1"/>
                </a:solidFill>
                <a:effectLst/>
                <a:uLnTx/>
                <a:uFillTx/>
                <a:latin typeface="+mn-lt"/>
                <a:ea typeface="+mn-ea"/>
                <a:cs typeface="+mn-cs"/>
              </a:rPr>
              <a:t>	Takvimi</a:t>
            </a:r>
            <a:r>
              <a:rPr kumimoji="0" lang="tr-TR" sz="1800" b="0" i="0" u="none" strike="noStrike" kern="1200" cap="none" spc="0" normalizeH="0" noProof="0" dirty="0" smtClean="0">
                <a:ln>
                  <a:noFill/>
                </a:ln>
                <a:solidFill>
                  <a:schemeClr val="tx1"/>
                </a:solidFill>
                <a:effectLst/>
                <a:uLnTx/>
                <a:uFillTx/>
                <a:latin typeface="+mn-lt"/>
                <a:ea typeface="+mn-ea"/>
                <a:cs typeface="+mn-cs"/>
              </a:rPr>
              <a:t> öğretirken</a:t>
            </a:r>
            <a:endParaRPr kumimoji="0" lang="tr-TR" sz="1800" b="0" i="0" u="none" strike="noStrike" kern="1200" cap="none" spc="0" normalizeH="0" baseline="0" noProof="0" dirty="0">
              <a:ln>
                <a:noFill/>
              </a:ln>
              <a:solidFill>
                <a:schemeClr val="tx1"/>
              </a:solidFill>
              <a:effectLst/>
              <a:uLnTx/>
              <a:uFillTx/>
              <a:latin typeface="+mn-lt"/>
              <a:ea typeface="+mn-ea"/>
              <a:cs typeface="+mn-cs"/>
            </a:endParaRPr>
          </a:p>
        </p:txBody>
      </p:sp>
      <p:graphicFrame>
        <p:nvGraphicFramePr>
          <p:cNvPr id="31" name="30 Diyagram"/>
          <p:cNvGraphicFramePr/>
          <p:nvPr/>
        </p:nvGraphicFramePr>
        <p:xfrm>
          <a:off x="7200536" y="2779245"/>
          <a:ext cx="4512491" cy="2297854"/>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33" name="32 Altbilgi Yer Tutucusu"/>
          <p:cNvSpPr>
            <a:spLocks noGrp="1"/>
          </p:cNvSpPr>
          <p:nvPr>
            <p:ph type="ftr" sz="quarter" idx="11"/>
          </p:nvPr>
        </p:nvSpPr>
        <p:spPr/>
        <p:txBody>
          <a:bodyPr/>
          <a:lstStyle/>
          <a:p>
            <a:r>
              <a:rPr lang="en-US" smtClean="0"/>
              <a:t>Elbistan Rehberlik ve Araştırma Merkezi</a:t>
            </a:r>
            <a:endParaRPr lang="en-US" dirty="0"/>
          </a:p>
        </p:txBody>
      </p:sp>
      <p:sp>
        <p:nvSpPr>
          <p:cNvPr id="4098" name="AutoShape 2" descr="Analog Saat Uygulaması – Muhammed Akif KARADAŞ"/>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sp>
        <p:nvSpPr>
          <p:cNvPr id="4100" name="AutoShape 4" descr="Analog Saat Uygulaması – Muhammed Akif KARADAŞ"/>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sp>
        <p:nvSpPr>
          <p:cNvPr id="4102" name="AutoShape 6" descr="Analog Saat Uygulaması – Muhammed Akif KARADAŞ"/>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pic>
        <p:nvPicPr>
          <p:cNvPr id="4104" name="Picture 8" descr="http://www.akifkaradas.com/wp-content/uploads/2013/03/kare-kare-animasyon.jpg"/>
          <p:cNvPicPr>
            <a:picLocks noChangeAspect="1" noChangeArrowheads="1"/>
          </p:cNvPicPr>
          <p:nvPr/>
        </p:nvPicPr>
        <p:blipFill>
          <a:blip r:embed="rId12"/>
          <a:srcRect/>
          <a:stretch>
            <a:fillRect/>
          </a:stretch>
        </p:blipFill>
        <p:spPr bwMode="auto">
          <a:xfrm>
            <a:off x="7785463" y="391885"/>
            <a:ext cx="3427900" cy="2259875"/>
          </a:xfrm>
          <a:prstGeom prst="rect">
            <a:avLst/>
          </a:prstGeom>
          <a:noFill/>
        </p:spPr>
      </p:pic>
    </p:spTree>
    <p:extLst>
      <p:ext uri="{BB962C8B-B14F-4D97-AF65-F5344CB8AC3E}">
        <p14:creationId xmlns:p14="http://schemas.microsoft.com/office/powerpoint/2010/main" val="2815261204"/>
      </p:ext>
    </p:extLst>
  </p:cSld>
  <p:clrMapOvr>
    <a:masterClrMapping/>
  </p:clrMapOvr>
  <p:transition spd="med">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Rectangle 39">
            <a:extLst>
              <a:ext uri="{FF2B5EF4-FFF2-40B4-BE49-F238E27FC236}">
                <a16:creationId xmlns:a16="http://schemas.microsoft.com/office/drawing/2014/main" id="{D75627FE-0AC5-4349-AC08-45A58BEC9B8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41">
            <a:extLst>
              <a:ext uri="{FF2B5EF4-FFF2-40B4-BE49-F238E27FC236}">
                <a16:creationId xmlns:a16="http://schemas.microsoft.com/office/drawing/2014/main" id="{F87AAF7B-2090-475D-9C3E-FDC03DD87A88}"/>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91" name="Freeform 5">
              <a:extLst>
                <a:ext uri="{FF2B5EF4-FFF2-40B4-BE49-F238E27FC236}">
                  <a16:creationId xmlns:a16="http://schemas.microsoft.com/office/drawing/2014/main" id="{F2DCEC33-4B31-44BC-99CB-9E4845DC4CD3}"/>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44" name="Freeform 6">
              <a:extLst>
                <a:ext uri="{FF2B5EF4-FFF2-40B4-BE49-F238E27FC236}">
                  <a16:creationId xmlns:a16="http://schemas.microsoft.com/office/drawing/2014/main" id="{204E0A10-D288-4B22-87A1-737B0A37D185}"/>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5" name="Freeform 7">
              <a:extLst>
                <a:ext uri="{FF2B5EF4-FFF2-40B4-BE49-F238E27FC236}">
                  <a16:creationId xmlns:a16="http://schemas.microsoft.com/office/drawing/2014/main" id="{9A3E042E-4911-425A-84BB-04BF90D07704}"/>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6" name="Freeform 8">
              <a:extLst>
                <a:ext uri="{FF2B5EF4-FFF2-40B4-BE49-F238E27FC236}">
                  <a16:creationId xmlns:a16="http://schemas.microsoft.com/office/drawing/2014/main" id="{3A49226D-3129-4C5A-9641-3D03BEEA793A}"/>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7" name="Freeform 9">
              <a:extLst>
                <a:ext uri="{FF2B5EF4-FFF2-40B4-BE49-F238E27FC236}">
                  <a16:creationId xmlns:a16="http://schemas.microsoft.com/office/drawing/2014/main" id="{9CC3C315-B515-4DD8-AC22-9D8417B37F20}"/>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8" name="Freeform 10">
              <a:extLst>
                <a:ext uri="{FF2B5EF4-FFF2-40B4-BE49-F238E27FC236}">
                  <a16:creationId xmlns:a16="http://schemas.microsoft.com/office/drawing/2014/main" id="{1A961828-F78F-4D56-A98E-037806C637B4}"/>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9" name="Freeform 11">
              <a:extLst>
                <a:ext uri="{FF2B5EF4-FFF2-40B4-BE49-F238E27FC236}">
                  <a16:creationId xmlns:a16="http://schemas.microsoft.com/office/drawing/2014/main" id="{739D4F9D-3728-42C1-8302-452D51321C5C}"/>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0" name="Freeform 12">
              <a:extLst>
                <a:ext uri="{FF2B5EF4-FFF2-40B4-BE49-F238E27FC236}">
                  <a16:creationId xmlns:a16="http://schemas.microsoft.com/office/drawing/2014/main" id="{B4D9647E-354D-4CA8-B4A7-39172E5EAC1B}"/>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1" name="Freeform 13">
              <a:extLst>
                <a:ext uri="{FF2B5EF4-FFF2-40B4-BE49-F238E27FC236}">
                  <a16:creationId xmlns:a16="http://schemas.microsoft.com/office/drawing/2014/main" id="{A3EC74E0-5222-4ACC-BCEC-1AA189D3BCFF}"/>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2" name="Freeform 14">
              <a:extLst>
                <a:ext uri="{FF2B5EF4-FFF2-40B4-BE49-F238E27FC236}">
                  <a16:creationId xmlns:a16="http://schemas.microsoft.com/office/drawing/2014/main" id="{C0AE72B4-084D-42E6-ABED-5FD4650D4B01}"/>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3" name="Freeform 15">
              <a:extLst>
                <a:ext uri="{FF2B5EF4-FFF2-40B4-BE49-F238E27FC236}">
                  <a16:creationId xmlns:a16="http://schemas.microsoft.com/office/drawing/2014/main" id="{C9D1F5DD-8D50-4098-8D2B-10E284752759}"/>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4" name="Freeform 16">
              <a:extLst>
                <a:ext uri="{FF2B5EF4-FFF2-40B4-BE49-F238E27FC236}">
                  <a16:creationId xmlns:a16="http://schemas.microsoft.com/office/drawing/2014/main" id="{D48F3941-C3C7-4589-AA46-067F6BB2D06C}"/>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5" name="Freeform 17">
              <a:extLst>
                <a:ext uri="{FF2B5EF4-FFF2-40B4-BE49-F238E27FC236}">
                  <a16:creationId xmlns:a16="http://schemas.microsoft.com/office/drawing/2014/main" id="{C16BBE9A-4BE3-4401-82C5-8041DB14E5B6}"/>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6" name="Freeform 18">
              <a:extLst>
                <a:ext uri="{FF2B5EF4-FFF2-40B4-BE49-F238E27FC236}">
                  <a16:creationId xmlns:a16="http://schemas.microsoft.com/office/drawing/2014/main" id="{06180330-CCD3-4D14-A652-D60C28252D80}"/>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7" name="Freeform 19">
              <a:extLst>
                <a:ext uri="{FF2B5EF4-FFF2-40B4-BE49-F238E27FC236}">
                  <a16:creationId xmlns:a16="http://schemas.microsoft.com/office/drawing/2014/main" id="{616C90F6-4133-43A5-B47C-7750FE281908}"/>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8" name="Freeform 20">
              <a:extLst>
                <a:ext uri="{FF2B5EF4-FFF2-40B4-BE49-F238E27FC236}">
                  <a16:creationId xmlns:a16="http://schemas.microsoft.com/office/drawing/2014/main" id="{D7C03F90-E828-4414-8A53-92069FFB6868}"/>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bg1">
                  <a:alpha val="35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59" name="Freeform 21">
              <a:extLst>
                <a:ext uri="{FF2B5EF4-FFF2-40B4-BE49-F238E27FC236}">
                  <a16:creationId xmlns:a16="http://schemas.microsoft.com/office/drawing/2014/main" id="{6ADDE443-75AA-4F32-A2EE-272C4347CE02}"/>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bg1">
                  <a:alpha val="35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60" name="Freeform 22">
              <a:extLst>
                <a:ext uri="{FF2B5EF4-FFF2-40B4-BE49-F238E27FC236}">
                  <a16:creationId xmlns:a16="http://schemas.microsoft.com/office/drawing/2014/main" id="{ACD281C1-1D59-453F-A33A-D83E39EB063D}"/>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1" name="Freeform 23">
              <a:extLst>
                <a:ext uri="{FF2B5EF4-FFF2-40B4-BE49-F238E27FC236}">
                  <a16:creationId xmlns:a16="http://schemas.microsoft.com/office/drawing/2014/main" id="{60217FAC-29FE-4D6B-9BB4-FF41AA756556}"/>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2" name="Freeform 24">
              <a:extLst>
                <a:ext uri="{FF2B5EF4-FFF2-40B4-BE49-F238E27FC236}">
                  <a16:creationId xmlns:a16="http://schemas.microsoft.com/office/drawing/2014/main" id="{0D3CC33A-6E36-4A72-9965-8E20FB05D101}"/>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3" name="Freeform 25">
              <a:extLst>
                <a:ext uri="{FF2B5EF4-FFF2-40B4-BE49-F238E27FC236}">
                  <a16:creationId xmlns:a16="http://schemas.microsoft.com/office/drawing/2014/main" id="{F128F04E-05CD-4035-A32B-6E9ABAB9314B}"/>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sp>
        <p:nvSpPr>
          <p:cNvPr id="65" name="Rectangle 64">
            <a:extLst>
              <a:ext uri="{FF2B5EF4-FFF2-40B4-BE49-F238E27FC236}">
                <a16:creationId xmlns:a16="http://schemas.microsoft.com/office/drawing/2014/main" id="{BC2574CF-1D35-4994-87BD-5A3378E1AB3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57883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B36C49A8-28BD-4886-A7E6-E6067F04C8B1}"/>
              </a:ext>
            </a:extLst>
          </p:cNvPr>
          <p:cNvSpPr>
            <a:spLocks noGrp="1"/>
          </p:cNvSpPr>
          <p:nvPr>
            <p:ph type="title"/>
          </p:nvPr>
        </p:nvSpPr>
        <p:spPr>
          <a:xfrm>
            <a:off x="358076" y="933994"/>
            <a:ext cx="2620255" cy="4171278"/>
          </a:xfrm>
        </p:spPr>
        <p:txBody>
          <a:bodyPr>
            <a:normAutofit/>
          </a:bodyPr>
          <a:lstStyle/>
          <a:p>
            <a:pPr algn="r"/>
            <a:r>
              <a:rPr lang="tr-TR" sz="3600" dirty="0" smtClean="0">
                <a:solidFill>
                  <a:schemeClr val="tx1"/>
                </a:solidFill>
                <a:latin typeface="Algerian" panose="04020705040A02060702" pitchFamily="82" charset="0"/>
              </a:rPr>
              <a:t>Öneriler</a:t>
            </a:r>
            <a:endParaRPr lang="tr-TR" sz="3600" dirty="0">
              <a:solidFill>
                <a:schemeClr val="tx1"/>
              </a:solidFill>
              <a:latin typeface="Algerian" panose="04020705040A02060702" pitchFamily="82" charset="0"/>
            </a:endParaRPr>
          </a:p>
        </p:txBody>
      </p:sp>
      <p:cxnSp>
        <p:nvCxnSpPr>
          <p:cNvPr id="32" name="31 Düz Bağlayıcı"/>
          <p:cNvCxnSpPr/>
          <p:nvPr/>
        </p:nvCxnSpPr>
        <p:spPr>
          <a:xfrm rot="5400000">
            <a:off x="1476103" y="2965268"/>
            <a:ext cx="3448595" cy="1588"/>
          </a:xfrm>
          <a:prstGeom prst="line">
            <a:avLst/>
          </a:prstGeom>
        </p:spPr>
        <p:style>
          <a:lnRef idx="1">
            <a:schemeClr val="accent1"/>
          </a:lnRef>
          <a:fillRef idx="0">
            <a:schemeClr val="accent1"/>
          </a:fillRef>
          <a:effectRef idx="0">
            <a:schemeClr val="accent1"/>
          </a:effectRef>
          <a:fontRef idx="minor">
            <a:schemeClr val="tx1"/>
          </a:fontRef>
        </p:style>
      </p:cxnSp>
      <p:pic>
        <p:nvPicPr>
          <p:cNvPr id="3074" name="Picture 2" descr="Modatools Kum Saati Oval 12241"/>
          <p:cNvPicPr>
            <a:picLocks noChangeAspect="1" noChangeArrowheads="1"/>
          </p:cNvPicPr>
          <p:nvPr/>
        </p:nvPicPr>
        <p:blipFill>
          <a:blip r:embed="rId2"/>
          <a:srcRect/>
          <a:stretch>
            <a:fillRect/>
          </a:stretch>
        </p:blipFill>
        <p:spPr bwMode="auto">
          <a:xfrm>
            <a:off x="9182007" y="0"/>
            <a:ext cx="2679065" cy="2679065"/>
          </a:xfrm>
          <a:prstGeom prst="rect">
            <a:avLst/>
          </a:prstGeom>
          <a:noFill/>
        </p:spPr>
      </p:pic>
      <p:sp>
        <p:nvSpPr>
          <p:cNvPr id="29" name="28 Altbilgi Yer Tutucusu"/>
          <p:cNvSpPr>
            <a:spLocks noGrp="1"/>
          </p:cNvSpPr>
          <p:nvPr>
            <p:ph type="ftr" sz="quarter" idx="11"/>
          </p:nvPr>
        </p:nvSpPr>
        <p:spPr/>
        <p:txBody>
          <a:bodyPr/>
          <a:lstStyle/>
          <a:p>
            <a:r>
              <a:rPr lang="en-US" smtClean="0"/>
              <a:t>Elbistan Rehberlik ve Araştırma Merkezi</a:t>
            </a:r>
            <a:endParaRPr lang="en-US" dirty="0"/>
          </a:p>
        </p:txBody>
      </p:sp>
      <p:sp>
        <p:nvSpPr>
          <p:cNvPr id="92" name="İçerik Yer Tutucusu 2">
            <a:extLst>
              <a:ext uri="{FF2B5EF4-FFF2-40B4-BE49-F238E27FC236}">
                <a16:creationId xmlns:a16="http://schemas.microsoft.com/office/drawing/2014/main" id="{6294C700-DDB6-4C39-BC5D-D7E9D0BF3833}"/>
              </a:ext>
            </a:extLst>
          </p:cNvPr>
          <p:cNvSpPr>
            <a:spLocks noGrp="1"/>
          </p:cNvSpPr>
          <p:nvPr>
            <p:ph idx="1"/>
          </p:nvPr>
        </p:nvSpPr>
        <p:spPr>
          <a:xfrm>
            <a:off x="3997234" y="920932"/>
            <a:ext cx="6693673" cy="4171278"/>
          </a:xfrm>
        </p:spPr>
        <p:txBody>
          <a:bodyPr>
            <a:noAutofit/>
          </a:bodyPr>
          <a:lstStyle/>
          <a:p>
            <a:endParaRPr lang="tr-TR" dirty="0" smtClean="0"/>
          </a:p>
          <a:p>
            <a:r>
              <a:rPr lang="tr-TR" dirty="0" smtClean="0"/>
              <a:t>Kum saatleri çocukların ilgisini daha çok çekiyor. Ona bir kum saati alabilirsiniz.</a:t>
            </a:r>
          </a:p>
          <a:p>
            <a:endParaRPr lang="tr-TR" dirty="0" smtClean="0"/>
          </a:p>
          <a:p>
            <a:r>
              <a:rPr lang="tr-TR" dirty="0" smtClean="0"/>
              <a:t>Odasına asmak için takvim alabilirsiniz.</a:t>
            </a:r>
            <a:endParaRPr lang="tr-TR" b="1" dirty="0">
              <a:latin typeface="Lucida Calligraphy" panose="03010101010101010101" pitchFamily="66" charset="0"/>
            </a:endParaRPr>
          </a:p>
        </p:txBody>
      </p:sp>
      <p:sp>
        <p:nvSpPr>
          <p:cNvPr id="3076" name="AutoShape 4" descr="Renkli Duvar Takvimi-2021-Suluboya Çiçe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sp>
        <p:nvSpPr>
          <p:cNvPr id="3078" name="AutoShape 6" descr="Renkli Duvar Takvimi-2021-Suluboya Çiçe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sp>
        <p:nvSpPr>
          <p:cNvPr id="3080" name="AutoShape 8" descr="Renkli Duvar Takvimi-2021-Suluboya Çiçe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sp>
        <p:nvSpPr>
          <p:cNvPr id="3082" name="AutoShape 10" descr="Renkli Duvar Takvimi-2021-Suluboya Çiçe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spTree>
    <p:extLst>
      <p:ext uri="{BB962C8B-B14F-4D97-AF65-F5344CB8AC3E}">
        <p14:creationId xmlns:p14="http://schemas.microsoft.com/office/powerpoint/2010/main" val="2815261204"/>
      </p:ext>
    </p:extLst>
  </p:cSld>
  <p:clrMapOvr>
    <a:masterClrMapping/>
  </p:clrMapOvr>
  <p:transition spd="med">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Rectangle 39">
            <a:extLst>
              <a:ext uri="{FF2B5EF4-FFF2-40B4-BE49-F238E27FC236}">
                <a16:creationId xmlns:a16="http://schemas.microsoft.com/office/drawing/2014/main" id="{D75627FE-0AC5-4349-AC08-45A58BEC9B8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41">
            <a:extLst>
              <a:ext uri="{FF2B5EF4-FFF2-40B4-BE49-F238E27FC236}">
                <a16:creationId xmlns:a16="http://schemas.microsoft.com/office/drawing/2014/main" id="{F87AAF7B-2090-475D-9C3E-FDC03DD87A88}"/>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91" name="Freeform 5">
              <a:extLst>
                <a:ext uri="{FF2B5EF4-FFF2-40B4-BE49-F238E27FC236}">
                  <a16:creationId xmlns:a16="http://schemas.microsoft.com/office/drawing/2014/main" id="{F2DCEC33-4B31-44BC-99CB-9E4845DC4CD3}"/>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44" name="Freeform 6">
              <a:extLst>
                <a:ext uri="{FF2B5EF4-FFF2-40B4-BE49-F238E27FC236}">
                  <a16:creationId xmlns:a16="http://schemas.microsoft.com/office/drawing/2014/main" id="{204E0A10-D288-4B22-87A1-737B0A37D185}"/>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5" name="Freeform 7">
              <a:extLst>
                <a:ext uri="{FF2B5EF4-FFF2-40B4-BE49-F238E27FC236}">
                  <a16:creationId xmlns:a16="http://schemas.microsoft.com/office/drawing/2014/main" id="{9A3E042E-4911-425A-84BB-04BF90D07704}"/>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6" name="Freeform 8">
              <a:extLst>
                <a:ext uri="{FF2B5EF4-FFF2-40B4-BE49-F238E27FC236}">
                  <a16:creationId xmlns:a16="http://schemas.microsoft.com/office/drawing/2014/main" id="{3A49226D-3129-4C5A-9641-3D03BEEA793A}"/>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7" name="Freeform 9">
              <a:extLst>
                <a:ext uri="{FF2B5EF4-FFF2-40B4-BE49-F238E27FC236}">
                  <a16:creationId xmlns:a16="http://schemas.microsoft.com/office/drawing/2014/main" id="{9CC3C315-B515-4DD8-AC22-9D8417B37F20}"/>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8" name="Freeform 10">
              <a:extLst>
                <a:ext uri="{FF2B5EF4-FFF2-40B4-BE49-F238E27FC236}">
                  <a16:creationId xmlns:a16="http://schemas.microsoft.com/office/drawing/2014/main" id="{1A961828-F78F-4D56-A98E-037806C637B4}"/>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9" name="Freeform 11">
              <a:extLst>
                <a:ext uri="{FF2B5EF4-FFF2-40B4-BE49-F238E27FC236}">
                  <a16:creationId xmlns:a16="http://schemas.microsoft.com/office/drawing/2014/main" id="{739D4F9D-3728-42C1-8302-452D51321C5C}"/>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0" name="Freeform 12">
              <a:extLst>
                <a:ext uri="{FF2B5EF4-FFF2-40B4-BE49-F238E27FC236}">
                  <a16:creationId xmlns:a16="http://schemas.microsoft.com/office/drawing/2014/main" id="{B4D9647E-354D-4CA8-B4A7-39172E5EAC1B}"/>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1" name="Freeform 13">
              <a:extLst>
                <a:ext uri="{FF2B5EF4-FFF2-40B4-BE49-F238E27FC236}">
                  <a16:creationId xmlns:a16="http://schemas.microsoft.com/office/drawing/2014/main" id="{A3EC74E0-5222-4ACC-BCEC-1AA189D3BCFF}"/>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2" name="Freeform 14">
              <a:extLst>
                <a:ext uri="{FF2B5EF4-FFF2-40B4-BE49-F238E27FC236}">
                  <a16:creationId xmlns:a16="http://schemas.microsoft.com/office/drawing/2014/main" id="{C0AE72B4-084D-42E6-ABED-5FD4650D4B01}"/>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3" name="Freeform 15">
              <a:extLst>
                <a:ext uri="{FF2B5EF4-FFF2-40B4-BE49-F238E27FC236}">
                  <a16:creationId xmlns:a16="http://schemas.microsoft.com/office/drawing/2014/main" id="{C9D1F5DD-8D50-4098-8D2B-10E284752759}"/>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4" name="Freeform 16">
              <a:extLst>
                <a:ext uri="{FF2B5EF4-FFF2-40B4-BE49-F238E27FC236}">
                  <a16:creationId xmlns:a16="http://schemas.microsoft.com/office/drawing/2014/main" id="{D48F3941-C3C7-4589-AA46-067F6BB2D06C}"/>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5" name="Freeform 17">
              <a:extLst>
                <a:ext uri="{FF2B5EF4-FFF2-40B4-BE49-F238E27FC236}">
                  <a16:creationId xmlns:a16="http://schemas.microsoft.com/office/drawing/2014/main" id="{C16BBE9A-4BE3-4401-82C5-8041DB14E5B6}"/>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6" name="Freeform 18">
              <a:extLst>
                <a:ext uri="{FF2B5EF4-FFF2-40B4-BE49-F238E27FC236}">
                  <a16:creationId xmlns:a16="http://schemas.microsoft.com/office/drawing/2014/main" id="{06180330-CCD3-4D14-A652-D60C28252D80}"/>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7" name="Freeform 19">
              <a:extLst>
                <a:ext uri="{FF2B5EF4-FFF2-40B4-BE49-F238E27FC236}">
                  <a16:creationId xmlns:a16="http://schemas.microsoft.com/office/drawing/2014/main" id="{616C90F6-4133-43A5-B47C-7750FE281908}"/>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8" name="Freeform 20">
              <a:extLst>
                <a:ext uri="{FF2B5EF4-FFF2-40B4-BE49-F238E27FC236}">
                  <a16:creationId xmlns:a16="http://schemas.microsoft.com/office/drawing/2014/main" id="{D7C03F90-E828-4414-8A53-92069FFB6868}"/>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bg1">
                  <a:alpha val="35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59" name="Freeform 21">
              <a:extLst>
                <a:ext uri="{FF2B5EF4-FFF2-40B4-BE49-F238E27FC236}">
                  <a16:creationId xmlns:a16="http://schemas.microsoft.com/office/drawing/2014/main" id="{6ADDE443-75AA-4F32-A2EE-272C4347CE02}"/>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bg1">
                  <a:alpha val="35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60" name="Freeform 22">
              <a:extLst>
                <a:ext uri="{FF2B5EF4-FFF2-40B4-BE49-F238E27FC236}">
                  <a16:creationId xmlns:a16="http://schemas.microsoft.com/office/drawing/2014/main" id="{ACD281C1-1D59-453F-A33A-D83E39EB063D}"/>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1" name="Freeform 23">
              <a:extLst>
                <a:ext uri="{FF2B5EF4-FFF2-40B4-BE49-F238E27FC236}">
                  <a16:creationId xmlns:a16="http://schemas.microsoft.com/office/drawing/2014/main" id="{60217FAC-29FE-4D6B-9BB4-FF41AA756556}"/>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2" name="Freeform 24">
              <a:extLst>
                <a:ext uri="{FF2B5EF4-FFF2-40B4-BE49-F238E27FC236}">
                  <a16:creationId xmlns:a16="http://schemas.microsoft.com/office/drawing/2014/main" id="{0D3CC33A-6E36-4A72-9965-8E20FB05D101}"/>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3" name="Freeform 25">
              <a:extLst>
                <a:ext uri="{FF2B5EF4-FFF2-40B4-BE49-F238E27FC236}">
                  <a16:creationId xmlns:a16="http://schemas.microsoft.com/office/drawing/2014/main" id="{F128F04E-05CD-4035-A32B-6E9ABAB9314B}"/>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sp>
        <p:nvSpPr>
          <p:cNvPr id="65" name="Rectangle 64">
            <a:extLst>
              <a:ext uri="{FF2B5EF4-FFF2-40B4-BE49-F238E27FC236}">
                <a16:creationId xmlns:a16="http://schemas.microsoft.com/office/drawing/2014/main" id="{BC2574CF-1D35-4994-87BD-5A3378E1AB3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57883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B36C49A8-28BD-4886-A7E6-E6067F04C8B1}"/>
              </a:ext>
            </a:extLst>
          </p:cNvPr>
          <p:cNvSpPr>
            <a:spLocks noGrp="1"/>
          </p:cNvSpPr>
          <p:nvPr>
            <p:ph type="title"/>
          </p:nvPr>
        </p:nvSpPr>
        <p:spPr>
          <a:xfrm>
            <a:off x="358076" y="933994"/>
            <a:ext cx="2620255" cy="4171278"/>
          </a:xfrm>
        </p:spPr>
        <p:txBody>
          <a:bodyPr>
            <a:normAutofit/>
          </a:bodyPr>
          <a:lstStyle/>
          <a:p>
            <a:pPr algn="r"/>
            <a:r>
              <a:rPr lang="tr-TR" sz="3600" dirty="0" smtClean="0">
                <a:solidFill>
                  <a:schemeClr val="tx1"/>
                </a:solidFill>
                <a:latin typeface="Algerian" panose="04020705040A02060702" pitchFamily="82" charset="0"/>
              </a:rPr>
              <a:t>Öneriler</a:t>
            </a:r>
            <a:endParaRPr lang="tr-TR" sz="3600" dirty="0">
              <a:solidFill>
                <a:schemeClr val="tx1"/>
              </a:solidFill>
              <a:latin typeface="Algerian" panose="04020705040A02060702" pitchFamily="82" charset="0"/>
            </a:endParaRPr>
          </a:p>
        </p:txBody>
      </p:sp>
      <p:cxnSp>
        <p:nvCxnSpPr>
          <p:cNvPr id="32" name="31 Düz Bağlayıcı"/>
          <p:cNvCxnSpPr/>
          <p:nvPr/>
        </p:nvCxnSpPr>
        <p:spPr>
          <a:xfrm rot="5400000">
            <a:off x="1476103" y="2965268"/>
            <a:ext cx="3448595" cy="1588"/>
          </a:xfrm>
          <a:prstGeom prst="line">
            <a:avLst/>
          </a:prstGeom>
        </p:spPr>
        <p:style>
          <a:lnRef idx="1">
            <a:schemeClr val="accent1"/>
          </a:lnRef>
          <a:fillRef idx="0">
            <a:schemeClr val="accent1"/>
          </a:fillRef>
          <a:effectRef idx="0">
            <a:schemeClr val="accent1"/>
          </a:effectRef>
          <a:fontRef idx="minor">
            <a:schemeClr val="tx1"/>
          </a:fontRef>
        </p:style>
      </p:cxnSp>
      <p:sp>
        <p:nvSpPr>
          <p:cNvPr id="29" name="28 Altbilgi Yer Tutucusu"/>
          <p:cNvSpPr>
            <a:spLocks noGrp="1"/>
          </p:cNvSpPr>
          <p:nvPr>
            <p:ph type="ftr" sz="quarter" idx="11"/>
          </p:nvPr>
        </p:nvSpPr>
        <p:spPr/>
        <p:txBody>
          <a:bodyPr/>
          <a:lstStyle/>
          <a:p>
            <a:r>
              <a:rPr lang="en-US" smtClean="0"/>
              <a:t>Elbistan Rehberlik ve Araştırma Merkezi</a:t>
            </a:r>
            <a:endParaRPr lang="en-US" dirty="0"/>
          </a:p>
        </p:txBody>
      </p:sp>
      <p:pic>
        <p:nvPicPr>
          <p:cNvPr id="38" name="37 İçerik Yer Tutucusu" descr="indir.jpg"/>
          <p:cNvPicPr>
            <a:picLocks noGrp="1" noChangeAspect="1"/>
          </p:cNvPicPr>
          <p:nvPr>
            <p:ph idx="1"/>
          </p:nvPr>
        </p:nvPicPr>
        <p:blipFill>
          <a:blip r:embed="rId2"/>
          <a:stretch>
            <a:fillRect/>
          </a:stretch>
        </p:blipFill>
        <p:spPr>
          <a:xfrm>
            <a:off x="4443411" y="1203157"/>
            <a:ext cx="3208673" cy="3208673"/>
          </a:xfrm>
        </p:spPr>
      </p:pic>
      <p:sp>
        <p:nvSpPr>
          <p:cNvPr id="3076" name="AutoShape 4" descr="Renkli Duvar Takvimi-2021-Suluboya Çiçe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sp>
        <p:nvSpPr>
          <p:cNvPr id="3078" name="AutoShape 6" descr="Renkli Duvar Takvimi-2021-Suluboya Çiçe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sp>
        <p:nvSpPr>
          <p:cNvPr id="3080" name="AutoShape 8" descr="Renkli Duvar Takvimi-2021-Suluboya Çiçe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sp>
        <p:nvSpPr>
          <p:cNvPr id="3082" name="AutoShape 10" descr="Renkli Duvar Takvimi-2021-Suluboya Çiçe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sp>
        <p:nvSpPr>
          <p:cNvPr id="36866" name="AutoShape 2" descr="Renkli Duvar Takvimi-2021-Suluboya Çiçe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sp>
        <p:nvSpPr>
          <p:cNvPr id="36868" name="AutoShape 4" descr="LSV Dükkan - Burası her şeyin gerçekten ''iyi” olduğu bir dükka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pic>
        <p:nvPicPr>
          <p:cNvPr id="37" name="Picture 12" descr="24 Haziran'ı gösteren bir takvim yaprağında “Geldikleri gibi giderler”  yazdığı iddiası"/>
          <p:cNvPicPr>
            <a:picLocks noChangeAspect="1" noChangeArrowheads="1"/>
          </p:cNvPicPr>
          <p:nvPr/>
        </p:nvPicPr>
        <p:blipFill>
          <a:blip r:embed="rId3"/>
          <a:srcRect/>
          <a:stretch>
            <a:fillRect/>
          </a:stretch>
        </p:blipFill>
        <p:spPr bwMode="auto">
          <a:xfrm>
            <a:off x="721895" y="530395"/>
            <a:ext cx="3577388" cy="4763499"/>
          </a:xfrm>
          <a:prstGeom prst="rect">
            <a:avLst/>
          </a:prstGeom>
          <a:noFill/>
        </p:spPr>
      </p:pic>
      <p:pic>
        <p:nvPicPr>
          <p:cNvPr id="39" name="38 Resim" descr="renkli-duvar7.jpg"/>
          <p:cNvPicPr>
            <a:picLocks noChangeAspect="1"/>
          </p:cNvPicPr>
          <p:nvPr/>
        </p:nvPicPr>
        <p:blipFill>
          <a:blip r:embed="rId4"/>
          <a:srcRect l="20760" t="10175" r="23450" b="12632"/>
          <a:stretch>
            <a:fillRect/>
          </a:stretch>
        </p:blipFill>
        <p:spPr>
          <a:xfrm>
            <a:off x="7916779" y="336885"/>
            <a:ext cx="3826042" cy="5293894"/>
          </a:xfrm>
          <a:prstGeom prst="rect">
            <a:avLst/>
          </a:prstGeom>
        </p:spPr>
      </p:pic>
    </p:spTree>
    <p:extLst>
      <p:ext uri="{BB962C8B-B14F-4D97-AF65-F5344CB8AC3E}">
        <p14:creationId xmlns:p14="http://schemas.microsoft.com/office/powerpoint/2010/main" val="2815261204"/>
      </p:ext>
    </p:extLst>
  </p:cSld>
  <p:clrMapOvr>
    <a:masterClrMapping/>
  </p:clrMapOvr>
  <p:transition spd="med">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84DB7353-7D7A-431B-A5B6-A3845E6F2BB2}"/>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29674" y="-59376"/>
            <a:ext cx="12515851" cy="6923798"/>
            <a:chOff x="-329674" y="-51881"/>
            <a:chExt cx="12515851" cy="6923798"/>
          </a:xfrm>
        </p:grpSpPr>
        <p:sp>
          <p:nvSpPr>
            <p:cNvPr id="8" name="Freeform 5">
              <a:extLst>
                <a:ext uri="{FF2B5EF4-FFF2-40B4-BE49-F238E27FC236}">
                  <a16:creationId xmlns:a16="http://schemas.microsoft.com/office/drawing/2014/main" id="{9E8D15D6-6183-4BE1-A315-C7EC9C1A53FA}"/>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9" name="Freeform 6">
              <a:extLst>
                <a:ext uri="{FF2B5EF4-FFF2-40B4-BE49-F238E27FC236}">
                  <a16:creationId xmlns:a16="http://schemas.microsoft.com/office/drawing/2014/main" id="{82A253FA-4E60-4B4D-94B0-93ECFCF3098F}"/>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 name="Freeform 7">
              <a:extLst>
                <a:ext uri="{FF2B5EF4-FFF2-40B4-BE49-F238E27FC236}">
                  <a16:creationId xmlns:a16="http://schemas.microsoft.com/office/drawing/2014/main" id="{E1B39AD1-11BD-457B-822C-A873607F4126}"/>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1" name="Freeform 8">
              <a:extLst>
                <a:ext uri="{FF2B5EF4-FFF2-40B4-BE49-F238E27FC236}">
                  <a16:creationId xmlns:a16="http://schemas.microsoft.com/office/drawing/2014/main" id="{CC286005-78D5-4BE4-AA8B-75CDC07E7864}"/>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2" name="Freeform 9">
              <a:extLst>
                <a:ext uri="{FF2B5EF4-FFF2-40B4-BE49-F238E27FC236}">
                  <a16:creationId xmlns:a16="http://schemas.microsoft.com/office/drawing/2014/main" id="{09E4A22D-7E83-4F24-97FE-931A93CACC70}"/>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3" name="Freeform 10">
              <a:extLst>
                <a:ext uri="{FF2B5EF4-FFF2-40B4-BE49-F238E27FC236}">
                  <a16:creationId xmlns:a16="http://schemas.microsoft.com/office/drawing/2014/main" id="{4351E96B-8DD4-4D5E-A9F0-C47F5F33781B}"/>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4" name="Freeform 11">
              <a:extLst>
                <a:ext uri="{FF2B5EF4-FFF2-40B4-BE49-F238E27FC236}">
                  <a16:creationId xmlns:a16="http://schemas.microsoft.com/office/drawing/2014/main" id="{BFF78610-2475-4756-9EC8-5DA7D8902D5B}"/>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5" name="Freeform 12">
              <a:extLst>
                <a:ext uri="{FF2B5EF4-FFF2-40B4-BE49-F238E27FC236}">
                  <a16:creationId xmlns:a16="http://schemas.microsoft.com/office/drawing/2014/main" id="{C7ACAE44-681D-4CBC-B2AB-E5131DF5A867}"/>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6" name="Freeform 13">
              <a:extLst>
                <a:ext uri="{FF2B5EF4-FFF2-40B4-BE49-F238E27FC236}">
                  <a16:creationId xmlns:a16="http://schemas.microsoft.com/office/drawing/2014/main" id="{CA22E4A0-73AA-4722-9C16-F3AF9A33EC5C}"/>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7" name="Freeform 14">
              <a:extLst>
                <a:ext uri="{FF2B5EF4-FFF2-40B4-BE49-F238E27FC236}">
                  <a16:creationId xmlns:a16="http://schemas.microsoft.com/office/drawing/2014/main" id="{BB36E626-EBEB-41C0-B224-8DB049DB4D72}"/>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8" name="Freeform 15">
              <a:extLst>
                <a:ext uri="{FF2B5EF4-FFF2-40B4-BE49-F238E27FC236}">
                  <a16:creationId xmlns:a16="http://schemas.microsoft.com/office/drawing/2014/main" id="{D603DEC5-BED4-4DB6-A253-F61CC367423A}"/>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9" name="Freeform 16">
              <a:extLst>
                <a:ext uri="{FF2B5EF4-FFF2-40B4-BE49-F238E27FC236}">
                  <a16:creationId xmlns:a16="http://schemas.microsoft.com/office/drawing/2014/main" id="{86AE9DE6-CA9A-479B-A0FB-0E1BAC7A65ED}"/>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0" name="Freeform 17">
              <a:extLst>
                <a:ext uri="{FF2B5EF4-FFF2-40B4-BE49-F238E27FC236}">
                  <a16:creationId xmlns:a16="http://schemas.microsoft.com/office/drawing/2014/main" id="{16CB8DC8-E75F-4574-A290-AAB7031BE8A3}"/>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1" name="Freeform 18">
              <a:extLst>
                <a:ext uri="{FF2B5EF4-FFF2-40B4-BE49-F238E27FC236}">
                  <a16:creationId xmlns:a16="http://schemas.microsoft.com/office/drawing/2014/main" id="{1CA657E1-3A52-4C23-AA47-EBB2D5C41487}"/>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2" name="Freeform 19">
              <a:extLst>
                <a:ext uri="{FF2B5EF4-FFF2-40B4-BE49-F238E27FC236}">
                  <a16:creationId xmlns:a16="http://schemas.microsoft.com/office/drawing/2014/main" id="{ED4F701B-2A93-464F-A673-54EED5C4C4CE}"/>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3" name="Freeform 20">
              <a:extLst>
                <a:ext uri="{FF2B5EF4-FFF2-40B4-BE49-F238E27FC236}">
                  <a16:creationId xmlns:a16="http://schemas.microsoft.com/office/drawing/2014/main" id="{9977C34F-F6C9-4749-B201-7B928802DFF9}"/>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4" name="Freeform 21">
              <a:extLst>
                <a:ext uri="{FF2B5EF4-FFF2-40B4-BE49-F238E27FC236}">
                  <a16:creationId xmlns:a16="http://schemas.microsoft.com/office/drawing/2014/main" id="{3A913E6B-DBE9-4291-A34C-36069ECB8E67}"/>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5" name="Freeform 22">
              <a:extLst>
                <a:ext uri="{FF2B5EF4-FFF2-40B4-BE49-F238E27FC236}">
                  <a16:creationId xmlns:a16="http://schemas.microsoft.com/office/drawing/2014/main" id="{7D415C04-AB5C-4B76-9E49-EEBAEE64D045}"/>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26" name="Freeform 23">
              <a:extLst>
                <a:ext uri="{FF2B5EF4-FFF2-40B4-BE49-F238E27FC236}">
                  <a16:creationId xmlns:a16="http://schemas.microsoft.com/office/drawing/2014/main" id="{151FDC11-E872-4EAE-A597-822F9FE17086}"/>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8" name="Group 27">
            <a:extLst>
              <a:ext uri="{FF2B5EF4-FFF2-40B4-BE49-F238E27FC236}">
                <a16:creationId xmlns:a16="http://schemas.microsoft.com/office/drawing/2014/main" id="{1B24766B-81CA-44C7-BF11-77A12BA42411}"/>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669293" y="1186483"/>
            <a:ext cx="8848345" cy="4477933"/>
            <a:chOff x="1669293" y="1186483"/>
            <a:chExt cx="8848345" cy="4477933"/>
          </a:xfrm>
        </p:grpSpPr>
        <p:sp>
          <p:nvSpPr>
            <p:cNvPr id="29" name="Rectangle 28">
              <a:extLst>
                <a:ext uri="{FF2B5EF4-FFF2-40B4-BE49-F238E27FC236}">
                  <a16:creationId xmlns:a16="http://schemas.microsoft.com/office/drawing/2014/main" id="{1A2F9962-DEB8-461C-8B4C-C0ED0D8A7B70}"/>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1674042" y="1186483"/>
              <a:ext cx="8843596"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0" name="Isosceles Triangle 29">
              <a:extLst>
                <a:ext uri="{FF2B5EF4-FFF2-40B4-BE49-F238E27FC236}">
                  <a16:creationId xmlns:a16="http://schemas.microsoft.com/office/drawing/2014/main" id="{C0672E08-EB09-4B8E-8522-24BBC2CFFD28}"/>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1" name="Rectangle 30">
              <a:extLst>
                <a:ext uri="{FF2B5EF4-FFF2-40B4-BE49-F238E27FC236}">
                  <a16:creationId xmlns:a16="http://schemas.microsoft.com/office/drawing/2014/main" id="{3447AB64-F3EC-4A1F-BFD4-F0F9DB3DAD7B}"/>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1669293" y="1991156"/>
              <a:ext cx="8845667"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useBgFill="1">
        <p:nvSpPr>
          <p:cNvPr id="33" name="Rectangle 32">
            <a:extLst>
              <a:ext uri="{FF2B5EF4-FFF2-40B4-BE49-F238E27FC236}">
                <a16:creationId xmlns:a16="http://schemas.microsoft.com/office/drawing/2014/main" id="{6BDBA639-2A71-4A60-A71A-FF1836F546C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5" name="Group 34">
            <a:extLst>
              <a:ext uri="{FF2B5EF4-FFF2-40B4-BE49-F238E27FC236}">
                <a16:creationId xmlns:a16="http://schemas.microsoft.com/office/drawing/2014/main" id="{5E208A8B-5EBD-4532-BE72-26414FA7CFF6}"/>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29674" y="-59376"/>
            <a:ext cx="12515851" cy="6923798"/>
            <a:chOff x="-329674" y="-51881"/>
            <a:chExt cx="12515851" cy="6923798"/>
          </a:xfrm>
        </p:grpSpPr>
        <p:sp>
          <p:nvSpPr>
            <p:cNvPr id="36" name="Freeform 5">
              <a:extLst>
                <a:ext uri="{FF2B5EF4-FFF2-40B4-BE49-F238E27FC236}">
                  <a16:creationId xmlns:a16="http://schemas.microsoft.com/office/drawing/2014/main" id="{15D09196-B338-4AB5-A71B-CFD5FFCA62BA}"/>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1" name="Freeform 6">
              <a:extLst>
                <a:ext uri="{FF2B5EF4-FFF2-40B4-BE49-F238E27FC236}">
                  <a16:creationId xmlns:a16="http://schemas.microsoft.com/office/drawing/2014/main" id="{F50B4463-128A-4677-A285-C017E6C543E0}"/>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2" name="Freeform 7">
              <a:extLst>
                <a:ext uri="{FF2B5EF4-FFF2-40B4-BE49-F238E27FC236}">
                  <a16:creationId xmlns:a16="http://schemas.microsoft.com/office/drawing/2014/main" id="{1D9B95CD-F023-4DFA-9678-1E02713F74B7}"/>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73" name="Freeform 8">
              <a:extLst>
                <a:ext uri="{FF2B5EF4-FFF2-40B4-BE49-F238E27FC236}">
                  <a16:creationId xmlns:a16="http://schemas.microsoft.com/office/drawing/2014/main" id="{1DDF47A8-BE7B-43F3-A500-F5A4656D83BE}"/>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4" name="Freeform 9">
              <a:extLst>
                <a:ext uri="{FF2B5EF4-FFF2-40B4-BE49-F238E27FC236}">
                  <a16:creationId xmlns:a16="http://schemas.microsoft.com/office/drawing/2014/main" id="{2DD394DE-76FB-42F8-85F2-FD436F423263}"/>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5" name="Freeform 10">
              <a:extLst>
                <a:ext uri="{FF2B5EF4-FFF2-40B4-BE49-F238E27FC236}">
                  <a16:creationId xmlns:a16="http://schemas.microsoft.com/office/drawing/2014/main" id="{B95F2EFB-87E6-4400-AAF3-7EB8B4F1561C}"/>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6" name="Freeform 11">
              <a:extLst>
                <a:ext uri="{FF2B5EF4-FFF2-40B4-BE49-F238E27FC236}">
                  <a16:creationId xmlns:a16="http://schemas.microsoft.com/office/drawing/2014/main" id="{1D463476-2BC7-418C-9D6F-51444B11A722}"/>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12">
              <a:extLst>
                <a:ext uri="{FF2B5EF4-FFF2-40B4-BE49-F238E27FC236}">
                  <a16:creationId xmlns:a16="http://schemas.microsoft.com/office/drawing/2014/main" id="{24011122-2495-478A-81BF-ABBDEA1DA803}"/>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13">
              <a:extLst>
                <a:ext uri="{FF2B5EF4-FFF2-40B4-BE49-F238E27FC236}">
                  <a16:creationId xmlns:a16="http://schemas.microsoft.com/office/drawing/2014/main" id="{C79E87C5-E5B3-476B-B539-FC9CF4A33B72}"/>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79" name="Freeform 14">
              <a:extLst>
                <a:ext uri="{FF2B5EF4-FFF2-40B4-BE49-F238E27FC236}">
                  <a16:creationId xmlns:a16="http://schemas.microsoft.com/office/drawing/2014/main" id="{956029CA-2B38-434D-9044-5FF3A1ECD17D}"/>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15">
              <a:extLst>
                <a:ext uri="{FF2B5EF4-FFF2-40B4-BE49-F238E27FC236}">
                  <a16:creationId xmlns:a16="http://schemas.microsoft.com/office/drawing/2014/main" id="{9514CFB6-E8DB-43DC-B1CD-9CC2D4B27647}"/>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81" name="Freeform 16">
              <a:extLst>
                <a:ext uri="{FF2B5EF4-FFF2-40B4-BE49-F238E27FC236}">
                  <a16:creationId xmlns:a16="http://schemas.microsoft.com/office/drawing/2014/main" id="{BD8C1FC8-E550-45BE-9F30-822BAB3781EE}"/>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82" name="Freeform 17">
              <a:extLst>
                <a:ext uri="{FF2B5EF4-FFF2-40B4-BE49-F238E27FC236}">
                  <a16:creationId xmlns:a16="http://schemas.microsoft.com/office/drawing/2014/main" id="{D1646B5D-A7B7-41EC-9591-0E0C0F4F949D}"/>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8">
              <a:extLst>
                <a:ext uri="{FF2B5EF4-FFF2-40B4-BE49-F238E27FC236}">
                  <a16:creationId xmlns:a16="http://schemas.microsoft.com/office/drawing/2014/main" id="{E2118E93-481E-4843-987E-378187AA37EF}"/>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9">
              <a:extLst>
                <a:ext uri="{FF2B5EF4-FFF2-40B4-BE49-F238E27FC236}">
                  <a16:creationId xmlns:a16="http://schemas.microsoft.com/office/drawing/2014/main" id="{77038464-F4E2-47EC-A87F-18469191E3AB}"/>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20">
              <a:extLst>
                <a:ext uri="{FF2B5EF4-FFF2-40B4-BE49-F238E27FC236}">
                  <a16:creationId xmlns:a16="http://schemas.microsoft.com/office/drawing/2014/main" id="{FB3BBEB1-E146-408F-95B7-EE2F269DE19E}"/>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21">
              <a:extLst>
                <a:ext uri="{FF2B5EF4-FFF2-40B4-BE49-F238E27FC236}">
                  <a16:creationId xmlns:a16="http://schemas.microsoft.com/office/drawing/2014/main" id="{C765B285-56EC-47FC-B116-274EBBD61ADC}"/>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22">
              <a:extLst>
                <a:ext uri="{FF2B5EF4-FFF2-40B4-BE49-F238E27FC236}">
                  <a16:creationId xmlns:a16="http://schemas.microsoft.com/office/drawing/2014/main" id="{CB4A6191-6913-42EA-905E-8A174AE2C994}"/>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8" name="Freeform 23">
              <a:extLst>
                <a:ext uri="{FF2B5EF4-FFF2-40B4-BE49-F238E27FC236}">
                  <a16:creationId xmlns:a16="http://schemas.microsoft.com/office/drawing/2014/main" id="{8ADEEF92-F481-475A-845C-5E940F0D5594}"/>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sp>
        <p:nvSpPr>
          <p:cNvPr id="56" name="Freeform: Shape 55">
            <a:extLst>
              <a:ext uri="{FF2B5EF4-FFF2-40B4-BE49-F238E27FC236}">
                <a16:creationId xmlns:a16="http://schemas.microsoft.com/office/drawing/2014/main" id="{D9C506D7-84CB-4057-A44A-465313E7853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931529">
            <a:off x="2173916" y="2448612"/>
            <a:ext cx="4418757" cy="4259609"/>
          </a:xfrm>
          <a:custGeom>
            <a:avLst/>
            <a:gdLst>
              <a:gd name="connsiteX0" fmla="*/ 404107 w 4507111"/>
              <a:gd name="connsiteY0" fmla="*/ 0 h 4344781"/>
              <a:gd name="connsiteX1" fmla="*/ 371857 w 4507111"/>
              <a:gd name="connsiteY1" fmla="*/ 117359 h 4344781"/>
              <a:gd name="connsiteX2" fmla="*/ 307833 w 4507111"/>
              <a:gd name="connsiteY2" fmla="*/ 632970 h 4344781"/>
              <a:gd name="connsiteX3" fmla="*/ 3569418 w 4507111"/>
              <a:gd name="connsiteY3" fmla="*/ 4141149 h 4344781"/>
              <a:gd name="connsiteX4" fmla="*/ 4440861 w 4507111"/>
              <a:gd name="connsiteY4" fmla="*/ 4332480 h 4344781"/>
              <a:gd name="connsiteX5" fmla="*/ 4507111 w 4507111"/>
              <a:gd name="connsiteY5" fmla="*/ 4341752 h 4344781"/>
              <a:gd name="connsiteX6" fmla="*/ 4296045 w 4507111"/>
              <a:gd name="connsiteY6" fmla="*/ 4344781 h 4344781"/>
              <a:gd name="connsiteX7" fmla="*/ 3749565 w 4507111"/>
              <a:gd name="connsiteY7" fmla="*/ 4321853 h 4344781"/>
              <a:gd name="connsiteX8" fmla="*/ 36764 w 4507111"/>
              <a:gd name="connsiteY8" fmla="*/ 1629794 h 4344781"/>
              <a:gd name="connsiteX9" fmla="*/ 300069 w 4507111"/>
              <a:gd name="connsiteY9" fmla="*/ 144750 h 4344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07111" h="4344781">
                <a:moveTo>
                  <a:pt x="404107" y="0"/>
                </a:moveTo>
                <a:lnTo>
                  <a:pt x="371857" y="117359"/>
                </a:lnTo>
                <a:cubicBezTo>
                  <a:pt x="333827" y="278567"/>
                  <a:pt x="311875" y="450459"/>
                  <a:pt x="307833" y="632970"/>
                </a:cubicBezTo>
                <a:cubicBezTo>
                  <a:pt x="264711" y="2579752"/>
                  <a:pt x="2253987" y="3769243"/>
                  <a:pt x="3569418" y="4141149"/>
                </a:cubicBezTo>
                <a:cubicBezTo>
                  <a:pt x="3816061" y="4210881"/>
                  <a:pt x="4114807" y="4279754"/>
                  <a:pt x="4440861" y="4332480"/>
                </a:cubicBezTo>
                <a:lnTo>
                  <a:pt x="4507111" y="4341752"/>
                </a:lnTo>
                <a:lnTo>
                  <a:pt x="4296045" y="4344781"/>
                </a:lnTo>
                <a:cubicBezTo>
                  <a:pt x="4097363" y="4343711"/>
                  <a:pt x="3912623" y="4335104"/>
                  <a:pt x="3749565" y="4321853"/>
                </a:cubicBezTo>
                <a:cubicBezTo>
                  <a:pt x="2445102" y="4215850"/>
                  <a:pt x="356405" y="3466499"/>
                  <a:pt x="36764" y="1629794"/>
                </a:cubicBezTo>
                <a:cubicBezTo>
                  <a:pt x="-63123" y="1055823"/>
                  <a:pt x="45741" y="555869"/>
                  <a:pt x="300069" y="144750"/>
                </a:cubicBez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8" name="Oval 32">
            <a:extLst>
              <a:ext uri="{FF2B5EF4-FFF2-40B4-BE49-F238E27FC236}">
                <a16:creationId xmlns:a16="http://schemas.microsoft.com/office/drawing/2014/main" id="{7842FC68-61FD-4700-8A22-BB8B071884D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54579" y="691977"/>
            <a:ext cx="7761923" cy="5343064"/>
          </a:xfrm>
          <a:custGeom>
            <a:avLst/>
            <a:gdLst>
              <a:gd name="connsiteX0" fmla="*/ 0 w 6428838"/>
              <a:gd name="connsiteY0" fmla="*/ 2579031 h 5158062"/>
              <a:gd name="connsiteX1" fmla="*/ 3214419 w 6428838"/>
              <a:gd name="connsiteY1" fmla="*/ 0 h 5158062"/>
              <a:gd name="connsiteX2" fmla="*/ 6428838 w 6428838"/>
              <a:gd name="connsiteY2" fmla="*/ 2579031 h 5158062"/>
              <a:gd name="connsiteX3" fmla="*/ 3214419 w 6428838"/>
              <a:gd name="connsiteY3" fmla="*/ 5158062 h 5158062"/>
              <a:gd name="connsiteX4" fmla="*/ 0 w 6428838"/>
              <a:gd name="connsiteY4" fmla="*/ 2579031 h 5158062"/>
              <a:gd name="connsiteX0" fmla="*/ 3321 w 6432159"/>
              <a:gd name="connsiteY0" fmla="*/ 2647125 h 5226156"/>
              <a:gd name="connsiteX1" fmla="*/ 2789723 w 6432159"/>
              <a:gd name="connsiteY1" fmla="*/ 0 h 5226156"/>
              <a:gd name="connsiteX2" fmla="*/ 6432159 w 6432159"/>
              <a:gd name="connsiteY2" fmla="*/ 2647125 h 5226156"/>
              <a:gd name="connsiteX3" fmla="*/ 3217740 w 6432159"/>
              <a:gd name="connsiteY3" fmla="*/ 5226156 h 5226156"/>
              <a:gd name="connsiteX4" fmla="*/ 3321 w 6432159"/>
              <a:gd name="connsiteY4" fmla="*/ 2647125 h 5226156"/>
              <a:gd name="connsiteX0" fmla="*/ 1953 w 6566979"/>
              <a:gd name="connsiteY0" fmla="*/ 2695803 h 5226224"/>
              <a:gd name="connsiteX1" fmla="*/ 2924543 w 6566979"/>
              <a:gd name="connsiteY1" fmla="*/ 39 h 5226224"/>
              <a:gd name="connsiteX2" fmla="*/ 6566979 w 6566979"/>
              <a:gd name="connsiteY2" fmla="*/ 2647164 h 5226224"/>
              <a:gd name="connsiteX3" fmla="*/ 3352560 w 6566979"/>
              <a:gd name="connsiteY3" fmla="*/ 5226195 h 5226224"/>
              <a:gd name="connsiteX4" fmla="*/ 1953 w 6566979"/>
              <a:gd name="connsiteY4" fmla="*/ 2695803 h 5226224"/>
              <a:gd name="connsiteX0" fmla="*/ 8982 w 6574008"/>
              <a:gd name="connsiteY0" fmla="*/ 2695803 h 5226313"/>
              <a:gd name="connsiteX1" fmla="*/ 2931572 w 6574008"/>
              <a:gd name="connsiteY1" fmla="*/ 39 h 5226313"/>
              <a:gd name="connsiteX2" fmla="*/ 6574008 w 6574008"/>
              <a:gd name="connsiteY2" fmla="*/ 2647164 h 5226313"/>
              <a:gd name="connsiteX3" fmla="*/ 3359589 w 6574008"/>
              <a:gd name="connsiteY3" fmla="*/ 5226195 h 5226313"/>
              <a:gd name="connsiteX4" fmla="*/ 8982 w 6574008"/>
              <a:gd name="connsiteY4" fmla="*/ 2695803 h 5226313"/>
              <a:gd name="connsiteX0" fmla="*/ 11929 w 6576955"/>
              <a:gd name="connsiteY0" fmla="*/ 2695953 h 5226463"/>
              <a:gd name="connsiteX1" fmla="*/ 2934519 w 6576955"/>
              <a:gd name="connsiteY1" fmla="*/ 189 h 5226463"/>
              <a:gd name="connsiteX2" fmla="*/ 6576955 w 6576955"/>
              <a:gd name="connsiteY2" fmla="*/ 2647314 h 5226463"/>
              <a:gd name="connsiteX3" fmla="*/ 3362536 w 6576955"/>
              <a:gd name="connsiteY3" fmla="*/ 5226345 h 5226463"/>
              <a:gd name="connsiteX4" fmla="*/ 11929 w 6576955"/>
              <a:gd name="connsiteY4" fmla="*/ 2695953 h 5226463"/>
              <a:gd name="connsiteX0" fmla="*/ 9262 w 6963394"/>
              <a:gd name="connsiteY0" fmla="*/ 2705797 h 5247356"/>
              <a:gd name="connsiteX1" fmla="*/ 2931852 w 6963394"/>
              <a:gd name="connsiteY1" fmla="*/ 10033 h 5247356"/>
              <a:gd name="connsiteX2" fmla="*/ 6963394 w 6963394"/>
              <a:gd name="connsiteY2" fmla="*/ 3318639 h 5247356"/>
              <a:gd name="connsiteX3" fmla="*/ 3359869 w 6963394"/>
              <a:gd name="connsiteY3" fmla="*/ 5236189 h 5247356"/>
              <a:gd name="connsiteX4" fmla="*/ 9262 w 6963394"/>
              <a:gd name="connsiteY4" fmla="*/ 2705797 h 5247356"/>
              <a:gd name="connsiteX0" fmla="*/ 9262 w 6963394"/>
              <a:gd name="connsiteY0" fmla="*/ 2705797 h 5247356"/>
              <a:gd name="connsiteX1" fmla="*/ 2931852 w 6963394"/>
              <a:gd name="connsiteY1" fmla="*/ 10033 h 5247356"/>
              <a:gd name="connsiteX2" fmla="*/ 6963394 w 6963394"/>
              <a:gd name="connsiteY2" fmla="*/ 3318639 h 5247356"/>
              <a:gd name="connsiteX3" fmla="*/ 3359869 w 6963394"/>
              <a:gd name="connsiteY3" fmla="*/ 5236189 h 5247356"/>
              <a:gd name="connsiteX4" fmla="*/ 9262 w 6963394"/>
              <a:gd name="connsiteY4" fmla="*/ 2705797 h 5247356"/>
              <a:gd name="connsiteX0" fmla="*/ 9262 w 6963394"/>
              <a:gd name="connsiteY0" fmla="*/ 2705797 h 5292159"/>
              <a:gd name="connsiteX1" fmla="*/ 2931852 w 6963394"/>
              <a:gd name="connsiteY1" fmla="*/ 10033 h 5292159"/>
              <a:gd name="connsiteX2" fmla="*/ 6963394 w 6963394"/>
              <a:gd name="connsiteY2" fmla="*/ 3318639 h 5292159"/>
              <a:gd name="connsiteX3" fmla="*/ 3359869 w 6963394"/>
              <a:gd name="connsiteY3" fmla="*/ 5236189 h 5292159"/>
              <a:gd name="connsiteX4" fmla="*/ 9262 w 6963394"/>
              <a:gd name="connsiteY4" fmla="*/ 2705797 h 5292159"/>
              <a:gd name="connsiteX0" fmla="*/ 9262 w 6963394"/>
              <a:gd name="connsiteY0" fmla="*/ 2705797 h 5259961"/>
              <a:gd name="connsiteX1" fmla="*/ 2931852 w 6963394"/>
              <a:gd name="connsiteY1" fmla="*/ 10033 h 5259961"/>
              <a:gd name="connsiteX2" fmla="*/ 6963394 w 6963394"/>
              <a:gd name="connsiteY2" fmla="*/ 3318639 h 5259961"/>
              <a:gd name="connsiteX3" fmla="*/ 3359869 w 6963394"/>
              <a:gd name="connsiteY3" fmla="*/ 5236189 h 5259961"/>
              <a:gd name="connsiteX4" fmla="*/ 9262 w 6963394"/>
              <a:gd name="connsiteY4" fmla="*/ 2705797 h 5259961"/>
              <a:gd name="connsiteX0" fmla="*/ 9557 w 7352795"/>
              <a:gd name="connsiteY0" fmla="*/ 2707501 h 5252013"/>
              <a:gd name="connsiteX1" fmla="*/ 2932147 w 7352795"/>
              <a:gd name="connsiteY1" fmla="*/ 11737 h 5252013"/>
              <a:gd name="connsiteX2" fmla="*/ 7352795 w 7352795"/>
              <a:gd name="connsiteY2" fmla="*/ 3378709 h 5252013"/>
              <a:gd name="connsiteX3" fmla="*/ 3360164 w 7352795"/>
              <a:gd name="connsiteY3" fmla="*/ 5237893 h 5252013"/>
              <a:gd name="connsiteX4" fmla="*/ 9557 w 7352795"/>
              <a:gd name="connsiteY4" fmla="*/ 2707501 h 5252013"/>
              <a:gd name="connsiteX0" fmla="*/ 8078 w 7789061"/>
              <a:gd name="connsiteY0" fmla="*/ 2744796 h 5249051"/>
              <a:gd name="connsiteX1" fmla="*/ 3368413 w 7789061"/>
              <a:gd name="connsiteY1" fmla="*/ 10121 h 5249051"/>
              <a:gd name="connsiteX2" fmla="*/ 7789061 w 7789061"/>
              <a:gd name="connsiteY2" fmla="*/ 3377093 h 5249051"/>
              <a:gd name="connsiteX3" fmla="*/ 3796430 w 7789061"/>
              <a:gd name="connsiteY3" fmla="*/ 5236277 h 5249051"/>
              <a:gd name="connsiteX4" fmla="*/ 8078 w 7789061"/>
              <a:gd name="connsiteY4" fmla="*/ 2744796 h 5249051"/>
              <a:gd name="connsiteX0" fmla="*/ 8078 w 7789061"/>
              <a:gd name="connsiteY0" fmla="*/ 2744796 h 5271741"/>
              <a:gd name="connsiteX1" fmla="*/ 3368413 w 7789061"/>
              <a:gd name="connsiteY1" fmla="*/ 10121 h 5271741"/>
              <a:gd name="connsiteX2" fmla="*/ 7789061 w 7789061"/>
              <a:gd name="connsiteY2" fmla="*/ 3377093 h 5271741"/>
              <a:gd name="connsiteX3" fmla="*/ 3796430 w 7789061"/>
              <a:gd name="connsiteY3" fmla="*/ 5236277 h 5271741"/>
              <a:gd name="connsiteX4" fmla="*/ 8078 w 7789061"/>
              <a:gd name="connsiteY4" fmla="*/ 2744796 h 5271741"/>
              <a:gd name="connsiteX0" fmla="*/ 1055 w 7782038"/>
              <a:gd name="connsiteY0" fmla="*/ 2738806 h 5438018"/>
              <a:gd name="connsiteX1" fmla="*/ 3361390 w 7782038"/>
              <a:gd name="connsiteY1" fmla="*/ 4131 h 5438018"/>
              <a:gd name="connsiteX2" fmla="*/ 7782038 w 7782038"/>
              <a:gd name="connsiteY2" fmla="*/ 3371103 h 5438018"/>
              <a:gd name="connsiteX3" fmla="*/ 3692130 w 7782038"/>
              <a:gd name="connsiteY3" fmla="*/ 5415113 h 5438018"/>
              <a:gd name="connsiteX4" fmla="*/ 1055 w 7782038"/>
              <a:gd name="connsiteY4" fmla="*/ 2738806 h 5438018"/>
              <a:gd name="connsiteX0" fmla="*/ 28883 w 7809866"/>
              <a:gd name="connsiteY0" fmla="*/ 2742147 h 5441359"/>
              <a:gd name="connsiteX1" fmla="*/ 3389218 w 7809866"/>
              <a:gd name="connsiteY1" fmla="*/ 7472 h 5441359"/>
              <a:gd name="connsiteX2" fmla="*/ 7809866 w 7809866"/>
              <a:gd name="connsiteY2" fmla="*/ 3374444 h 5441359"/>
              <a:gd name="connsiteX3" fmla="*/ 3719958 w 7809866"/>
              <a:gd name="connsiteY3" fmla="*/ 5418454 h 5441359"/>
              <a:gd name="connsiteX4" fmla="*/ 28883 w 7809866"/>
              <a:gd name="connsiteY4" fmla="*/ 2742147 h 5441359"/>
              <a:gd name="connsiteX0" fmla="*/ 36549 w 7817532"/>
              <a:gd name="connsiteY0" fmla="*/ 2751085 h 5450297"/>
              <a:gd name="connsiteX1" fmla="*/ 3396884 w 7817532"/>
              <a:gd name="connsiteY1" fmla="*/ 16410 h 5450297"/>
              <a:gd name="connsiteX2" fmla="*/ 7817532 w 7817532"/>
              <a:gd name="connsiteY2" fmla="*/ 3383382 h 5450297"/>
              <a:gd name="connsiteX3" fmla="*/ 3727624 w 7817532"/>
              <a:gd name="connsiteY3" fmla="*/ 5427392 h 5450297"/>
              <a:gd name="connsiteX4" fmla="*/ 36549 w 7817532"/>
              <a:gd name="connsiteY4" fmla="*/ 2751085 h 54502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17532" h="5450297">
                <a:moveTo>
                  <a:pt x="36549" y="2751085"/>
                </a:moveTo>
                <a:cubicBezTo>
                  <a:pt x="-281221" y="925127"/>
                  <a:pt x="1526121" y="-147339"/>
                  <a:pt x="3396884" y="16410"/>
                </a:cubicBezTo>
                <a:cubicBezTo>
                  <a:pt x="5267647" y="180159"/>
                  <a:pt x="7817532" y="1453184"/>
                  <a:pt x="7817532" y="3383382"/>
                </a:cubicBezTo>
                <a:cubicBezTo>
                  <a:pt x="7700800" y="5342763"/>
                  <a:pt x="5024455" y="5532775"/>
                  <a:pt x="3727624" y="5427392"/>
                </a:cubicBezTo>
                <a:cubicBezTo>
                  <a:pt x="2430794" y="5322009"/>
                  <a:pt x="354319" y="4577043"/>
                  <a:pt x="36549" y="2751085"/>
                </a:cubicBezTo>
                <a:close/>
              </a:path>
            </a:pathLst>
          </a:custGeom>
          <a:ln w="152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F6EDE891-05C7-46B4-B5AB-8E86E18E9329}"/>
              </a:ext>
            </a:extLst>
          </p:cNvPr>
          <p:cNvSpPr>
            <a:spLocks noGrp="1"/>
          </p:cNvSpPr>
          <p:nvPr>
            <p:ph type="title"/>
          </p:nvPr>
        </p:nvSpPr>
        <p:spPr>
          <a:xfrm>
            <a:off x="2616277" y="2061838"/>
            <a:ext cx="6959446" cy="1662475"/>
          </a:xfrm>
        </p:spPr>
        <p:txBody>
          <a:bodyPr vert="horz" lIns="228600" tIns="228600" rIns="228600" bIns="0" rtlCol="0" anchor="b">
            <a:normAutofit/>
          </a:bodyPr>
          <a:lstStyle/>
          <a:p>
            <a:pPr>
              <a:lnSpc>
                <a:spcPct val="80000"/>
              </a:lnSpc>
            </a:pPr>
            <a:r>
              <a:rPr lang="en-US" sz="4800" dirty="0"/>
              <a:t>BENİ DİNLEDİĞİNİZ İÇİN TEŞEKKÜR EDERİM</a:t>
            </a:r>
            <a:r>
              <a:rPr lang="tr-TR" sz="4800" dirty="0"/>
              <a:t> </a:t>
            </a:r>
            <a:r>
              <a:rPr lang="tr-TR" sz="4800" dirty="0">
                <a:sym typeface="Wingdings" panose="05000000000000000000" pitchFamily="2" charset="2"/>
              </a:rPr>
              <a:t></a:t>
            </a:r>
            <a:endParaRPr lang="en-US" sz="4800" dirty="0"/>
          </a:p>
        </p:txBody>
      </p:sp>
      <p:sp>
        <p:nvSpPr>
          <p:cNvPr id="50" name="49 Altbilgi Yer Tutucusu"/>
          <p:cNvSpPr>
            <a:spLocks noGrp="1"/>
          </p:cNvSpPr>
          <p:nvPr>
            <p:ph type="ftr" sz="quarter" idx="11"/>
          </p:nvPr>
        </p:nvSpPr>
        <p:spPr/>
        <p:txBody>
          <a:bodyPr/>
          <a:lstStyle/>
          <a:p>
            <a:r>
              <a:rPr lang="en-US" smtClean="0"/>
              <a:t>Elbistan Rehberlik ve Araştırma Merkezi</a:t>
            </a:r>
            <a:endParaRPr lang="en-US" dirty="0"/>
          </a:p>
        </p:txBody>
      </p:sp>
    </p:spTree>
    <p:extLst>
      <p:ext uri="{BB962C8B-B14F-4D97-AF65-F5344CB8AC3E}">
        <p14:creationId xmlns:p14="http://schemas.microsoft.com/office/powerpoint/2010/main" val="3125558423"/>
      </p:ext>
    </p:extLst>
  </p:cSld>
  <p:clrMapOvr>
    <a:masterClrMapping/>
  </p:clrMapOvr>
  <p:transition spd="med">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ZAMAN</a:t>
            </a:r>
            <a:endParaRPr lang="tr-TR" dirty="0"/>
          </a:p>
        </p:txBody>
      </p:sp>
      <p:sp>
        <p:nvSpPr>
          <p:cNvPr id="3" name="İçerik Yer Tutucusu 2"/>
          <p:cNvSpPr>
            <a:spLocks noGrp="1"/>
          </p:cNvSpPr>
          <p:nvPr>
            <p:ph idx="1"/>
          </p:nvPr>
        </p:nvSpPr>
        <p:spPr/>
        <p:txBody>
          <a:bodyPr/>
          <a:lstStyle/>
          <a:p>
            <a:pPr marL="274320" lvl="0" indent="-274320">
              <a:lnSpc>
                <a:spcPct val="100000"/>
              </a:lnSpc>
              <a:spcBef>
                <a:spcPts val="600"/>
              </a:spcBef>
              <a:buClr>
                <a:srgbClr val="FF388C"/>
              </a:buClr>
              <a:buSzPct val="70000"/>
              <a:buFont typeface="Wingdings"/>
              <a:buChar char=""/>
            </a:pPr>
            <a:r>
              <a:rPr lang="tr-TR" sz="2400" dirty="0" err="1" smtClean="0">
                <a:solidFill>
                  <a:prstClr val="black"/>
                </a:solidFill>
                <a:latin typeface="Century Schoolbook"/>
              </a:rPr>
              <a:t>B</a:t>
            </a:r>
            <a:r>
              <a:rPr lang="en-US" sz="2400" dirty="0" err="1" smtClean="0">
                <a:solidFill>
                  <a:prstClr val="black"/>
                </a:solidFill>
                <a:latin typeface="Century Schoolbook"/>
              </a:rPr>
              <a:t>ize</a:t>
            </a:r>
            <a:r>
              <a:rPr lang="en-US" sz="2400" dirty="0" smtClean="0">
                <a:solidFill>
                  <a:prstClr val="black"/>
                </a:solidFill>
                <a:latin typeface="Century Schoolbook"/>
              </a:rPr>
              <a:t> </a:t>
            </a:r>
            <a:r>
              <a:rPr lang="en-US" sz="2400" dirty="0" err="1">
                <a:solidFill>
                  <a:prstClr val="black"/>
                </a:solidFill>
                <a:latin typeface="Century Schoolbook"/>
              </a:rPr>
              <a:t>verilen</a:t>
            </a:r>
            <a:r>
              <a:rPr lang="en-US" sz="2400" dirty="0">
                <a:solidFill>
                  <a:prstClr val="black"/>
                </a:solidFill>
                <a:latin typeface="Century Schoolbook"/>
              </a:rPr>
              <a:t> </a:t>
            </a:r>
            <a:r>
              <a:rPr lang="en-US" sz="2400" dirty="0" err="1">
                <a:solidFill>
                  <a:prstClr val="black"/>
                </a:solidFill>
                <a:latin typeface="Century Schoolbook"/>
              </a:rPr>
              <a:t>sürenin</a:t>
            </a:r>
            <a:r>
              <a:rPr lang="en-US" sz="2400" dirty="0">
                <a:solidFill>
                  <a:prstClr val="black"/>
                </a:solidFill>
                <a:latin typeface="Century Schoolbook"/>
              </a:rPr>
              <a:t> </a:t>
            </a:r>
            <a:r>
              <a:rPr lang="en-US" sz="2400" dirty="0" err="1">
                <a:solidFill>
                  <a:prstClr val="black"/>
                </a:solidFill>
                <a:latin typeface="Century Schoolbook"/>
              </a:rPr>
              <a:t>tamamıdır</a:t>
            </a:r>
            <a:r>
              <a:rPr lang="en-US" sz="2400" dirty="0">
                <a:solidFill>
                  <a:prstClr val="black"/>
                </a:solidFill>
                <a:latin typeface="Century Schoolbook"/>
              </a:rPr>
              <a:t>”. </a:t>
            </a:r>
            <a:endParaRPr lang="tr-TR" sz="2400" dirty="0">
              <a:solidFill>
                <a:prstClr val="black"/>
              </a:solidFill>
              <a:latin typeface="Century Schoolbook"/>
            </a:endParaRPr>
          </a:p>
          <a:p>
            <a:pPr marL="274320" lvl="0" indent="-274320">
              <a:lnSpc>
                <a:spcPct val="100000"/>
              </a:lnSpc>
              <a:spcBef>
                <a:spcPts val="600"/>
              </a:spcBef>
              <a:buClr>
                <a:srgbClr val="FF388C"/>
              </a:buClr>
              <a:buSzPct val="70000"/>
              <a:buFont typeface="Wingdings"/>
              <a:buChar char=""/>
            </a:pPr>
            <a:r>
              <a:rPr lang="tr-TR" sz="2400" dirty="0" smtClean="0">
                <a:solidFill>
                  <a:prstClr val="black"/>
                </a:solidFill>
                <a:latin typeface="Century Schoolbook"/>
              </a:rPr>
              <a:t>Z</a:t>
            </a:r>
            <a:r>
              <a:rPr lang="en-US" sz="2400" dirty="0" err="1" smtClean="0">
                <a:solidFill>
                  <a:prstClr val="black"/>
                </a:solidFill>
                <a:latin typeface="Century Schoolbook"/>
              </a:rPr>
              <a:t>aman</a:t>
            </a:r>
            <a:r>
              <a:rPr lang="en-US" sz="2400" dirty="0">
                <a:solidFill>
                  <a:prstClr val="black"/>
                </a:solidFill>
                <a:latin typeface="Century Schoolbook"/>
              </a:rPr>
              <a:t>, </a:t>
            </a:r>
            <a:r>
              <a:rPr lang="en-US" sz="2400" dirty="0" err="1">
                <a:solidFill>
                  <a:prstClr val="black"/>
                </a:solidFill>
                <a:latin typeface="Century Schoolbook"/>
              </a:rPr>
              <a:t>bize</a:t>
            </a:r>
            <a:r>
              <a:rPr lang="en-US" sz="2400" dirty="0">
                <a:solidFill>
                  <a:prstClr val="black"/>
                </a:solidFill>
                <a:latin typeface="Century Schoolbook"/>
              </a:rPr>
              <a:t> </a:t>
            </a:r>
            <a:r>
              <a:rPr lang="en-US" sz="2400" dirty="0" err="1">
                <a:solidFill>
                  <a:prstClr val="black"/>
                </a:solidFill>
                <a:latin typeface="Century Schoolbook"/>
              </a:rPr>
              <a:t>biçilen</a:t>
            </a:r>
            <a:r>
              <a:rPr lang="en-US" sz="2400" dirty="0">
                <a:solidFill>
                  <a:prstClr val="black"/>
                </a:solidFill>
                <a:latin typeface="Century Schoolbook"/>
              </a:rPr>
              <a:t> </a:t>
            </a:r>
            <a:r>
              <a:rPr lang="en-US" sz="2400" dirty="0" err="1">
                <a:solidFill>
                  <a:prstClr val="black"/>
                </a:solidFill>
                <a:latin typeface="Century Schoolbook"/>
              </a:rPr>
              <a:t>süre</a:t>
            </a:r>
            <a:r>
              <a:rPr lang="en-US" sz="2400" dirty="0">
                <a:solidFill>
                  <a:prstClr val="black"/>
                </a:solidFill>
                <a:latin typeface="Century Schoolbook"/>
              </a:rPr>
              <a:t>, </a:t>
            </a:r>
            <a:r>
              <a:rPr lang="en-US" sz="2400" dirty="0" err="1">
                <a:solidFill>
                  <a:prstClr val="black"/>
                </a:solidFill>
                <a:latin typeface="Century Schoolbook"/>
              </a:rPr>
              <a:t>ömür</a:t>
            </a:r>
            <a:r>
              <a:rPr lang="en-US" sz="2400" dirty="0">
                <a:solidFill>
                  <a:prstClr val="black"/>
                </a:solidFill>
                <a:latin typeface="Century Schoolbook"/>
              </a:rPr>
              <a:t>, </a:t>
            </a:r>
            <a:r>
              <a:rPr lang="en-US" sz="2400" dirty="0" err="1">
                <a:solidFill>
                  <a:prstClr val="black"/>
                </a:solidFill>
                <a:latin typeface="Century Schoolbook"/>
              </a:rPr>
              <a:t>hayat</a:t>
            </a:r>
            <a:r>
              <a:rPr lang="en-US" sz="2400" dirty="0">
                <a:solidFill>
                  <a:prstClr val="black"/>
                </a:solidFill>
                <a:latin typeface="Century Schoolbook"/>
              </a:rPr>
              <a:t> </a:t>
            </a:r>
            <a:r>
              <a:rPr lang="en-US" sz="2400" dirty="0" err="1">
                <a:solidFill>
                  <a:prstClr val="black"/>
                </a:solidFill>
                <a:latin typeface="Century Schoolbook"/>
              </a:rPr>
              <a:t>olduğu</a:t>
            </a:r>
            <a:r>
              <a:rPr lang="en-US" sz="2400" dirty="0">
                <a:solidFill>
                  <a:prstClr val="black"/>
                </a:solidFill>
                <a:latin typeface="Century Schoolbook"/>
              </a:rPr>
              <a:t> </a:t>
            </a:r>
            <a:r>
              <a:rPr lang="en-US" sz="2400" dirty="0" err="1">
                <a:solidFill>
                  <a:prstClr val="black"/>
                </a:solidFill>
                <a:latin typeface="Century Schoolbook"/>
              </a:rPr>
              <a:t>kadar</a:t>
            </a:r>
            <a:r>
              <a:rPr lang="en-US" sz="2400" dirty="0">
                <a:solidFill>
                  <a:prstClr val="black"/>
                </a:solidFill>
                <a:latin typeface="Century Schoolbook"/>
              </a:rPr>
              <a:t>, </a:t>
            </a:r>
            <a:r>
              <a:rPr lang="en-US" sz="2400" dirty="0" err="1">
                <a:solidFill>
                  <a:prstClr val="black"/>
                </a:solidFill>
                <a:latin typeface="Century Schoolbook"/>
              </a:rPr>
              <a:t>bir</a:t>
            </a:r>
            <a:r>
              <a:rPr lang="en-US" sz="2400" dirty="0">
                <a:solidFill>
                  <a:prstClr val="black"/>
                </a:solidFill>
                <a:latin typeface="Century Schoolbook"/>
              </a:rPr>
              <a:t> </a:t>
            </a:r>
            <a:r>
              <a:rPr lang="en-US" sz="2400" dirty="0" err="1">
                <a:solidFill>
                  <a:prstClr val="black"/>
                </a:solidFill>
                <a:latin typeface="Century Schoolbook"/>
              </a:rPr>
              <a:t>günlük</a:t>
            </a:r>
            <a:r>
              <a:rPr lang="en-US" sz="2400" dirty="0">
                <a:solidFill>
                  <a:prstClr val="black"/>
                </a:solidFill>
                <a:latin typeface="Century Schoolbook"/>
              </a:rPr>
              <a:t> </a:t>
            </a:r>
            <a:r>
              <a:rPr lang="en-US" sz="2400" dirty="0" err="1">
                <a:solidFill>
                  <a:prstClr val="black"/>
                </a:solidFill>
                <a:latin typeface="Century Schoolbook"/>
              </a:rPr>
              <a:t>bir</a:t>
            </a:r>
            <a:r>
              <a:rPr lang="en-US" sz="2400" dirty="0">
                <a:solidFill>
                  <a:prstClr val="black"/>
                </a:solidFill>
                <a:latin typeface="Century Schoolbook"/>
              </a:rPr>
              <a:t> </a:t>
            </a:r>
            <a:r>
              <a:rPr lang="en-US" sz="2400" dirty="0" err="1">
                <a:solidFill>
                  <a:prstClr val="black"/>
                </a:solidFill>
                <a:latin typeface="Century Schoolbook"/>
              </a:rPr>
              <a:t>hayat</a:t>
            </a:r>
            <a:r>
              <a:rPr lang="en-US" sz="2400" dirty="0">
                <a:solidFill>
                  <a:prstClr val="black"/>
                </a:solidFill>
                <a:latin typeface="Century Schoolbook"/>
              </a:rPr>
              <a:t> </a:t>
            </a:r>
            <a:r>
              <a:rPr lang="en-US" sz="2400" dirty="0" err="1">
                <a:solidFill>
                  <a:prstClr val="black"/>
                </a:solidFill>
                <a:latin typeface="Century Schoolbook"/>
              </a:rPr>
              <a:t>dilimi</a:t>
            </a:r>
            <a:r>
              <a:rPr lang="en-US" sz="2400" dirty="0">
                <a:solidFill>
                  <a:prstClr val="black"/>
                </a:solidFill>
                <a:latin typeface="Century Schoolbook"/>
              </a:rPr>
              <a:t> </a:t>
            </a:r>
            <a:r>
              <a:rPr lang="en-US" sz="2400" dirty="0" err="1">
                <a:solidFill>
                  <a:prstClr val="black"/>
                </a:solidFill>
                <a:latin typeface="Century Schoolbook"/>
              </a:rPr>
              <a:t>veya</a:t>
            </a:r>
            <a:r>
              <a:rPr lang="en-US" sz="2400" dirty="0">
                <a:solidFill>
                  <a:prstClr val="black"/>
                </a:solidFill>
                <a:latin typeface="Century Schoolbook"/>
              </a:rPr>
              <a:t> </a:t>
            </a:r>
            <a:r>
              <a:rPr lang="en-US" sz="2400" dirty="0" err="1">
                <a:solidFill>
                  <a:prstClr val="black"/>
                </a:solidFill>
                <a:latin typeface="Century Schoolbook"/>
              </a:rPr>
              <a:t>belirli</a:t>
            </a:r>
            <a:r>
              <a:rPr lang="en-US" sz="2400" dirty="0">
                <a:solidFill>
                  <a:prstClr val="black"/>
                </a:solidFill>
                <a:latin typeface="Century Schoolbook"/>
              </a:rPr>
              <a:t> </a:t>
            </a:r>
            <a:r>
              <a:rPr lang="en-US" sz="2400" dirty="0" err="1">
                <a:solidFill>
                  <a:prstClr val="black"/>
                </a:solidFill>
                <a:latin typeface="Century Schoolbook"/>
              </a:rPr>
              <a:t>bir</a:t>
            </a:r>
            <a:r>
              <a:rPr lang="en-US" sz="2400" dirty="0">
                <a:solidFill>
                  <a:prstClr val="black"/>
                </a:solidFill>
                <a:latin typeface="Century Schoolbook"/>
              </a:rPr>
              <a:t> </a:t>
            </a:r>
            <a:r>
              <a:rPr lang="en-US" sz="2400" dirty="0" err="1">
                <a:solidFill>
                  <a:prstClr val="black"/>
                </a:solidFill>
                <a:latin typeface="Century Schoolbook"/>
              </a:rPr>
              <a:t>iş</a:t>
            </a:r>
            <a:r>
              <a:rPr lang="en-US" sz="2400" dirty="0">
                <a:solidFill>
                  <a:prstClr val="black"/>
                </a:solidFill>
                <a:latin typeface="Century Schoolbook"/>
              </a:rPr>
              <a:t> </a:t>
            </a:r>
            <a:r>
              <a:rPr lang="en-US" sz="2400" dirty="0" err="1">
                <a:solidFill>
                  <a:prstClr val="black"/>
                </a:solidFill>
                <a:latin typeface="Century Schoolbook"/>
              </a:rPr>
              <a:t>için</a:t>
            </a:r>
            <a:r>
              <a:rPr lang="en-US" sz="2400" dirty="0">
                <a:solidFill>
                  <a:prstClr val="black"/>
                </a:solidFill>
                <a:latin typeface="Century Schoolbook"/>
              </a:rPr>
              <a:t> </a:t>
            </a:r>
            <a:r>
              <a:rPr lang="en-US" sz="2400" dirty="0" err="1">
                <a:solidFill>
                  <a:prstClr val="black"/>
                </a:solidFill>
                <a:latin typeface="Century Schoolbook"/>
              </a:rPr>
              <a:t>gereken</a:t>
            </a:r>
            <a:r>
              <a:rPr lang="en-US" sz="2400" dirty="0">
                <a:solidFill>
                  <a:prstClr val="black"/>
                </a:solidFill>
                <a:latin typeface="Century Schoolbook"/>
              </a:rPr>
              <a:t> </a:t>
            </a:r>
            <a:r>
              <a:rPr lang="en-US" sz="2400" dirty="0" err="1">
                <a:solidFill>
                  <a:prstClr val="black"/>
                </a:solidFill>
                <a:latin typeface="Century Schoolbook"/>
              </a:rPr>
              <a:t>süre</a:t>
            </a:r>
            <a:r>
              <a:rPr lang="en-US" sz="2400" dirty="0">
                <a:solidFill>
                  <a:prstClr val="black"/>
                </a:solidFill>
                <a:latin typeface="Century Schoolbook"/>
              </a:rPr>
              <a:t> de </a:t>
            </a:r>
            <a:r>
              <a:rPr lang="en-US" sz="2400" dirty="0" err="1">
                <a:solidFill>
                  <a:prstClr val="black"/>
                </a:solidFill>
                <a:latin typeface="Century Schoolbook"/>
              </a:rPr>
              <a:t>olabilir</a:t>
            </a:r>
            <a:r>
              <a:rPr lang="en-US" sz="2400" dirty="0">
                <a:solidFill>
                  <a:prstClr val="black"/>
                </a:solidFill>
                <a:latin typeface="Century Schoolbook"/>
              </a:rPr>
              <a:t>.</a:t>
            </a:r>
            <a:endParaRPr lang="tr-TR" sz="2400" dirty="0">
              <a:solidFill>
                <a:prstClr val="black"/>
              </a:solidFill>
              <a:latin typeface="Century Schoolbook"/>
            </a:endParaRPr>
          </a:p>
          <a:p>
            <a:endParaRPr lang="tr-TR" dirty="0"/>
          </a:p>
        </p:txBody>
      </p:sp>
      <p:sp>
        <p:nvSpPr>
          <p:cNvPr id="4" name="Altbilgi Yer Tutucusu 3"/>
          <p:cNvSpPr>
            <a:spLocks noGrp="1"/>
          </p:cNvSpPr>
          <p:nvPr>
            <p:ph type="ftr" sz="quarter" idx="11"/>
          </p:nvPr>
        </p:nvSpPr>
        <p:spPr/>
        <p:txBody>
          <a:bodyPr/>
          <a:lstStyle/>
          <a:p>
            <a:r>
              <a:rPr lang="en-US" smtClean="0"/>
              <a:t>Elbistan Rehberlik ve Araştırma Merkezi</a:t>
            </a:r>
            <a:endParaRPr lang="en-US" dirty="0"/>
          </a:p>
        </p:txBody>
      </p:sp>
    </p:spTree>
    <p:extLst>
      <p:ext uri="{BB962C8B-B14F-4D97-AF65-F5344CB8AC3E}">
        <p14:creationId xmlns:p14="http://schemas.microsoft.com/office/powerpoint/2010/main" val="247104223"/>
      </p:ext>
    </p:extLst>
  </p:cSld>
  <p:clrMapOvr>
    <a:masterClrMapping/>
  </p:clrMapOvr>
  <p:transition spd="med">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t> </a:t>
            </a:r>
            <a:r>
              <a:rPr lang="tr-TR" sz="3600" b="1" dirty="0"/>
              <a:t>ZAMAN</a:t>
            </a:r>
            <a:r>
              <a:rPr lang="tr-TR" b="1" dirty="0"/>
              <a:t> </a:t>
            </a:r>
            <a:r>
              <a:rPr lang="tr-TR" sz="3600" b="1" dirty="0"/>
              <a:t>H</a:t>
            </a:r>
            <a:r>
              <a:rPr lang="tr-TR" b="1" dirty="0"/>
              <a:t>erkes için eşittir,</a:t>
            </a:r>
            <a:endParaRPr lang="tr-TR" dirty="0"/>
          </a:p>
        </p:txBody>
      </p:sp>
      <p:sp>
        <p:nvSpPr>
          <p:cNvPr id="3" name="İçerik Yer Tutucusu 2"/>
          <p:cNvSpPr>
            <a:spLocks noGrp="1"/>
          </p:cNvSpPr>
          <p:nvPr>
            <p:ph idx="1"/>
          </p:nvPr>
        </p:nvSpPr>
        <p:spPr/>
        <p:txBody>
          <a:bodyPr/>
          <a:lstStyle/>
          <a:p>
            <a:r>
              <a:rPr lang="tr-TR" b="1" dirty="0"/>
              <a:t>Zaman doğadaki diğer bir çok</a:t>
            </a:r>
          </a:p>
          <a:p>
            <a:r>
              <a:rPr lang="tr-TR" b="1" dirty="0"/>
              <a:t>kaynağın aksine kullanıcıların hepsine</a:t>
            </a:r>
          </a:p>
          <a:p>
            <a:r>
              <a:rPr lang="tr-TR" b="1" dirty="0"/>
              <a:t>eşit olarak dağıtılmıştır ve sosyal</a:t>
            </a:r>
          </a:p>
          <a:p>
            <a:r>
              <a:rPr lang="tr-TR" b="1" dirty="0"/>
              <a:t>statüsü, yetenekleri, yaşı ne olursa</a:t>
            </a:r>
          </a:p>
          <a:p>
            <a:r>
              <a:rPr lang="tr-TR" b="1" dirty="0"/>
              <a:t>olsun bütün insanlara</a:t>
            </a:r>
          </a:p>
          <a:p>
            <a:r>
              <a:rPr lang="tr-TR" b="1" dirty="0"/>
              <a:t>Günde 24</a:t>
            </a:r>
          </a:p>
          <a:p>
            <a:r>
              <a:rPr lang="tr-TR" b="1" dirty="0"/>
              <a:t>Haftada 168</a:t>
            </a:r>
          </a:p>
          <a:p>
            <a:r>
              <a:rPr lang="tr-TR" b="1" dirty="0"/>
              <a:t>Ayda 720</a:t>
            </a:r>
          </a:p>
          <a:p>
            <a:r>
              <a:rPr lang="tr-TR" b="1" dirty="0"/>
              <a:t>Yılda 8760 saat verilmiştir.</a:t>
            </a:r>
            <a:endParaRPr lang="tr-TR" dirty="0"/>
          </a:p>
          <a:p>
            <a:endParaRPr lang="tr-TR" dirty="0"/>
          </a:p>
        </p:txBody>
      </p:sp>
      <p:sp>
        <p:nvSpPr>
          <p:cNvPr id="4" name="Altbilgi Yer Tutucusu 3"/>
          <p:cNvSpPr>
            <a:spLocks noGrp="1"/>
          </p:cNvSpPr>
          <p:nvPr>
            <p:ph type="ftr" sz="quarter" idx="11"/>
          </p:nvPr>
        </p:nvSpPr>
        <p:spPr/>
        <p:txBody>
          <a:bodyPr/>
          <a:lstStyle/>
          <a:p>
            <a:r>
              <a:rPr lang="en-US" smtClean="0"/>
              <a:t>Elbistan Rehberlik ve Araştırma Merkezi</a:t>
            </a:r>
            <a:endParaRPr lang="en-US" dirty="0"/>
          </a:p>
        </p:txBody>
      </p:sp>
    </p:spTree>
    <p:extLst>
      <p:ext uri="{BB962C8B-B14F-4D97-AF65-F5344CB8AC3E}">
        <p14:creationId xmlns:p14="http://schemas.microsoft.com/office/powerpoint/2010/main" val="3635854072"/>
      </p:ext>
    </p:extLst>
  </p:cSld>
  <p:clrMapOvr>
    <a:masterClrMapping/>
  </p:clrMapOvr>
  <p:transition spd="med">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4" name="Altbilgi Yer Tutucusu 3"/>
          <p:cNvSpPr>
            <a:spLocks noGrp="1"/>
          </p:cNvSpPr>
          <p:nvPr>
            <p:ph type="ftr" sz="quarter" idx="11"/>
          </p:nvPr>
        </p:nvSpPr>
        <p:spPr/>
        <p:txBody>
          <a:bodyPr/>
          <a:lstStyle/>
          <a:p>
            <a:r>
              <a:rPr lang="en-US" smtClean="0"/>
              <a:t>Elbistan Rehberlik ve Araştırma Merkezi</a:t>
            </a:r>
            <a:endParaRPr lang="en-US" dirty="0"/>
          </a:p>
        </p:txBody>
      </p:sp>
      <p:pic>
        <p:nvPicPr>
          <p:cNvPr id="1026" name="Picture 2" descr="atatürk görselleri - | Bayrak Deposu"/>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06687" y="1655560"/>
            <a:ext cx="1510882" cy="1683260"/>
          </a:xfrm>
          <a:prstGeom prst="rect">
            <a:avLst/>
          </a:prstGeom>
          <a:noFill/>
          <a:extLst>
            <a:ext uri="{909E8E84-426E-40DD-AFC4-6F175D3DCCD1}">
              <a14:hiddenFill xmlns:a14="http://schemas.microsoft.com/office/drawing/2010/main">
                <a:solidFill>
                  <a:srgbClr val="FFFFFF"/>
                </a:solidFill>
              </a14:hiddenFill>
            </a:ext>
          </a:extLst>
        </p:spPr>
      </p:pic>
      <p:pic>
        <p:nvPicPr>
          <p:cNvPr id="6" name="İçerik Yer Tutucusu 3"/>
          <p:cNvPicPr>
            <a:picLocks noChangeAspect="1"/>
          </p:cNvPicPr>
          <p:nvPr/>
        </p:nvPicPr>
        <p:blipFill>
          <a:blip r:embed="rId3"/>
          <a:stretch>
            <a:fillRect/>
          </a:stretch>
        </p:blipFill>
        <p:spPr>
          <a:xfrm>
            <a:off x="6017569" y="1659352"/>
            <a:ext cx="5996542" cy="1835448"/>
          </a:xfrm>
          <a:prstGeom prst="rect">
            <a:avLst/>
          </a:prstGeom>
        </p:spPr>
      </p:pic>
      <p:pic>
        <p:nvPicPr>
          <p:cNvPr id="7" name="Resim 6"/>
          <p:cNvPicPr>
            <a:picLocks noChangeAspect="1"/>
          </p:cNvPicPr>
          <p:nvPr/>
        </p:nvPicPr>
        <p:blipFill>
          <a:blip r:embed="rId4"/>
          <a:stretch>
            <a:fillRect/>
          </a:stretch>
        </p:blipFill>
        <p:spPr>
          <a:xfrm>
            <a:off x="4756219" y="3650780"/>
            <a:ext cx="6696744" cy="2736304"/>
          </a:xfrm>
          <a:prstGeom prst="rect">
            <a:avLst/>
          </a:prstGeom>
        </p:spPr>
      </p:pic>
    </p:spTree>
    <p:extLst>
      <p:ext uri="{BB962C8B-B14F-4D97-AF65-F5344CB8AC3E}">
        <p14:creationId xmlns:p14="http://schemas.microsoft.com/office/powerpoint/2010/main" val="116370929"/>
      </p:ext>
    </p:extLst>
  </p:cSld>
  <p:clrMapOvr>
    <a:masterClrMapping/>
  </p:clrMapOvr>
  <p:transition spd="med">
    <p:fade/>
  </p:transition>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5" name="Rectangle 64">
            <a:extLst>
              <a:ext uri="{FF2B5EF4-FFF2-40B4-BE49-F238E27FC236}">
                <a16:creationId xmlns:a16="http://schemas.microsoft.com/office/drawing/2014/main" id="{78660BA6-A585-4EF9-9EF7-3BE35DF1E73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46" name="Group 66">
            <a:extLst>
              <a:ext uri="{FF2B5EF4-FFF2-40B4-BE49-F238E27FC236}">
                <a16:creationId xmlns:a16="http://schemas.microsoft.com/office/drawing/2014/main" id="{55D32616-F5C2-4920-89A2-A561DEFFE8F6}"/>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29674" y="-59376"/>
            <a:ext cx="12515851" cy="6923798"/>
            <a:chOff x="-329674" y="-51881"/>
            <a:chExt cx="12515851" cy="6923798"/>
          </a:xfrm>
        </p:grpSpPr>
        <p:sp>
          <p:nvSpPr>
            <p:cNvPr id="68" name="Freeform 5">
              <a:extLst>
                <a:ext uri="{FF2B5EF4-FFF2-40B4-BE49-F238E27FC236}">
                  <a16:creationId xmlns:a16="http://schemas.microsoft.com/office/drawing/2014/main" id="{1B73A6FC-834B-4F05-932B-B803CABCAD01}"/>
                </a:ext>
                <a:ext uri="{C183D7F6-B498-43B3-948B-1728B52AA6E4}">
                  <adec:decorative xmlns=""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29674" y="1298404"/>
              <a:ext cx="9702800" cy="5573512"/>
            </a:xfrm>
            <a:custGeom>
              <a:avLst/>
              <a:gdLst>
                <a:gd name="T0" fmla="*/ 1752 w 2038"/>
                <a:gd name="T1" fmla="*/ 1169 h 1169"/>
                <a:gd name="T2" fmla="*/ 1487 w 2038"/>
                <a:gd name="T3" fmla="*/ 334 h 1169"/>
                <a:gd name="T4" fmla="*/ 860 w 2038"/>
                <a:gd name="T5" fmla="*/ 22 h 1169"/>
                <a:gd name="T6" fmla="*/ 199 w 2038"/>
                <a:gd name="T7" fmla="*/ 318 h 1169"/>
                <a:gd name="T8" fmla="*/ 399 w 2038"/>
                <a:gd name="T9" fmla="*/ 1165 h 1169"/>
              </a:gdLst>
              <a:ahLst/>
              <a:cxnLst>
                <a:cxn ang="0">
                  <a:pos x="T0" y="T1"/>
                </a:cxn>
                <a:cxn ang="0">
                  <a:pos x="T2" y="T3"/>
                </a:cxn>
                <a:cxn ang="0">
                  <a:pos x="T4" y="T5"/>
                </a:cxn>
                <a:cxn ang="0">
                  <a:pos x="T6" y="T7"/>
                </a:cxn>
                <a:cxn ang="0">
                  <a:pos x="T8" y="T9"/>
                </a:cxn>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7" name="Freeform 6">
              <a:extLst>
                <a:ext uri="{FF2B5EF4-FFF2-40B4-BE49-F238E27FC236}">
                  <a16:creationId xmlns:a16="http://schemas.microsoft.com/office/drawing/2014/main" id="{E6B010FA-E5A0-4076-8DE2-47203E25F1AA}"/>
                </a:ext>
                <a:ext uri="{C183D7F6-B498-43B3-948B-1728B52AA6E4}">
                  <adec:decorative xmlns=""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70451" y="2018236"/>
              <a:ext cx="7373938" cy="4848892"/>
            </a:xfrm>
            <a:custGeom>
              <a:avLst/>
              <a:gdLst>
                <a:gd name="T0" fmla="*/ 1025 w 1549"/>
                <a:gd name="T1" fmla="*/ 1016 h 1017"/>
                <a:gd name="T2" fmla="*/ 1443 w 1549"/>
                <a:gd name="T3" fmla="*/ 592 h 1017"/>
                <a:gd name="T4" fmla="*/ 782 w 1549"/>
                <a:gd name="T5" fmla="*/ 53 h 1017"/>
                <a:gd name="T6" fmla="*/ 150 w 1549"/>
                <a:gd name="T7" fmla="*/ 329 h 1017"/>
                <a:gd name="T8" fmla="*/ 477 w 1549"/>
                <a:gd name="T9" fmla="*/ 1017 h 1017"/>
              </a:gdLst>
              <a:ahLst/>
              <a:cxnLst>
                <a:cxn ang="0">
                  <a:pos x="T0" y="T1"/>
                </a:cxn>
                <a:cxn ang="0">
                  <a:pos x="T2" y="T3"/>
                </a:cxn>
                <a:cxn ang="0">
                  <a:pos x="T4" y="T5"/>
                </a:cxn>
                <a:cxn ang="0">
                  <a:pos x="T6" y="T7"/>
                </a:cxn>
                <a:cxn ang="0">
                  <a:pos x="T8" y="T9"/>
                </a:cxn>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0" name="Freeform 7">
              <a:extLst>
                <a:ext uri="{FF2B5EF4-FFF2-40B4-BE49-F238E27FC236}">
                  <a16:creationId xmlns:a16="http://schemas.microsoft.com/office/drawing/2014/main" id="{41FCCB3C-DE5D-478E-A52C-05405F14C887}"/>
                </a:ext>
                <a:ext uri="{C183D7F6-B498-43B3-948B-1728B52AA6E4}">
                  <adec:decorative xmlns=""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51351" y="1788400"/>
              <a:ext cx="8035925" cy="5083516"/>
            </a:xfrm>
            <a:custGeom>
              <a:avLst/>
              <a:gdLst>
                <a:gd name="T0" fmla="*/ 1302 w 1688"/>
                <a:gd name="T1" fmla="*/ 1066 h 1066"/>
                <a:gd name="T2" fmla="*/ 1613 w 1688"/>
                <a:gd name="T3" fmla="*/ 850 h 1066"/>
                <a:gd name="T4" fmla="*/ 1517 w 1688"/>
                <a:gd name="T5" fmla="*/ 471 h 1066"/>
                <a:gd name="T6" fmla="*/ 798 w 1688"/>
                <a:gd name="T7" fmla="*/ 28 h 1066"/>
                <a:gd name="T8" fmla="*/ 181 w 1688"/>
                <a:gd name="T9" fmla="*/ 333 h 1066"/>
                <a:gd name="T10" fmla="*/ 420 w 1688"/>
                <a:gd name="T11" fmla="*/ 1066 h 1066"/>
              </a:gdLst>
              <a:ahLst/>
              <a:cxnLst>
                <a:cxn ang="0">
                  <a:pos x="T0" y="T1"/>
                </a:cxn>
                <a:cxn ang="0">
                  <a:pos x="T2" y="T3"/>
                </a:cxn>
                <a:cxn ang="0">
                  <a:pos x="T4" y="T5"/>
                </a:cxn>
                <a:cxn ang="0">
                  <a:pos x="T6" y="T7"/>
                </a:cxn>
                <a:cxn ang="0">
                  <a:pos x="T8" y="T9"/>
                </a:cxn>
                <a:cxn ang="0">
                  <a:pos x="T10" y="T11"/>
                </a:cxn>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8" name="Freeform 8">
              <a:extLst>
                <a:ext uri="{FF2B5EF4-FFF2-40B4-BE49-F238E27FC236}">
                  <a16:creationId xmlns:a16="http://schemas.microsoft.com/office/drawing/2014/main" id="{B12C21A1-12F3-4131-97E0-5D8E7D90006B}"/>
                </a:ext>
                <a:ext uri="{C183D7F6-B498-43B3-948B-1728B52AA6E4}">
                  <adec:decorative xmlns=""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1" y="549842"/>
              <a:ext cx="10334625" cy="6322075"/>
            </a:xfrm>
            <a:custGeom>
              <a:avLst/>
              <a:gdLst>
                <a:gd name="T0" fmla="*/ 1873 w 2171"/>
                <a:gd name="T1" fmla="*/ 1326 h 1326"/>
                <a:gd name="T2" fmla="*/ 1609 w 2171"/>
                <a:gd name="T3" fmla="*/ 473 h 1326"/>
                <a:gd name="T4" fmla="*/ 880 w 2171"/>
                <a:gd name="T5" fmla="*/ 63 h 1326"/>
                <a:gd name="T6" fmla="*/ 0 w 2171"/>
                <a:gd name="T7" fmla="*/ 423 h 1326"/>
              </a:gdLst>
              <a:ahLst/>
              <a:cxnLst>
                <a:cxn ang="0">
                  <a:pos x="T0" y="T1"/>
                </a:cxn>
                <a:cxn ang="0">
                  <a:pos x="T2" y="T3"/>
                </a:cxn>
                <a:cxn ang="0">
                  <a:pos x="T4" y="T5"/>
                </a:cxn>
                <a:cxn ang="0">
                  <a:pos x="T6" y="T7"/>
                </a:cxn>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2" name="Freeform 9">
              <a:extLst>
                <a:ext uri="{FF2B5EF4-FFF2-40B4-BE49-F238E27FC236}">
                  <a16:creationId xmlns:a16="http://schemas.microsoft.com/office/drawing/2014/main" id="{57B08C22-C23D-4974-8C4A-EC398969599E}"/>
                </a:ext>
                <a:ext uri="{C183D7F6-B498-43B3-948B-1728B52AA6E4}">
                  <adec:decorative xmlns=""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701" y="6186246"/>
              <a:ext cx="504825" cy="681527"/>
            </a:xfrm>
            <a:custGeom>
              <a:avLst/>
              <a:gdLst>
                <a:gd name="T0" fmla="*/ 0 w 106"/>
                <a:gd name="T1" fmla="*/ 0 h 143"/>
                <a:gd name="T2" fmla="*/ 106 w 106"/>
                <a:gd name="T3" fmla="*/ 143 h 143"/>
              </a:gdLst>
              <a:ahLst/>
              <a:cxnLst>
                <a:cxn ang="0">
                  <a:pos x="T0" y="T1"/>
                </a:cxn>
                <a:cxn ang="0">
                  <a:pos x="T2" y="T3"/>
                </a:cxn>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9" name="Freeform 10">
              <a:extLst>
                <a:ext uri="{FF2B5EF4-FFF2-40B4-BE49-F238E27FC236}">
                  <a16:creationId xmlns:a16="http://schemas.microsoft.com/office/drawing/2014/main" id="{18F838D6-6CEF-4AD3-8FFF-70631191B005}"/>
                </a:ext>
                <a:ext uri="{C183D7F6-B498-43B3-948B-1728B52AA6E4}">
                  <adec:decorative xmlns=""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1" y="-51881"/>
              <a:ext cx="11091863" cy="6923796"/>
            </a:xfrm>
            <a:custGeom>
              <a:avLst/>
              <a:gdLst>
                <a:gd name="T0" fmla="*/ 2046 w 2330"/>
                <a:gd name="T1" fmla="*/ 1452 h 1452"/>
                <a:gd name="T2" fmla="*/ 1813 w 2330"/>
                <a:gd name="T3" fmla="*/ 601 h 1452"/>
                <a:gd name="T4" fmla="*/ 956 w 2330"/>
                <a:gd name="T5" fmla="*/ 97 h 1452"/>
                <a:gd name="T6" fmla="*/ 0 w 2330"/>
                <a:gd name="T7" fmla="*/ 366 h 1452"/>
              </a:gdLst>
              <a:ahLst/>
              <a:cxnLst>
                <a:cxn ang="0">
                  <a:pos x="T0" y="T1"/>
                </a:cxn>
                <a:cxn ang="0">
                  <a:pos x="T2" y="T3"/>
                </a:cxn>
                <a:cxn ang="0">
                  <a:pos x="T4" y="T5"/>
                </a:cxn>
                <a:cxn ang="0">
                  <a:pos x="T6" y="T7"/>
                </a:cxn>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4" name="Freeform 11">
              <a:extLst>
                <a:ext uri="{FF2B5EF4-FFF2-40B4-BE49-F238E27FC236}">
                  <a16:creationId xmlns:a16="http://schemas.microsoft.com/office/drawing/2014/main" id="{ABE64B1D-7895-4391-9A4F-CB1B82F24CA4}"/>
                </a:ext>
                <a:ext uri="{C183D7F6-B498-43B3-948B-1728B52AA6E4}">
                  <adec:decorative xmlns=""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426601" y="5579"/>
              <a:ext cx="5788025" cy="6847184"/>
            </a:xfrm>
            <a:custGeom>
              <a:avLst/>
              <a:gdLst>
                <a:gd name="T0" fmla="*/ 1094 w 1216"/>
                <a:gd name="T1" fmla="*/ 1436 h 1436"/>
                <a:gd name="T2" fmla="*/ 709 w 1216"/>
                <a:gd name="T3" fmla="*/ 551 h 1436"/>
                <a:gd name="T4" fmla="*/ 0 w 1216"/>
                <a:gd name="T5" fmla="*/ 0 h 1436"/>
              </a:gdLst>
              <a:ahLst/>
              <a:cxnLst>
                <a:cxn ang="0">
                  <a:pos x="T0" y="T1"/>
                </a:cxn>
                <a:cxn ang="0">
                  <a:pos x="T2" y="T3"/>
                </a:cxn>
                <a:cxn ang="0">
                  <a:pos x="T4" y="T5"/>
                </a:cxn>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0" name="Freeform 12">
              <a:extLst>
                <a:ext uri="{FF2B5EF4-FFF2-40B4-BE49-F238E27FC236}">
                  <a16:creationId xmlns:a16="http://schemas.microsoft.com/office/drawing/2014/main" id="{7D863829-E630-40B5-A7D8-62BD5E569CDB}"/>
                </a:ext>
                <a:ext uri="{C183D7F6-B498-43B3-948B-1728B52AA6E4}">
                  <adec:decorative xmlns=""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1" y="5579"/>
              <a:ext cx="1057275" cy="614491"/>
            </a:xfrm>
            <a:custGeom>
              <a:avLst/>
              <a:gdLst>
                <a:gd name="T0" fmla="*/ 222 w 222"/>
                <a:gd name="T1" fmla="*/ 0 h 129"/>
                <a:gd name="T2" fmla="*/ 0 w 222"/>
                <a:gd name="T3" fmla="*/ 129 h 129"/>
              </a:gdLst>
              <a:ahLst/>
              <a:cxnLst>
                <a:cxn ang="0">
                  <a:pos x="T0" y="T1"/>
                </a:cxn>
                <a:cxn ang="0">
                  <a:pos x="T2" y="T3"/>
                </a:cxn>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6" name="Freeform 13">
              <a:extLst>
                <a:ext uri="{FF2B5EF4-FFF2-40B4-BE49-F238E27FC236}">
                  <a16:creationId xmlns:a16="http://schemas.microsoft.com/office/drawing/2014/main" id="{108C08B0-CDE1-47FB-AF0E-2DBAED706D22}"/>
                </a:ext>
                <a:ext uri="{C183D7F6-B498-43B3-948B-1728B52AA6E4}">
                  <adec:decorative xmlns=""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821889" y="5579"/>
              <a:ext cx="5588000" cy="6866337"/>
            </a:xfrm>
            <a:custGeom>
              <a:avLst/>
              <a:gdLst>
                <a:gd name="T0" fmla="*/ 1067 w 1174"/>
                <a:gd name="T1" fmla="*/ 1440 h 1440"/>
                <a:gd name="T2" fmla="*/ 698 w 1174"/>
                <a:gd name="T3" fmla="*/ 577 h 1440"/>
                <a:gd name="T4" fmla="*/ 0 w 1174"/>
                <a:gd name="T5" fmla="*/ 0 h 1440"/>
              </a:gdLst>
              <a:ahLst/>
              <a:cxnLst>
                <a:cxn ang="0">
                  <a:pos x="T0" y="T1"/>
                </a:cxn>
                <a:cxn ang="0">
                  <a:pos x="T2" y="T3"/>
                </a:cxn>
                <a:cxn ang="0">
                  <a:pos x="T4" y="T5"/>
                </a:cxn>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1" name="Freeform 14">
              <a:extLst>
                <a:ext uri="{FF2B5EF4-FFF2-40B4-BE49-F238E27FC236}">
                  <a16:creationId xmlns:a16="http://schemas.microsoft.com/office/drawing/2014/main" id="{C03037EC-59ED-4C33-ADB9-F21216C99212}"/>
                </a:ext>
                <a:ext uri="{C183D7F6-B498-43B3-948B-1728B52AA6E4}">
                  <adec:decorative xmlns=""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701" y="790"/>
              <a:ext cx="595313" cy="352734"/>
            </a:xfrm>
            <a:custGeom>
              <a:avLst/>
              <a:gdLst>
                <a:gd name="T0" fmla="*/ 125 w 125"/>
                <a:gd name="T1" fmla="*/ 0 h 74"/>
                <a:gd name="T2" fmla="*/ 0 w 125"/>
                <a:gd name="T3" fmla="*/ 74 h 74"/>
              </a:gdLst>
              <a:ahLst/>
              <a:cxnLst>
                <a:cxn ang="0">
                  <a:pos x="T0" y="T1"/>
                </a:cxn>
                <a:cxn ang="0">
                  <a:pos x="T2" y="T3"/>
                </a:cxn>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8" name="Freeform 15">
              <a:extLst>
                <a:ext uri="{FF2B5EF4-FFF2-40B4-BE49-F238E27FC236}">
                  <a16:creationId xmlns:a16="http://schemas.microsoft.com/office/drawing/2014/main" id="{F1BC9F07-ACFC-4F82-A885-3EB11855705B}"/>
                </a:ext>
                <a:ext uri="{C183D7F6-B498-43B3-948B-1728B52AA6E4}">
                  <adec:decorative xmlns=""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012389" y="5579"/>
              <a:ext cx="5497513" cy="6866337"/>
            </a:xfrm>
            <a:custGeom>
              <a:avLst/>
              <a:gdLst>
                <a:gd name="T0" fmla="*/ 1056 w 1155"/>
                <a:gd name="T1" fmla="*/ 1440 h 1440"/>
                <a:gd name="T2" fmla="*/ 686 w 1155"/>
                <a:gd name="T3" fmla="*/ 580 h 1440"/>
                <a:gd name="T4" fmla="*/ 0 w 1155"/>
                <a:gd name="T5" fmla="*/ 0 h 1440"/>
              </a:gdLst>
              <a:ahLst/>
              <a:cxnLst>
                <a:cxn ang="0">
                  <a:pos x="T0" y="T1"/>
                </a:cxn>
                <a:cxn ang="0">
                  <a:pos x="T2" y="T3"/>
                </a:cxn>
                <a:cxn ang="0">
                  <a:pos x="T4" y="T5"/>
                </a:cxn>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2" name="Freeform 16">
              <a:extLst>
                <a:ext uri="{FF2B5EF4-FFF2-40B4-BE49-F238E27FC236}">
                  <a16:creationId xmlns:a16="http://schemas.microsoft.com/office/drawing/2014/main" id="{2F17A1B0-A6F6-42BB-BE0E-8308DF37B691}"/>
                </a:ext>
                <a:ext uri="{C183D7F6-B498-43B3-948B-1728B52AA6E4}">
                  <adec:decorative xmlns=""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1" y="5579"/>
              <a:ext cx="357188" cy="213875"/>
            </a:xfrm>
            <a:custGeom>
              <a:avLst/>
              <a:gdLst>
                <a:gd name="T0" fmla="*/ 75 w 75"/>
                <a:gd name="T1" fmla="*/ 0 h 45"/>
                <a:gd name="T2" fmla="*/ 0 w 75"/>
                <a:gd name="T3" fmla="*/ 45 h 45"/>
              </a:gdLst>
              <a:ahLst/>
              <a:cxnLst>
                <a:cxn ang="0">
                  <a:pos x="T0" y="T1"/>
                </a:cxn>
                <a:cxn ang="0">
                  <a:pos x="T2" y="T3"/>
                </a:cxn>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0" name="Freeform 17">
              <a:extLst>
                <a:ext uri="{FF2B5EF4-FFF2-40B4-BE49-F238E27FC236}">
                  <a16:creationId xmlns:a16="http://schemas.microsoft.com/office/drawing/2014/main" id="{30A3AB22-CCD5-443F-B634-062749314521}"/>
                </a:ext>
                <a:ext uri="{C183D7F6-B498-43B3-948B-1728B52AA6E4}">
                  <adec:decorative xmlns=""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210826" y="790"/>
              <a:ext cx="5522913" cy="6871126"/>
            </a:xfrm>
            <a:custGeom>
              <a:avLst/>
              <a:gdLst>
                <a:gd name="T0" fmla="*/ 1053 w 1160"/>
                <a:gd name="T1" fmla="*/ 1441 h 1441"/>
                <a:gd name="T2" fmla="*/ 705 w 1160"/>
                <a:gd name="T3" fmla="*/ 599 h 1441"/>
                <a:gd name="T4" fmla="*/ 0 w 1160"/>
                <a:gd name="T5" fmla="*/ 0 h 1441"/>
              </a:gdLst>
              <a:ahLst/>
              <a:cxnLst>
                <a:cxn ang="0">
                  <a:pos x="T0" y="T1"/>
                </a:cxn>
                <a:cxn ang="0">
                  <a:pos x="T2" y="T3"/>
                </a:cxn>
                <a:cxn ang="0">
                  <a:pos x="T4" y="T5"/>
                </a:cxn>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3" name="Freeform 18">
              <a:extLst>
                <a:ext uri="{FF2B5EF4-FFF2-40B4-BE49-F238E27FC236}">
                  <a16:creationId xmlns:a16="http://schemas.microsoft.com/office/drawing/2014/main" id="{FB8D6170-FA75-4C9A-A949-313B3306C320}"/>
                </a:ext>
                <a:ext uri="{C183D7F6-B498-43B3-948B-1728B52AA6E4}">
                  <adec:decorative xmlns=""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63239" y="5579"/>
              <a:ext cx="5413375" cy="6866337"/>
            </a:xfrm>
            <a:custGeom>
              <a:avLst/>
              <a:gdLst>
                <a:gd name="T0" fmla="*/ 1040 w 1137"/>
                <a:gd name="T1" fmla="*/ 1440 h 1440"/>
                <a:gd name="T2" fmla="*/ 698 w 1137"/>
                <a:gd name="T3" fmla="*/ 611 h 1440"/>
                <a:gd name="T4" fmla="*/ 0 w 1137"/>
                <a:gd name="T5" fmla="*/ 0 h 1440"/>
              </a:gdLst>
              <a:ahLst/>
              <a:cxnLst>
                <a:cxn ang="0">
                  <a:pos x="T0" y="T1"/>
                </a:cxn>
                <a:cxn ang="0">
                  <a:pos x="T2" y="T3"/>
                </a:cxn>
                <a:cxn ang="0">
                  <a:pos x="T4" y="T5"/>
                </a:cxn>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2" name="Freeform 19">
              <a:extLst>
                <a:ext uri="{FF2B5EF4-FFF2-40B4-BE49-F238E27FC236}">
                  <a16:creationId xmlns:a16="http://schemas.microsoft.com/office/drawing/2014/main" id="{B4496C90-F537-4075-8DEA-D9EE1108BC87}"/>
                </a:ext>
                <a:ext uri="{C183D7F6-B498-43B3-948B-1728B52AA6E4}">
                  <adec:decorative xmlns=""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877576" y="5579"/>
              <a:ext cx="5037138" cy="6861550"/>
            </a:xfrm>
            <a:custGeom>
              <a:avLst/>
              <a:gdLst>
                <a:gd name="T0" fmla="*/ 1011 w 1058"/>
                <a:gd name="T1" fmla="*/ 1439 h 1439"/>
                <a:gd name="T2" fmla="*/ 648 w 1058"/>
                <a:gd name="T3" fmla="*/ 617 h 1439"/>
                <a:gd name="T4" fmla="*/ 0 w 1058"/>
                <a:gd name="T5" fmla="*/ 0 h 1439"/>
              </a:gdLst>
              <a:ahLst/>
              <a:cxnLst>
                <a:cxn ang="0">
                  <a:pos x="T0" y="T1"/>
                </a:cxn>
                <a:cxn ang="0">
                  <a:pos x="T2" y="T3"/>
                </a:cxn>
                <a:cxn ang="0">
                  <a:pos x="T4" y="T5"/>
                </a:cxn>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4" name="Freeform 20">
              <a:extLst>
                <a:ext uri="{FF2B5EF4-FFF2-40B4-BE49-F238E27FC236}">
                  <a16:creationId xmlns:a16="http://schemas.microsoft.com/office/drawing/2014/main" id="{38B9C147-A820-4F1B-911A-6696E182CE1A}"/>
                </a:ext>
                <a:ext uri="{C183D7F6-B498-43B3-948B-1728B52AA6E4}">
                  <adec:decorative xmlns=""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768289" y="5579"/>
              <a:ext cx="3417888" cy="2742066"/>
            </a:xfrm>
            <a:custGeom>
              <a:avLst/>
              <a:gdLst>
                <a:gd name="T0" fmla="*/ 718 w 718"/>
                <a:gd name="T1" fmla="*/ 575 h 575"/>
                <a:gd name="T2" fmla="*/ 0 w 718"/>
                <a:gd name="T3" fmla="*/ 0 h 575"/>
              </a:gdLst>
              <a:ahLst/>
              <a:cxnLst>
                <a:cxn ang="0">
                  <a:pos x="T0" y="T1"/>
                </a:cxn>
                <a:cxn ang="0">
                  <a:pos x="T2" y="T3"/>
                </a:cxn>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4" name="Freeform 21">
              <a:extLst>
                <a:ext uri="{FF2B5EF4-FFF2-40B4-BE49-F238E27FC236}">
                  <a16:creationId xmlns:a16="http://schemas.microsoft.com/office/drawing/2014/main" id="{694F2048-6FF3-4259-B955-BD4BF00D6B1E}"/>
                </a:ext>
                <a:ext uri="{C183D7F6-B498-43B3-948B-1728B52AA6E4}">
                  <adec:decorative xmlns=""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235014" y="10367"/>
              <a:ext cx="2951163" cy="2555325"/>
            </a:xfrm>
            <a:custGeom>
              <a:avLst/>
              <a:gdLst>
                <a:gd name="T0" fmla="*/ 620 w 620"/>
                <a:gd name="T1" fmla="*/ 536 h 536"/>
                <a:gd name="T2" fmla="*/ 0 w 620"/>
                <a:gd name="T3" fmla="*/ 0 h 536"/>
              </a:gdLst>
              <a:ahLst/>
              <a:cxnLst>
                <a:cxn ang="0">
                  <a:pos x="T0" y="T1"/>
                </a:cxn>
                <a:cxn ang="0">
                  <a:pos x="T2" y="T3"/>
                </a:cxn>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5" name="Freeform 22">
              <a:extLst>
                <a:ext uri="{FF2B5EF4-FFF2-40B4-BE49-F238E27FC236}">
                  <a16:creationId xmlns:a16="http://schemas.microsoft.com/office/drawing/2014/main" id="{0A7C1E93-8A9B-4E1C-AE3F-ABC027722904}"/>
                </a:ext>
                <a:ext uri="{C183D7F6-B498-43B3-948B-1728B52AA6E4}">
                  <adec:decorative xmlns=""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20826" y="5579"/>
              <a:ext cx="2165350" cy="1358265"/>
            </a:xfrm>
            <a:custGeom>
              <a:avLst/>
              <a:gdLst>
                <a:gd name="T0" fmla="*/ 0 w 455"/>
                <a:gd name="T1" fmla="*/ 0 h 285"/>
                <a:gd name="T2" fmla="*/ 455 w 455"/>
                <a:gd name="T3" fmla="*/ 285 h 285"/>
              </a:gdLst>
              <a:ahLst/>
              <a:cxnLst>
                <a:cxn ang="0">
                  <a:pos x="T0" y="T1"/>
                </a:cxn>
                <a:cxn ang="0">
                  <a:pos x="T2" y="T3"/>
                </a:cxn>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6" name="Freeform 23">
              <a:extLst>
                <a:ext uri="{FF2B5EF4-FFF2-40B4-BE49-F238E27FC236}">
                  <a16:creationId xmlns:a16="http://schemas.microsoft.com/office/drawing/2014/main" id="{14E49EED-E5E0-44DB-B37B-2BEA3458B550}"/>
                </a:ext>
                <a:ext uri="{C183D7F6-B498-43B3-948B-1728B52AA6E4}">
                  <adec:decorative xmlns=""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90826" y="5579"/>
              <a:ext cx="895350" cy="534687"/>
            </a:xfrm>
            <a:custGeom>
              <a:avLst/>
              <a:gdLst>
                <a:gd name="T0" fmla="*/ 0 w 188"/>
                <a:gd name="T1" fmla="*/ 0 h 112"/>
                <a:gd name="T2" fmla="*/ 188 w 188"/>
                <a:gd name="T3" fmla="*/ 112 h 112"/>
              </a:gdLst>
              <a:ahLst/>
              <a:cxnLst>
                <a:cxn ang="0">
                  <a:pos x="T0" y="T1"/>
                </a:cxn>
                <a:cxn ang="0">
                  <a:pos x="T2" y="T3"/>
                </a:cxn>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88" name="Group 87">
            <a:extLst>
              <a:ext uri="{FF2B5EF4-FFF2-40B4-BE49-F238E27FC236}">
                <a16:creationId xmlns:a16="http://schemas.microsoft.com/office/drawing/2014/main" id="{1C4B98F4-653D-46AB-9EFC-04A7152FB7D8}"/>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669293" y="3893141"/>
            <a:ext cx="8845667" cy="1771275"/>
            <a:chOff x="1669293" y="3893141"/>
            <a:chExt cx="8845667" cy="1771275"/>
          </a:xfrm>
        </p:grpSpPr>
        <p:sp>
          <p:nvSpPr>
            <p:cNvPr id="156" name="Isosceles Triangle 39">
              <a:extLst>
                <a:ext uri="{FF2B5EF4-FFF2-40B4-BE49-F238E27FC236}">
                  <a16:creationId xmlns:a16="http://schemas.microsoft.com/office/drawing/2014/main" id="{5D1A9DED-09C5-4064-8650-8EA6D906003E}"/>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ectangle 89">
              <a:extLst>
                <a:ext uri="{FF2B5EF4-FFF2-40B4-BE49-F238E27FC236}">
                  <a16:creationId xmlns:a16="http://schemas.microsoft.com/office/drawing/2014/main" id="{ABD03058-30E5-47E3-869D-89CB50CFEF80}"/>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1669293" y="3893141"/>
              <a:ext cx="8845667" cy="142021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Başlık 1">
            <a:extLst>
              <a:ext uri="{FF2B5EF4-FFF2-40B4-BE49-F238E27FC236}">
                <a16:creationId xmlns:a16="http://schemas.microsoft.com/office/drawing/2014/main" id="{DC9A6620-ACD0-4032-BCBD-CDD5BEBE9B17}"/>
              </a:ext>
            </a:extLst>
          </p:cNvPr>
          <p:cNvSpPr>
            <a:spLocks noGrp="1"/>
          </p:cNvSpPr>
          <p:nvPr>
            <p:ph type="ctrTitle"/>
          </p:nvPr>
        </p:nvSpPr>
        <p:spPr>
          <a:xfrm>
            <a:off x="1797000" y="4258760"/>
            <a:ext cx="8672295" cy="727748"/>
          </a:xfrm>
        </p:spPr>
        <p:txBody>
          <a:bodyPr>
            <a:noAutofit/>
          </a:bodyPr>
          <a:lstStyle/>
          <a:p>
            <a:r>
              <a:rPr lang="tr-TR" dirty="0">
                <a:latin typeface="Algerian" panose="04020705040A02060702" pitchFamily="82" charset="0"/>
              </a:rPr>
              <a:t>ZAMAN YÖNETİMİ</a:t>
            </a:r>
          </a:p>
        </p:txBody>
      </p:sp>
      <p:pic>
        <p:nvPicPr>
          <p:cNvPr id="17410" name="Picture 2" descr="http://www.yeniisfikirleri.net/wp-content/uploads/2019/08/zaman-yonetimi-ipuclari.jpg"/>
          <p:cNvPicPr>
            <a:picLocks noChangeAspect="1" noChangeArrowheads="1"/>
          </p:cNvPicPr>
          <p:nvPr/>
        </p:nvPicPr>
        <p:blipFill>
          <a:blip r:embed="rId2"/>
          <a:srcRect l="-644" t="6073" r="1104" b="6155"/>
          <a:stretch>
            <a:fillRect/>
          </a:stretch>
        </p:blipFill>
        <p:spPr bwMode="auto">
          <a:xfrm>
            <a:off x="3156858" y="947058"/>
            <a:ext cx="5878285" cy="2926080"/>
          </a:xfrm>
          <a:prstGeom prst="rect">
            <a:avLst/>
          </a:prstGeom>
          <a:noFill/>
        </p:spPr>
      </p:pic>
      <p:pic>
        <p:nvPicPr>
          <p:cNvPr id="16386" name="Picture 2" descr="Elbistan Rehberlik ve Araştırma Merkezi Fotoğrafı"/>
          <p:cNvPicPr>
            <a:picLocks noChangeAspect="1" noChangeArrowheads="1"/>
          </p:cNvPicPr>
          <p:nvPr/>
        </p:nvPicPr>
        <p:blipFill>
          <a:blip r:embed="rId3"/>
          <a:srcRect l="35896" t="24345" r="35722" b="26190"/>
          <a:stretch>
            <a:fillRect/>
          </a:stretch>
        </p:blipFill>
        <p:spPr bwMode="auto">
          <a:xfrm>
            <a:off x="809897" y="365760"/>
            <a:ext cx="1828800" cy="1790378"/>
          </a:xfrm>
          <a:prstGeom prst="rect">
            <a:avLst/>
          </a:prstGeom>
          <a:noFill/>
        </p:spPr>
      </p:pic>
      <p:pic>
        <p:nvPicPr>
          <p:cNvPr id="16387" name="Picture 3"/>
          <p:cNvPicPr>
            <a:picLocks noChangeAspect="1" noChangeArrowheads="1"/>
          </p:cNvPicPr>
          <p:nvPr/>
        </p:nvPicPr>
        <p:blipFill>
          <a:blip r:embed="rId4"/>
          <a:srcRect l="41564" t="39107" r="43175" b="33036"/>
          <a:stretch>
            <a:fillRect/>
          </a:stretch>
        </p:blipFill>
        <p:spPr bwMode="auto">
          <a:xfrm>
            <a:off x="9757954" y="261257"/>
            <a:ext cx="1985555" cy="2037805"/>
          </a:xfrm>
          <a:prstGeom prst="rect">
            <a:avLst/>
          </a:prstGeom>
          <a:noFill/>
          <a:ln w="9525">
            <a:noFill/>
            <a:miter lim="800000"/>
            <a:headEnd/>
            <a:tailEnd/>
          </a:ln>
          <a:effectLst/>
        </p:spPr>
      </p:pic>
      <p:sp>
        <p:nvSpPr>
          <p:cNvPr id="30" name="29 Altbilgi Yer Tutucusu"/>
          <p:cNvSpPr>
            <a:spLocks noGrp="1"/>
          </p:cNvSpPr>
          <p:nvPr>
            <p:ph type="ftr" sz="quarter" idx="11"/>
          </p:nvPr>
        </p:nvSpPr>
        <p:spPr/>
        <p:txBody>
          <a:bodyPr/>
          <a:lstStyle/>
          <a:p>
            <a:r>
              <a:rPr lang="en-US" smtClean="0"/>
              <a:t>Elbistan Rehberlik ve Araştırma Merkezi</a:t>
            </a:r>
            <a:endParaRPr lang="en-US" dirty="0"/>
          </a:p>
        </p:txBody>
      </p:sp>
    </p:spTree>
    <p:extLst>
      <p:ext uri="{BB962C8B-B14F-4D97-AF65-F5344CB8AC3E}">
        <p14:creationId xmlns:p14="http://schemas.microsoft.com/office/powerpoint/2010/main" val="151319619"/>
      </p:ext>
    </p:extLst>
  </p:cSld>
  <p:clrMapOvr>
    <a:masterClrMapping/>
  </p:clrMapOvr>
  <p:transition spd="med">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3" name="Rectangle 152">
            <a:extLst>
              <a:ext uri="{FF2B5EF4-FFF2-40B4-BE49-F238E27FC236}">
                <a16:creationId xmlns:a16="http://schemas.microsoft.com/office/drawing/2014/main" id="{982413CC-69E6-4BDA-A88D-E4EF8F95B27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5" name="Group 154">
            <a:extLst>
              <a:ext uri="{FF2B5EF4-FFF2-40B4-BE49-F238E27FC236}">
                <a16:creationId xmlns:a16="http://schemas.microsoft.com/office/drawing/2014/main" id="{4F1F7357-8633-4CE7-BF80-475EE8A2FAEA}"/>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156" name="Freeform 5">
              <a:extLst>
                <a:ext uri="{FF2B5EF4-FFF2-40B4-BE49-F238E27FC236}">
                  <a16:creationId xmlns:a16="http://schemas.microsoft.com/office/drawing/2014/main" id="{E402FE4E-C12D-497C-AF81-F08E4E02B457}"/>
                </a:ext>
                <a:ext uri="{C183D7F6-B498-43B3-948B-1728B52AA6E4}">
                  <adec:decorative xmlns=""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306513" y="0"/>
              <a:ext cx="3862388" cy="6843713"/>
            </a:xfrm>
            <a:custGeom>
              <a:avLst/>
              <a:gdLst>
                <a:gd name="T0" fmla="*/ 813 w 813"/>
                <a:gd name="T1" fmla="*/ 0 h 1440"/>
                <a:gd name="T2" fmla="*/ 435 w 813"/>
                <a:gd name="T3" fmla="*/ 1440 h 1440"/>
              </a:gdLst>
              <a:ahLst/>
              <a:cxnLst>
                <a:cxn ang="0">
                  <a:pos x="T0" y="T1"/>
                </a:cxn>
                <a:cxn ang="0">
                  <a:pos x="T2" y="T3"/>
                </a:cxn>
              </a:cxnLst>
              <a:rect l="0" t="0" r="r" b="b"/>
              <a:pathLst>
                <a:path w="813" h="1440">
                  <a:moveTo>
                    <a:pt x="813" y="0"/>
                  </a:moveTo>
                  <a:cubicBezTo>
                    <a:pt x="331" y="221"/>
                    <a:pt x="0" y="1039"/>
                    <a:pt x="435" y="144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7" name="Freeform 6">
              <a:extLst>
                <a:ext uri="{FF2B5EF4-FFF2-40B4-BE49-F238E27FC236}">
                  <a16:creationId xmlns:a16="http://schemas.microsoft.com/office/drawing/2014/main" id="{59247B10-170D-4E62-849A-38FCB43C6AF9}"/>
                </a:ext>
                <a:ext uri="{C183D7F6-B498-43B3-948B-1728B52AA6E4}">
                  <adec:decorative xmlns=""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26725" y="9525"/>
              <a:ext cx="1539875" cy="555625"/>
            </a:xfrm>
            <a:custGeom>
              <a:avLst/>
              <a:gdLst>
                <a:gd name="T0" fmla="*/ 324 w 324"/>
                <a:gd name="T1" fmla="*/ 117 h 117"/>
                <a:gd name="T2" fmla="*/ 0 w 324"/>
                <a:gd name="T3" fmla="*/ 0 h 117"/>
              </a:gdLst>
              <a:ahLst/>
              <a:cxnLst>
                <a:cxn ang="0">
                  <a:pos x="T0" y="T1"/>
                </a:cxn>
                <a:cxn ang="0">
                  <a:pos x="T2" y="T3"/>
                </a:cxn>
              </a:cxnLst>
              <a:rect l="0" t="0" r="r" b="b"/>
              <a:pathLst>
                <a:path w="324" h="117">
                  <a:moveTo>
                    <a:pt x="324" y="117"/>
                  </a:moveTo>
                  <a:cubicBezTo>
                    <a:pt x="223" y="64"/>
                    <a:pt x="107" y="28"/>
                    <a:pt x="0" y="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8" name="Freeform 7">
              <a:extLst>
                <a:ext uri="{FF2B5EF4-FFF2-40B4-BE49-F238E27FC236}">
                  <a16:creationId xmlns:a16="http://schemas.microsoft.com/office/drawing/2014/main" id="{89A587A7-1BEF-45AA-9EFC-6558A8749CE3}"/>
                </a:ext>
                <a:ext uri="{C183D7F6-B498-43B3-948B-1728B52AA6E4}">
                  <adec:decorative xmlns=""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247313" y="5013325"/>
              <a:ext cx="1919288" cy="1830388"/>
            </a:xfrm>
            <a:custGeom>
              <a:avLst/>
              <a:gdLst>
                <a:gd name="T0" fmla="*/ 0 w 404"/>
                <a:gd name="T1" fmla="*/ 385 h 385"/>
                <a:gd name="T2" fmla="*/ 404 w 404"/>
                <a:gd name="T3" fmla="*/ 0 h 385"/>
              </a:gdLst>
              <a:ahLst/>
              <a:cxnLst>
                <a:cxn ang="0">
                  <a:pos x="T0" y="T1"/>
                </a:cxn>
                <a:cxn ang="0">
                  <a:pos x="T2" y="T3"/>
                </a:cxn>
              </a:cxnLst>
              <a:rect l="0" t="0" r="r" b="b"/>
              <a:pathLst>
                <a:path w="404" h="385">
                  <a:moveTo>
                    <a:pt x="0" y="385"/>
                  </a:moveTo>
                  <a:cubicBezTo>
                    <a:pt x="146" y="272"/>
                    <a:pt x="285" y="142"/>
                    <a:pt x="404" y="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9" name="Freeform 8">
              <a:extLst>
                <a:ext uri="{FF2B5EF4-FFF2-40B4-BE49-F238E27FC236}">
                  <a16:creationId xmlns:a16="http://schemas.microsoft.com/office/drawing/2014/main" id="{AC25B5A1-6EF7-44EC-A2F0-1EDC96A79B07}"/>
                </a:ext>
                <a:ext uri="{C183D7F6-B498-43B3-948B-1728B52AA6E4}">
                  <adec:decorative xmlns=""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0775" y="0"/>
              <a:ext cx="3676650" cy="6843713"/>
            </a:xfrm>
            <a:custGeom>
              <a:avLst/>
              <a:gdLst>
                <a:gd name="T0" fmla="*/ 774 w 774"/>
                <a:gd name="T1" fmla="*/ 0 h 1440"/>
                <a:gd name="T2" fmla="*/ 411 w 774"/>
                <a:gd name="T3" fmla="*/ 1440 h 1440"/>
              </a:gdLst>
              <a:ahLst/>
              <a:cxnLst>
                <a:cxn ang="0">
                  <a:pos x="T0" y="T1"/>
                </a:cxn>
                <a:cxn ang="0">
                  <a:pos x="T2" y="T3"/>
                </a:cxn>
              </a:cxnLst>
              <a:rect l="0" t="0" r="r" b="b"/>
              <a:pathLst>
                <a:path w="774" h="1440">
                  <a:moveTo>
                    <a:pt x="774" y="0"/>
                  </a:moveTo>
                  <a:cubicBezTo>
                    <a:pt x="312" y="240"/>
                    <a:pt x="0" y="1034"/>
                    <a:pt x="411" y="1440"/>
                  </a:cubicBezTo>
                </a:path>
              </a:pathLst>
            </a:custGeom>
            <a:noFill/>
            <a:ln w="9525" cap="flat">
              <a:solidFill>
                <a:schemeClr val="tx1">
                  <a:alpha val="15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0" name="Freeform 9">
              <a:extLst>
                <a:ext uri="{FF2B5EF4-FFF2-40B4-BE49-F238E27FC236}">
                  <a16:creationId xmlns:a16="http://schemas.microsoft.com/office/drawing/2014/main" id="{80B8582C-7E17-4115-9FF1-979C8405CB5E}"/>
                </a:ext>
                <a:ext uri="{C183D7F6-B498-43B3-948B-1728B52AA6E4}">
                  <adec:decorative xmlns=""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02988" y="9525"/>
              <a:ext cx="963613" cy="366713"/>
            </a:xfrm>
            <a:custGeom>
              <a:avLst/>
              <a:gdLst>
                <a:gd name="T0" fmla="*/ 203 w 203"/>
                <a:gd name="T1" fmla="*/ 77 h 77"/>
                <a:gd name="T2" fmla="*/ 0 w 203"/>
                <a:gd name="T3" fmla="*/ 0 h 77"/>
              </a:gdLst>
              <a:ahLst/>
              <a:cxnLst>
                <a:cxn ang="0">
                  <a:pos x="T0" y="T1"/>
                </a:cxn>
                <a:cxn ang="0">
                  <a:pos x="T2" y="T3"/>
                </a:cxn>
              </a:cxnLst>
              <a:rect l="0" t="0" r="r" b="b"/>
              <a:pathLst>
                <a:path w="203" h="77">
                  <a:moveTo>
                    <a:pt x="203" y="77"/>
                  </a:moveTo>
                  <a:cubicBezTo>
                    <a:pt x="138" y="46"/>
                    <a:pt x="68" y="21"/>
                    <a:pt x="0" y="0"/>
                  </a:cubicBezTo>
                </a:path>
              </a:pathLst>
            </a:custGeom>
            <a:noFill/>
            <a:ln w="9525" cap="flat">
              <a:solidFill>
                <a:schemeClr val="tx1">
                  <a:alpha val="15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1" name="Freeform 10">
              <a:extLst>
                <a:ext uri="{FF2B5EF4-FFF2-40B4-BE49-F238E27FC236}">
                  <a16:creationId xmlns:a16="http://schemas.microsoft.com/office/drawing/2014/main" id="{F6C4AB66-7A18-4E51-935B-237F4CA82720}"/>
                </a:ext>
                <a:ext uri="{C183D7F6-B498-43B3-948B-1728B52AA6E4}">
                  <adec:decorative xmlns=""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494963" y="5275263"/>
              <a:ext cx="1666875" cy="1577975"/>
            </a:xfrm>
            <a:custGeom>
              <a:avLst/>
              <a:gdLst>
                <a:gd name="T0" fmla="*/ 0 w 351"/>
                <a:gd name="T1" fmla="*/ 332 h 332"/>
                <a:gd name="T2" fmla="*/ 351 w 351"/>
                <a:gd name="T3" fmla="*/ 0 h 332"/>
              </a:gdLst>
              <a:ahLst/>
              <a:cxnLst>
                <a:cxn ang="0">
                  <a:pos x="T0" y="T1"/>
                </a:cxn>
                <a:cxn ang="0">
                  <a:pos x="T2" y="T3"/>
                </a:cxn>
              </a:cxnLst>
              <a:rect l="0" t="0" r="r" b="b"/>
              <a:pathLst>
                <a:path w="351" h="332">
                  <a:moveTo>
                    <a:pt x="0" y="332"/>
                  </a:moveTo>
                  <a:cubicBezTo>
                    <a:pt x="125" y="232"/>
                    <a:pt x="245" y="121"/>
                    <a:pt x="351" y="0"/>
                  </a:cubicBezTo>
                </a:path>
              </a:pathLst>
            </a:custGeom>
            <a:noFill/>
            <a:ln w="9525" cap="flat">
              <a:solidFill>
                <a:schemeClr val="tx1">
                  <a:alpha val="15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2" name="Freeform 11">
              <a:extLst>
                <a:ext uri="{FF2B5EF4-FFF2-40B4-BE49-F238E27FC236}">
                  <a16:creationId xmlns:a16="http://schemas.microsoft.com/office/drawing/2014/main" id="{CDF12911-A240-4580-8788-0C49DB1FEDBF}"/>
                </a:ext>
                <a:ext uri="{C183D7F6-B498-43B3-948B-1728B52AA6E4}">
                  <adec:decorative xmlns=""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1713" y="0"/>
              <a:ext cx="3621088" cy="6843713"/>
            </a:xfrm>
            <a:custGeom>
              <a:avLst/>
              <a:gdLst>
                <a:gd name="T0" fmla="*/ 762 w 762"/>
                <a:gd name="T1" fmla="*/ 0 h 1440"/>
                <a:gd name="T2" fmla="*/ 403 w 762"/>
                <a:gd name="T3" fmla="*/ 1440 h 1440"/>
              </a:gdLst>
              <a:ahLst/>
              <a:cxnLst>
                <a:cxn ang="0">
                  <a:pos x="T0" y="T1"/>
                </a:cxn>
                <a:cxn ang="0">
                  <a:pos x="T2" y="T3"/>
                </a:cxn>
              </a:cxnLst>
              <a:rect l="0" t="0" r="r" b="b"/>
              <a:pathLst>
                <a:path w="762" h="1440">
                  <a:moveTo>
                    <a:pt x="762" y="0"/>
                  </a:moveTo>
                  <a:cubicBezTo>
                    <a:pt x="308" y="245"/>
                    <a:pt x="0" y="1033"/>
                    <a:pt x="403" y="144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3" name="Freeform 12">
              <a:extLst>
                <a:ext uri="{FF2B5EF4-FFF2-40B4-BE49-F238E27FC236}">
                  <a16:creationId xmlns:a16="http://schemas.microsoft.com/office/drawing/2014/main" id="{EAE0F5DE-442D-4F6C-B02C-2568ED195858}"/>
                </a:ext>
                <a:ext uri="{C183D7F6-B498-43B3-948B-1728B52AA6E4}">
                  <adec:decorative xmlns=""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501438" y="9525"/>
              <a:ext cx="665163" cy="257175"/>
            </a:xfrm>
            <a:custGeom>
              <a:avLst/>
              <a:gdLst>
                <a:gd name="T0" fmla="*/ 140 w 140"/>
                <a:gd name="T1" fmla="*/ 54 h 54"/>
                <a:gd name="T2" fmla="*/ 0 w 140"/>
                <a:gd name="T3" fmla="*/ 0 h 54"/>
              </a:gdLst>
              <a:ahLst/>
              <a:cxnLst>
                <a:cxn ang="0">
                  <a:pos x="T0" y="T1"/>
                </a:cxn>
                <a:cxn ang="0">
                  <a:pos x="T2" y="T3"/>
                </a:cxn>
              </a:cxnLst>
              <a:rect l="0" t="0" r="r" b="b"/>
              <a:pathLst>
                <a:path w="140" h="54">
                  <a:moveTo>
                    <a:pt x="140" y="54"/>
                  </a:moveTo>
                  <a:cubicBezTo>
                    <a:pt x="95" y="34"/>
                    <a:pt x="48" y="16"/>
                    <a:pt x="0" y="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4" name="Freeform 13">
              <a:extLst>
                <a:ext uri="{FF2B5EF4-FFF2-40B4-BE49-F238E27FC236}">
                  <a16:creationId xmlns:a16="http://schemas.microsoft.com/office/drawing/2014/main" id="{4F24A002-AFDE-4034-85BE-CBF005AE9238}"/>
                </a:ext>
                <a:ext uri="{C183D7F6-B498-43B3-948B-1728B52AA6E4}">
                  <adec:decorative xmlns=""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41013" y="5408613"/>
              <a:ext cx="1525588" cy="1435100"/>
            </a:xfrm>
            <a:custGeom>
              <a:avLst/>
              <a:gdLst>
                <a:gd name="T0" fmla="*/ 0 w 321"/>
                <a:gd name="T1" fmla="*/ 302 h 302"/>
                <a:gd name="T2" fmla="*/ 321 w 321"/>
                <a:gd name="T3" fmla="*/ 0 h 302"/>
              </a:gdLst>
              <a:ahLst/>
              <a:cxnLst>
                <a:cxn ang="0">
                  <a:pos x="T0" y="T1"/>
                </a:cxn>
                <a:cxn ang="0">
                  <a:pos x="T2" y="T3"/>
                </a:cxn>
              </a:cxnLst>
              <a:rect l="0" t="0" r="r" b="b"/>
              <a:pathLst>
                <a:path w="321" h="302">
                  <a:moveTo>
                    <a:pt x="0" y="302"/>
                  </a:moveTo>
                  <a:cubicBezTo>
                    <a:pt x="114" y="210"/>
                    <a:pt x="223" y="109"/>
                    <a:pt x="321" y="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5" name="Freeform 14">
              <a:extLst>
                <a:ext uri="{FF2B5EF4-FFF2-40B4-BE49-F238E27FC236}">
                  <a16:creationId xmlns:a16="http://schemas.microsoft.com/office/drawing/2014/main" id="{36F0721E-B4B0-4A6C-A92C-F8DE92D3AC02}"/>
                </a:ext>
                <a:ext uri="{C183D7F6-B498-43B3-948B-1728B52AA6E4}">
                  <adec:decorative xmlns=""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1713" y="0"/>
              <a:ext cx="3244850" cy="6843713"/>
            </a:xfrm>
            <a:custGeom>
              <a:avLst/>
              <a:gdLst>
                <a:gd name="T0" fmla="*/ 683 w 683"/>
                <a:gd name="T1" fmla="*/ 0 h 1440"/>
                <a:gd name="T2" fmla="*/ 355 w 683"/>
                <a:gd name="T3" fmla="*/ 1440 h 1440"/>
              </a:gdLst>
              <a:ahLst/>
              <a:cxnLst>
                <a:cxn ang="0">
                  <a:pos x="T0" y="T1"/>
                </a:cxn>
                <a:cxn ang="0">
                  <a:pos x="T2" y="T3"/>
                </a:cxn>
              </a:cxnLst>
              <a:rect l="0" t="0" r="r" b="b"/>
              <a:pathLst>
                <a:path w="683" h="1440">
                  <a:moveTo>
                    <a:pt x="683" y="0"/>
                  </a:moveTo>
                  <a:cubicBezTo>
                    <a:pt x="258" y="256"/>
                    <a:pt x="0" y="1041"/>
                    <a:pt x="355" y="144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6" name="Freeform 15">
              <a:extLst>
                <a:ext uri="{FF2B5EF4-FFF2-40B4-BE49-F238E27FC236}">
                  <a16:creationId xmlns:a16="http://schemas.microsoft.com/office/drawing/2014/main" id="{54D2DC98-69F8-4F2F-9D45-BDFFA5E2BBBB}"/>
                </a:ext>
                <a:ext uri="{C183D7F6-B498-43B3-948B-1728B52AA6E4}">
                  <adec:decorative xmlns=""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802938" y="5518150"/>
              <a:ext cx="1363663" cy="1325563"/>
            </a:xfrm>
            <a:custGeom>
              <a:avLst/>
              <a:gdLst>
                <a:gd name="T0" fmla="*/ 0 w 287"/>
                <a:gd name="T1" fmla="*/ 279 h 279"/>
                <a:gd name="T2" fmla="*/ 287 w 287"/>
                <a:gd name="T3" fmla="*/ 0 h 279"/>
              </a:gdLst>
              <a:ahLst/>
              <a:cxnLst>
                <a:cxn ang="0">
                  <a:pos x="T0" y="T1"/>
                </a:cxn>
                <a:cxn ang="0">
                  <a:pos x="T2" y="T3"/>
                </a:cxn>
              </a:cxnLst>
              <a:rect l="0" t="0" r="r" b="b"/>
              <a:pathLst>
                <a:path w="287" h="279">
                  <a:moveTo>
                    <a:pt x="0" y="279"/>
                  </a:moveTo>
                  <a:cubicBezTo>
                    <a:pt x="101" y="193"/>
                    <a:pt x="198" y="100"/>
                    <a:pt x="287" y="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7" name="Freeform 16">
              <a:extLst>
                <a:ext uri="{FF2B5EF4-FFF2-40B4-BE49-F238E27FC236}">
                  <a16:creationId xmlns:a16="http://schemas.microsoft.com/office/drawing/2014/main" id="{0A636E33-DC38-40B9-B941-037E5D8603F4}"/>
                </a:ext>
                <a:ext uri="{C183D7F6-B498-43B3-948B-1728B52AA6E4}">
                  <adec:decorative xmlns=""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89000" y="0"/>
              <a:ext cx="3230563" cy="6843713"/>
            </a:xfrm>
            <a:custGeom>
              <a:avLst/>
              <a:gdLst>
                <a:gd name="T0" fmla="*/ 680 w 680"/>
                <a:gd name="T1" fmla="*/ 0 h 1440"/>
                <a:gd name="T2" fmla="*/ 337 w 680"/>
                <a:gd name="T3" fmla="*/ 1440 h 1440"/>
              </a:gdLst>
              <a:ahLst/>
              <a:cxnLst>
                <a:cxn ang="0">
                  <a:pos x="T0" y="T1"/>
                </a:cxn>
                <a:cxn ang="0">
                  <a:pos x="T2" y="T3"/>
                </a:cxn>
              </a:cxnLst>
              <a:rect l="0" t="0" r="r" b="b"/>
              <a:pathLst>
                <a:path w="680" h="1440">
                  <a:moveTo>
                    <a:pt x="680" y="0"/>
                  </a:moveTo>
                  <a:cubicBezTo>
                    <a:pt x="257" y="265"/>
                    <a:pt x="0" y="1026"/>
                    <a:pt x="337" y="144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8" name="Freeform 17">
              <a:extLst>
                <a:ext uri="{FF2B5EF4-FFF2-40B4-BE49-F238E27FC236}">
                  <a16:creationId xmlns:a16="http://schemas.microsoft.com/office/drawing/2014/main" id="{03D30690-68C2-4AEC-9789-1495D97E194F}"/>
                </a:ext>
                <a:ext uri="{C183D7F6-B498-43B3-948B-1728B52AA6E4}">
                  <adec:decorative xmlns=""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79150" y="5694363"/>
              <a:ext cx="1187450" cy="1149350"/>
            </a:xfrm>
            <a:custGeom>
              <a:avLst/>
              <a:gdLst>
                <a:gd name="T0" fmla="*/ 0 w 250"/>
                <a:gd name="T1" fmla="*/ 242 h 242"/>
                <a:gd name="T2" fmla="*/ 250 w 250"/>
                <a:gd name="T3" fmla="*/ 0 h 242"/>
              </a:gdLst>
              <a:ahLst/>
              <a:cxnLst>
                <a:cxn ang="0">
                  <a:pos x="T0" y="T1"/>
                </a:cxn>
                <a:cxn ang="0">
                  <a:pos x="T2" y="T3"/>
                </a:cxn>
              </a:cxnLst>
              <a:rect l="0" t="0" r="r" b="b"/>
              <a:pathLst>
                <a:path w="250" h="242">
                  <a:moveTo>
                    <a:pt x="0" y="242"/>
                  </a:moveTo>
                  <a:cubicBezTo>
                    <a:pt x="88" y="166"/>
                    <a:pt x="172" y="85"/>
                    <a:pt x="250" y="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9" name="Freeform 18">
              <a:extLst>
                <a:ext uri="{FF2B5EF4-FFF2-40B4-BE49-F238E27FC236}">
                  <a16:creationId xmlns:a16="http://schemas.microsoft.com/office/drawing/2014/main" id="{1020B1B9-821B-49FB-BDC9-57DA08CBC30A}"/>
                </a:ext>
                <a:ext uri="{C183D7F6-B498-43B3-948B-1728B52AA6E4}">
                  <adec:decorative xmlns=""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84188" y="0"/>
              <a:ext cx="3421063" cy="6843713"/>
            </a:xfrm>
            <a:custGeom>
              <a:avLst/>
              <a:gdLst>
                <a:gd name="T0" fmla="*/ 720 w 720"/>
                <a:gd name="T1" fmla="*/ 0 h 1440"/>
                <a:gd name="T2" fmla="*/ 362 w 720"/>
                <a:gd name="T3" fmla="*/ 1440 h 1440"/>
              </a:gdLst>
              <a:ahLst/>
              <a:cxnLst>
                <a:cxn ang="0">
                  <a:pos x="T0" y="T1"/>
                </a:cxn>
                <a:cxn ang="0">
                  <a:pos x="T2" y="T3"/>
                </a:cxn>
              </a:cxnLst>
              <a:rect l="0" t="0" r="r" b="b"/>
              <a:pathLst>
                <a:path w="720" h="1440">
                  <a:moveTo>
                    <a:pt x="720" y="0"/>
                  </a:moveTo>
                  <a:cubicBezTo>
                    <a:pt x="316" y="282"/>
                    <a:pt x="0" y="1018"/>
                    <a:pt x="362" y="144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0" name="Freeform 19">
              <a:extLst>
                <a:ext uri="{FF2B5EF4-FFF2-40B4-BE49-F238E27FC236}">
                  <a16:creationId xmlns:a16="http://schemas.microsoft.com/office/drawing/2014/main" id="{720EDCE4-8B18-413F-989E-E79628E5AF1F}"/>
                </a:ext>
                <a:ext uri="{C183D7F6-B498-43B3-948B-1728B52AA6E4}">
                  <adec:decorative xmlns=""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87125" y="6049963"/>
              <a:ext cx="879475" cy="793750"/>
            </a:xfrm>
            <a:custGeom>
              <a:avLst/>
              <a:gdLst>
                <a:gd name="T0" fmla="*/ 0 w 185"/>
                <a:gd name="T1" fmla="*/ 167 h 167"/>
                <a:gd name="T2" fmla="*/ 185 w 185"/>
                <a:gd name="T3" fmla="*/ 0 h 167"/>
              </a:gdLst>
              <a:ahLst/>
              <a:cxnLst>
                <a:cxn ang="0">
                  <a:pos x="T0" y="T1"/>
                </a:cxn>
                <a:cxn ang="0">
                  <a:pos x="T2" y="T3"/>
                </a:cxn>
              </a:cxnLst>
              <a:rect l="0" t="0" r="r" b="b"/>
              <a:pathLst>
                <a:path w="185" h="167">
                  <a:moveTo>
                    <a:pt x="0" y="167"/>
                  </a:moveTo>
                  <a:cubicBezTo>
                    <a:pt x="63" y="114"/>
                    <a:pt x="125" y="58"/>
                    <a:pt x="185" y="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1" name="Freeform 20">
              <a:extLst>
                <a:ext uri="{FF2B5EF4-FFF2-40B4-BE49-F238E27FC236}">
                  <a16:creationId xmlns:a16="http://schemas.microsoft.com/office/drawing/2014/main" id="{8563351E-0DDD-4FC8-8D0C-1E446E3C1B52}"/>
                </a:ext>
                <a:ext uri="{C183D7F6-B498-43B3-948B-1728B52AA6E4}">
                  <adec:decorative xmlns=""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98488" y="0"/>
              <a:ext cx="2717800" cy="6843713"/>
            </a:xfrm>
            <a:custGeom>
              <a:avLst/>
              <a:gdLst>
                <a:gd name="T0" fmla="*/ 572 w 572"/>
                <a:gd name="T1" fmla="*/ 0 h 1440"/>
                <a:gd name="T2" fmla="*/ 164 w 572"/>
                <a:gd name="T3" fmla="*/ 1440 h 1440"/>
              </a:gdLst>
              <a:ahLst/>
              <a:cxnLst>
                <a:cxn ang="0">
                  <a:pos x="T0" y="T1"/>
                </a:cxn>
                <a:cxn ang="0">
                  <a:pos x="T2" y="T3"/>
                </a:cxn>
              </a:cxnLst>
              <a:rect l="0" t="0" r="r" b="b"/>
              <a:pathLst>
                <a:path w="572" h="1440">
                  <a:moveTo>
                    <a:pt x="572" y="0"/>
                  </a:moveTo>
                  <a:cubicBezTo>
                    <a:pt x="213" y="320"/>
                    <a:pt x="0" y="979"/>
                    <a:pt x="164" y="1440"/>
                  </a:cubicBezTo>
                </a:path>
              </a:pathLst>
            </a:custGeom>
            <a:noFill/>
            <a:ln w="12700" cap="flat">
              <a:solidFill>
                <a:schemeClr val="tx1">
                  <a:alpha val="15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2" name="Freeform 21">
              <a:extLst>
                <a:ext uri="{FF2B5EF4-FFF2-40B4-BE49-F238E27FC236}">
                  <a16:creationId xmlns:a16="http://schemas.microsoft.com/office/drawing/2014/main" id="{15E8B705-64E7-4513-B3CB-BF46C35732B0}"/>
                </a:ext>
                <a:ext uri="{C183D7F6-B498-43B3-948B-1728B52AA6E4}">
                  <adec:decorative xmlns=""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61938" y="0"/>
              <a:ext cx="2944813" cy="6843713"/>
            </a:xfrm>
            <a:custGeom>
              <a:avLst/>
              <a:gdLst>
                <a:gd name="T0" fmla="*/ 620 w 620"/>
                <a:gd name="T1" fmla="*/ 0 h 1440"/>
                <a:gd name="T2" fmla="*/ 186 w 620"/>
                <a:gd name="T3" fmla="*/ 1440 h 1440"/>
              </a:gdLst>
              <a:ahLst/>
              <a:cxnLst>
                <a:cxn ang="0">
                  <a:pos x="T0" y="T1"/>
                </a:cxn>
                <a:cxn ang="0">
                  <a:pos x="T2" y="T3"/>
                </a:cxn>
              </a:cxnLst>
              <a:rect l="0" t="0" r="r" b="b"/>
              <a:pathLst>
                <a:path w="620" h="1440">
                  <a:moveTo>
                    <a:pt x="620" y="0"/>
                  </a:moveTo>
                  <a:cubicBezTo>
                    <a:pt x="248" y="325"/>
                    <a:pt x="0" y="960"/>
                    <a:pt x="186" y="1440"/>
                  </a:cubicBezTo>
                </a:path>
              </a:pathLst>
            </a:custGeom>
            <a:noFill/>
            <a:ln w="9525" cap="flat">
              <a:solidFill>
                <a:schemeClr val="tx1">
                  <a:alpha val="15000"/>
                </a:schemeClr>
              </a:solidFill>
              <a:prstDash val="lg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3" name="Freeform 22">
              <a:extLst>
                <a:ext uri="{FF2B5EF4-FFF2-40B4-BE49-F238E27FC236}">
                  <a16:creationId xmlns:a16="http://schemas.microsoft.com/office/drawing/2014/main" id="{30DAEE1C-EBB5-47F5-9E76-564FCFDBFC24}"/>
                </a:ext>
                <a:ext uri="{C183D7F6-B498-43B3-948B-1728B52AA6E4}">
                  <adec:decorative xmlns=""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17513" y="0"/>
              <a:ext cx="2403475" cy="6843713"/>
            </a:xfrm>
            <a:custGeom>
              <a:avLst/>
              <a:gdLst>
                <a:gd name="T0" fmla="*/ 506 w 506"/>
                <a:gd name="T1" fmla="*/ 0 h 1440"/>
                <a:gd name="T2" fmla="*/ 171 w 506"/>
                <a:gd name="T3" fmla="*/ 1440 h 1440"/>
              </a:gdLst>
              <a:ahLst/>
              <a:cxnLst>
                <a:cxn ang="0">
                  <a:pos x="T0" y="T1"/>
                </a:cxn>
                <a:cxn ang="0">
                  <a:pos x="T2" y="T3"/>
                </a:cxn>
              </a:cxnLst>
              <a:rect l="0" t="0" r="r" b="b"/>
              <a:pathLst>
                <a:path w="506" h="1440">
                  <a:moveTo>
                    <a:pt x="506" y="0"/>
                  </a:moveTo>
                  <a:cubicBezTo>
                    <a:pt x="109" y="356"/>
                    <a:pt x="0" y="943"/>
                    <a:pt x="171" y="144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4" name="Freeform 23">
              <a:extLst>
                <a:ext uri="{FF2B5EF4-FFF2-40B4-BE49-F238E27FC236}">
                  <a16:creationId xmlns:a16="http://schemas.microsoft.com/office/drawing/2014/main" id="{EDB255E9-A3E2-4098-99A1-FE38FAD15DA1}"/>
                </a:ext>
                <a:ext uri="{C183D7F6-B498-43B3-948B-1728B52AA6E4}">
                  <adec:decorative xmlns=""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288" y="9525"/>
              <a:ext cx="1771650" cy="3198813"/>
            </a:xfrm>
            <a:custGeom>
              <a:avLst/>
              <a:gdLst>
                <a:gd name="T0" fmla="*/ 373 w 373"/>
                <a:gd name="T1" fmla="*/ 0 h 673"/>
                <a:gd name="T2" fmla="*/ 0 w 373"/>
                <a:gd name="T3" fmla="*/ 673 h 673"/>
              </a:gdLst>
              <a:ahLst/>
              <a:cxnLst>
                <a:cxn ang="0">
                  <a:pos x="T0" y="T1"/>
                </a:cxn>
                <a:cxn ang="0">
                  <a:pos x="T2" y="T3"/>
                </a:cxn>
              </a:cxnLst>
              <a:rect l="0" t="0" r="r" b="b"/>
              <a:pathLst>
                <a:path w="373" h="673">
                  <a:moveTo>
                    <a:pt x="373" y="0"/>
                  </a:moveTo>
                  <a:cubicBezTo>
                    <a:pt x="175" y="183"/>
                    <a:pt x="51" y="409"/>
                    <a:pt x="0" y="673"/>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5" name="Freeform 24">
              <a:extLst>
                <a:ext uri="{FF2B5EF4-FFF2-40B4-BE49-F238E27FC236}">
                  <a16:creationId xmlns:a16="http://schemas.microsoft.com/office/drawing/2014/main" id="{D2507F2A-27AF-4833-8273-5FC9A9886392}"/>
                </a:ext>
                <a:ext uri="{C183D7F6-B498-43B3-948B-1728B52AA6E4}">
                  <adec:decorative xmlns=""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763" y="6016625"/>
              <a:ext cx="214313" cy="827088"/>
            </a:xfrm>
            <a:custGeom>
              <a:avLst/>
              <a:gdLst>
                <a:gd name="T0" fmla="*/ 0 w 45"/>
                <a:gd name="T1" fmla="*/ 0 h 174"/>
                <a:gd name="T2" fmla="*/ 45 w 45"/>
                <a:gd name="T3" fmla="*/ 174 h 174"/>
              </a:gdLst>
              <a:ahLst/>
              <a:cxnLst>
                <a:cxn ang="0">
                  <a:pos x="T0" y="T1"/>
                </a:cxn>
                <a:cxn ang="0">
                  <a:pos x="T2" y="T3"/>
                </a:cxn>
              </a:cxnLst>
              <a:rect l="0" t="0" r="r" b="b"/>
              <a:pathLst>
                <a:path w="45" h="174">
                  <a:moveTo>
                    <a:pt x="0" y="0"/>
                  </a:moveTo>
                  <a:cubicBezTo>
                    <a:pt x="11" y="59"/>
                    <a:pt x="26" y="118"/>
                    <a:pt x="45" y="174"/>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6" name="Freeform 25">
              <a:extLst>
                <a:ext uri="{FF2B5EF4-FFF2-40B4-BE49-F238E27FC236}">
                  <a16:creationId xmlns:a16="http://schemas.microsoft.com/office/drawing/2014/main" id="{8DFB8904-0CB8-45AD-ABD2-F7A582365E86}"/>
                </a:ext>
                <a:ext uri="{C183D7F6-B498-43B3-948B-1728B52AA6E4}">
                  <adec:decorative xmlns=""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288" y="0"/>
              <a:ext cx="1562100" cy="2228850"/>
            </a:xfrm>
            <a:custGeom>
              <a:avLst/>
              <a:gdLst>
                <a:gd name="T0" fmla="*/ 329 w 329"/>
                <a:gd name="T1" fmla="*/ 0 h 469"/>
                <a:gd name="T2" fmla="*/ 0 w 329"/>
                <a:gd name="T3" fmla="*/ 469 h 469"/>
              </a:gdLst>
              <a:ahLst/>
              <a:cxnLst>
                <a:cxn ang="0">
                  <a:pos x="T0" y="T1"/>
                </a:cxn>
                <a:cxn ang="0">
                  <a:pos x="T2" y="T3"/>
                </a:cxn>
              </a:cxnLst>
              <a:rect l="0" t="0" r="r" b="b"/>
              <a:pathLst>
                <a:path w="329" h="469">
                  <a:moveTo>
                    <a:pt x="329" y="0"/>
                  </a:moveTo>
                  <a:cubicBezTo>
                    <a:pt x="189" y="133"/>
                    <a:pt x="69" y="288"/>
                    <a:pt x="0" y="469"/>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2" name="Başlık 1">
            <a:extLst>
              <a:ext uri="{FF2B5EF4-FFF2-40B4-BE49-F238E27FC236}">
                <a16:creationId xmlns:a16="http://schemas.microsoft.com/office/drawing/2014/main" id="{5E8B15B0-9239-4C43-93E1-4291081C0214}"/>
              </a:ext>
            </a:extLst>
          </p:cNvPr>
          <p:cNvSpPr>
            <a:spLocks noGrp="1"/>
          </p:cNvSpPr>
          <p:nvPr>
            <p:ph type="title"/>
          </p:nvPr>
        </p:nvSpPr>
        <p:spPr>
          <a:xfrm>
            <a:off x="1759287" y="798881"/>
            <a:ext cx="8673427" cy="1048945"/>
          </a:xfrm>
        </p:spPr>
        <p:txBody>
          <a:bodyPr>
            <a:normAutofit/>
          </a:bodyPr>
          <a:lstStyle/>
          <a:p>
            <a:r>
              <a:rPr lang="tr-TR" dirty="0">
                <a:solidFill>
                  <a:schemeClr val="tx1"/>
                </a:solidFill>
                <a:latin typeface="Algerian" panose="04020705040A02060702" pitchFamily="82" charset="0"/>
              </a:rPr>
              <a:t>Zaman yönetimi nedir?</a:t>
            </a:r>
          </a:p>
        </p:txBody>
      </p:sp>
      <p:graphicFrame>
        <p:nvGraphicFramePr>
          <p:cNvPr id="61" name="İçerik Yer Tutucusu 2">
            <a:extLst>
              <a:ext uri="{FF2B5EF4-FFF2-40B4-BE49-F238E27FC236}">
                <a16:creationId xmlns:a16="http://schemas.microsoft.com/office/drawing/2014/main" id="{09124E76-7360-4638-BC33-265BFA262071}"/>
              </a:ext>
            </a:extLst>
          </p:cNvPr>
          <p:cNvGraphicFramePr>
            <a:graphicFrameLocks noGrp="1"/>
          </p:cNvGraphicFramePr>
          <p:nvPr>
            <p:ph idx="1"/>
            <p:extLst>
              <p:ext uri="{D42A27DB-BD31-4B8C-83A1-F6EECF244321}">
                <p14:modId xmlns:p14="http://schemas.microsoft.com/office/powerpoint/2010/main" val="3494557340"/>
              </p:ext>
            </p:extLst>
          </p:nvPr>
        </p:nvGraphicFramePr>
        <p:xfrm>
          <a:off x="807722" y="1990976"/>
          <a:ext cx="10576558" cy="41754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7" name="26 Altbilgi Yer Tutucusu"/>
          <p:cNvSpPr>
            <a:spLocks noGrp="1"/>
          </p:cNvSpPr>
          <p:nvPr>
            <p:ph type="ftr" sz="quarter" idx="11"/>
          </p:nvPr>
        </p:nvSpPr>
        <p:spPr/>
        <p:txBody>
          <a:bodyPr/>
          <a:lstStyle/>
          <a:p>
            <a:r>
              <a:rPr lang="en-US" smtClean="0"/>
              <a:t>Elbistan Rehberlik ve Araştırma Merkezi</a:t>
            </a:r>
            <a:endParaRPr lang="en-US" dirty="0"/>
          </a:p>
        </p:txBody>
      </p:sp>
    </p:spTree>
    <p:extLst>
      <p:ext uri="{BB962C8B-B14F-4D97-AF65-F5344CB8AC3E}">
        <p14:creationId xmlns:p14="http://schemas.microsoft.com/office/powerpoint/2010/main" val="863231336"/>
      </p:ext>
    </p:extLst>
  </p:cSld>
  <p:clrMapOvr>
    <a:masterClrMapping/>
  </p:clrMapOvr>
  <p:transition spd="med">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Rectangle 50">
            <a:extLst>
              <a:ext uri="{FF2B5EF4-FFF2-40B4-BE49-F238E27FC236}">
                <a16:creationId xmlns:a16="http://schemas.microsoft.com/office/drawing/2014/main" id="{D75627FE-0AC5-4349-AC08-45A58BEC9B8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52">
            <a:extLst>
              <a:ext uri="{FF2B5EF4-FFF2-40B4-BE49-F238E27FC236}">
                <a16:creationId xmlns:a16="http://schemas.microsoft.com/office/drawing/2014/main" id="{F87AAF7B-2090-475D-9C3E-FDC03DD87A88}"/>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54" name="Freeform 5">
              <a:extLst>
                <a:ext uri="{FF2B5EF4-FFF2-40B4-BE49-F238E27FC236}">
                  <a16:creationId xmlns:a16="http://schemas.microsoft.com/office/drawing/2014/main" id="{F2DCEC33-4B31-44BC-99CB-9E4845DC4CD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55" name="Freeform 6">
              <a:extLst>
                <a:ext uri="{FF2B5EF4-FFF2-40B4-BE49-F238E27FC236}">
                  <a16:creationId xmlns:a16="http://schemas.microsoft.com/office/drawing/2014/main" id="{204E0A10-D288-4B22-87A1-737B0A37D18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6" name="Freeform 7">
              <a:extLst>
                <a:ext uri="{FF2B5EF4-FFF2-40B4-BE49-F238E27FC236}">
                  <a16:creationId xmlns:a16="http://schemas.microsoft.com/office/drawing/2014/main" id="{9A3E042E-4911-425A-84BB-04BF90D0770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7" name="Freeform 8">
              <a:extLst>
                <a:ext uri="{FF2B5EF4-FFF2-40B4-BE49-F238E27FC236}">
                  <a16:creationId xmlns:a16="http://schemas.microsoft.com/office/drawing/2014/main" id="{3A49226D-3129-4C5A-9641-3D03BEEA793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58" name="Freeform 9">
              <a:extLst>
                <a:ext uri="{FF2B5EF4-FFF2-40B4-BE49-F238E27FC236}">
                  <a16:creationId xmlns:a16="http://schemas.microsoft.com/office/drawing/2014/main" id="{9CC3C315-B515-4DD8-AC22-9D8417B37F2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59" name="Freeform 10">
              <a:extLst>
                <a:ext uri="{FF2B5EF4-FFF2-40B4-BE49-F238E27FC236}">
                  <a16:creationId xmlns:a16="http://schemas.microsoft.com/office/drawing/2014/main" id="{1A961828-F78F-4D56-A98E-037806C637B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60" name="Freeform 11">
              <a:extLst>
                <a:ext uri="{FF2B5EF4-FFF2-40B4-BE49-F238E27FC236}">
                  <a16:creationId xmlns:a16="http://schemas.microsoft.com/office/drawing/2014/main" id="{739D4F9D-3728-42C1-8302-452D51321C5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1" name="Freeform 12">
              <a:extLst>
                <a:ext uri="{FF2B5EF4-FFF2-40B4-BE49-F238E27FC236}">
                  <a16:creationId xmlns:a16="http://schemas.microsoft.com/office/drawing/2014/main" id="{B4D9647E-354D-4CA8-B4A7-39172E5EAC1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2" name="Freeform 13">
              <a:extLst>
                <a:ext uri="{FF2B5EF4-FFF2-40B4-BE49-F238E27FC236}">
                  <a16:creationId xmlns:a16="http://schemas.microsoft.com/office/drawing/2014/main" id="{A3EC74E0-5222-4ACC-BCEC-1AA189D3BCF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3" name="Freeform 14">
              <a:extLst>
                <a:ext uri="{FF2B5EF4-FFF2-40B4-BE49-F238E27FC236}">
                  <a16:creationId xmlns:a16="http://schemas.microsoft.com/office/drawing/2014/main" id="{C0AE72B4-084D-42E6-ABED-5FD4650D4B0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4" name="Freeform 15">
              <a:extLst>
                <a:ext uri="{FF2B5EF4-FFF2-40B4-BE49-F238E27FC236}">
                  <a16:creationId xmlns:a16="http://schemas.microsoft.com/office/drawing/2014/main" id="{C9D1F5DD-8D50-4098-8D2B-10E28475275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5" name="Freeform 16">
              <a:extLst>
                <a:ext uri="{FF2B5EF4-FFF2-40B4-BE49-F238E27FC236}">
                  <a16:creationId xmlns:a16="http://schemas.microsoft.com/office/drawing/2014/main" id="{D48F3941-C3C7-4589-AA46-067F6BB2D06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6" name="Freeform 17">
              <a:extLst>
                <a:ext uri="{FF2B5EF4-FFF2-40B4-BE49-F238E27FC236}">
                  <a16:creationId xmlns:a16="http://schemas.microsoft.com/office/drawing/2014/main" id="{C16BBE9A-4BE3-4401-82C5-8041DB14E5B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7" name="Freeform 18">
              <a:extLst>
                <a:ext uri="{FF2B5EF4-FFF2-40B4-BE49-F238E27FC236}">
                  <a16:creationId xmlns:a16="http://schemas.microsoft.com/office/drawing/2014/main" id="{06180330-CCD3-4D14-A652-D60C28252D8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8" name="Freeform 19">
              <a:extLst>
                <a:ext uri="{FF2B5EF4-FFF2-40B4-BE49-F238E27FC236}">
                  <a16:creationId xmlns:a16="http://schemas.microsoft.com/office/drawing/2014/main" id="{616C90F6-4133-43A5-B47C-7750FE28190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9" name="Freeform 20">
              <a:extLst>
                <a:ext uri="{FF2B5EF4-FFF2-40B4-BE49-F238E27FC236}">
                  <a16:creationId xmlns:a16="http://schemas.microsoft.com/office/drawing/2014/main" id="{D7C03F90-E828-4414-8A53-92069FFB686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bg1">
                  <a:alpha val="35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70" name="Freeform 21">
              <a:extLst>
                <a:ext uri="{FF2B5EF4-FFF2-40B4-BE49-F238E27FC236}">
                  <a16:creationId xmlns:a16="http://schemas.microsoft.com/office/drawing/2014/main" id="{6ADDE443-75AA-4F32-A2EE-272C4347CE0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bg1">
                  <a:alpha val="35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71" name="Freeform 22">
              <a:extLst>
                <a:ext uri="{FF2B5EF4-FFF2-40B4-BE49-F238E27FC236}">
                  <a16:creationId xmlns:a16="http://schemas.microsoft.com/office/drawing/2014/main" id="{ACD281C1-1D59-453F-A33A-D83E39EB063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2" name="Freeform 23">
              <a:extLst>
                <a:ext uri="{FF2B5EF4-FFF2-40B4-BE49-F238E27FC236}">
                  <a16:creationId xmlns:a16="http://schemas.microsoft.com/office/drawing/2014/main" id="{60217FAC-29FE-4D6B-9BB4-FF41AA75655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3" name="Freeform 24">
              <a:extLst>
                <a:ext uri="{FF2B5EF4-FFF2-40B4-BE49-F238E27FC236}">
                  <a16:creationId xmlns:a16="http://schemas.microsoft.com/office/drawing/2014/main" id="{0D3CC33A-6E36-4A72-9965-8E20FB05D10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4" name="Freeform 25">
              <a:extLst>
                <a:ext uri="{FF2B5EF4-FFF2-40B4-BE49-F238E27FC236}">
                  <a16:creationId xmlns:a16="http://schemas.microsoft.com/office/drawing/2014/main" id="{F128F04E-05CD-4035-A32B-6E9ABAB9314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sp>
        <p:nvSpPr>
          <p:cNvPr id="76" name="Rectangle 75">
            <a:extLst>
              <a:ext uri="{FF2B5EF4-FFF2-40B4-BE49-F238E27FC236}">
                <a16:creationId xmlns:a16="http://schemas.microsoft.com/office/drawing/2014/main" id="{BC2574CF-1D35-4994-87BD-5A3378E1AB3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57883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B77FD212-DA23-4653-8111-2AD65D35995D}"/>
              </a:ext>
            </a:extLst>
          </p:cNvPr>
          <p:cNvSpPr>
            <a:spLocks noGrp="1"/>
          </p:cNvSpPr>
          <p:nvPr>
            <p:ph type="title"/>
          </p:nvPr>
        </p:nvSpPr>
        <p:spPr>
          <a:xfrm>
            <a:off x="645459" y="960120"/>
            <a:ext cx="3865695" cy="4171278"/>
          </a:xfrm>
        </p:spPr>
        <p:txBody>
          <a:bodyPr>
            <a:normAutofit/>
          </a:bodyPr>
          <a:lstStyle/>
          <a:p>
            <a:pPr algn="r"/>
            <a:r>
              <a:rPr lang="tr-TR" sz="4400">
                <a:solidFill>
                  <a:schemeClr val="tx1"/>
                </a:solidFill>
                <a:latin typeface="Algerian" panose="04020705040A02060702" pitchFamily="82" charset="0"/>
              </a:rPr>
              <a:t>BİR SAATLİK ZAMANIN DEĞERİ</a:t>
            </a:r>
          </a:p>
        </p:txBody>
      </p:sp>
      <p:cxnSp>
        <p:nvCxnSpPr>
          <p:cNvPr id="78" name="Straight Connector 77">
            <a:extLst>
              <a:ext uri="{FF2B5EF4-FFF2-40B4-BE49-F238E27FC236}">
                <a16:creationId xmlns:a16="http://schemas.microsoft.com/office/drawing/2014/main" id="{68B6AB33-DFE6-4FE4-94FE-C9E25424AD16}"/>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752263" y="1200150"/>
            <a:ext cx="0" cy="3543972"/>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3" name="İçerik Yer Tutucusu 2">
            <a:extLst>
              <a:ext uri="{FF2B5EF4-FFF2-40B4-BE49-F238E27FC236}">
                <a16:creationId xmlns:a16="http://schemas.microsoft.com/office/drawing/2014/main" id="{A0488D06-B7E5-4D29-8986-CE7E374F17AB}"/>
              </a:ext>
            </a:extLst>
          </p:cNvPr>
          <p:cNvSpPr>
            <a:spLocks noGrp="1"/>
          </p:cNvSpPr>
          <p:nvPr>
            <p:ph idx="1"/>
          </p:nvPr>
        </p:nvSpPr>
        <p:spPr>
          <a:xfrm>
            <a:off x="4983164" y="960120"/>
            <a:ext cx="6219824" cy="4171278"/>
          </a:xfrm>
        </p:spPr>
        <p:txBody>
          <a:bodyPr>
            <a:normAutofit/>
          </a:bodyPr>
          <a:lstStyle/>
          <a:p>
            <a:r>
              <a:rPr lang="tr-TR" sz="2400" dirty="0"/>
              <a:t>Ortalama insan ömrü aşağı yukarı iki yüz bin (200.000) planlanabilir saatle sınırlıdır.</a:t>
            </a:r>
          </a:p>
          <a:p>
            <a:r>
              <a:rPr lang="tr-TR" sz="2400" dirty="0"/>
              <a:t>Yapılan araştırmalara göre bir insan ancak zamanının %30-40’ını planlayabilmektedir.</a:t>
            </a:r>
          </a:p>
          <a:p>
            <a:r>
              <a:rPr lang="tr-TR" sz="2400" dirty="0"/>
              <a:t>Peki geriye kalan %60 iş görebilme gücümüz nereye gidiyor?</a:t>
            </a:r>
          </a:p>
        </p:txBody>
      </p:sp>
    </p:spTree>
    <p:extLst>
      <p:ext uri="{BB962C8B-B14F-4D97-AF65-F5344CB8AC3E}">
        <p14:creationId xmlns:p14="http://schemas.microsoft.com/office/powerpoint/2010/main" val="2740314917"/>
      </p:ext>
    </p:extLst>
  </p:cSld>
  <p:clrMapOvr>
    <a:masterClrMapping/>
  </p:clrMapOvr>
  <p:transition spd="med">
    <p:fade/>
  </p:transition>
  <p:timing>
    <p:tnLst>
      <p:par>
        <p:cTn id="1" dur="indefinite" restart="never" nodeType="tmRoot"/>
      </p:par>
    </p:tnLst>
  </p:timing>
</p:sld>
</file>

<file path=ppt/theme/theme1.xml><?xml version="1.0" encoding="utf-8"?>
<a:theme xmlns:a="http://schemas.openxmlformats.org/drawingml/2006/main" name="Atlas">
  <a:themeElements>
    <a:clrScheme name="Atlas">
      <a:dk1>
        <a:sysClr val="windowText" lastClr="000000"/>
      </a:dk1>
      <a:lt1>
        <a:sysClr val="window" lastClr="FFFFFF"/>
      </a:lt1>
      <a:dk2>
        <a:srgbClr val="454545"/>
      </a:dk2>
      <a:lt2>
        <a:srgbClr val="E0E0E0"/>
      </a:lt2>
      <a:accent1>
        <a:srgbClr val="F81B02"/>
      </a:accent1>
      <a:accent2>
        <a:srgbClr val="FC7715"/>
      </a:accent2>
      <a:accent3>
        <a:srgbClr val="AFBF41"/>
      </a:accent3>
      <a:accent4>
        <a:srgbClr val="50C49F"/>
      </a:accent4>
      <a:accent5>
        <a:srgbClr val="3B95C4"/>
      </a:accent5>
      <a:accent6>
        <a:srgbClr val="B560D4"/>
      </a:accent6>
      <a:hlink>
        <a:srgbClr val="FC5A1A"/>
      </a:hlink>
      <a:folHlink>
        <a:srgbClr val="B49E74"/>
      </a:folHlink>
    </a:clrScheme>
    <a:fontScheme name="Atlas">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tlas">
      <a:fillStyleLst>
        <a:solidFill>
          <a:schemeClr val="phClr"/>
        </a:solidFill>
        <a:gradFill rotWithShape="1">
          <a:gsLst>
            <a:gs pos="0">
              <a:schemeClr val="phClr">
                <a:tint val="62000"/>
                <a:alpha val="60000"/>
                <a:satMod val="109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4000"/>
                <a:satMod val="130000"/>
                <a:lumMod val="92000"/>
              </a:schemeClr>
            </a:gs>
            <a:gs pos="100000">
              <a:schemeClr val="phClr">
                <a:shade val="76000"/>
                <a:satMod val="130000"/>
                <a:lumMod val="88000"/>
              </a:schemeClr>
            </a:gs>
          </a:gsLst>
          <a:lin ang="5400000" scaled="0"/>
        </a:gradFill>
      </a:fillStyleLst>
      <a:lnStyleLst>
        <a:ln w="9525" cap="flat" cmpd="sng" algn="ctr">
          <a:solidFill>
            <a:schemeClr val="phClr">
              <a:shade val="90000"/>
            </a:schemeClr>
          </a:solidFill>
          <a:prstDash val="solid"/>
        </a:ln>
        <a:ln w="15875" cap="flat" cmpd="sng" algn="ctr">
          <a:solidFill>
            <a:schemeClr val="phClr">
              <a:shade val="90000"/>
            </a:scheme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38100" dist="25400" dir="5400000" rotWithShape="0">
              <a:srgbClr val="000000">
                <a:alpha val="75000"/>
              </a:srgbClr>
            </a:outerShdw>
          </a:effectLst>
          <a:scene3d>
            <a:camera prst="orthographicFront">
              <a:rot lat="0" lon="0" rev="0"/>
            </a:camera>
            <a:lightRig rig="threePt" dir="tl"/>
          </a:scene3d>
          <a:sp3d>
            <a:bevelT w="0" h="0"/>
          </a:sp3d>
        </a:effectStyle>
      </a:effectStyleLst>
      <a:bgFillStyleLst>
        <a:solidFill>
          <a:schemeClr val="phClr"/>
        </a:solidFill>
        <a:solidFill>
          <a:schemeClr val="phClr"/>
        </a:solidFill>
        <a:gradFill rotWithShape="1">
          <a:gsLst>
            <a:gs pos="10000">
              <a:schemeClr val="phClr">
                <a:tint val="94000"/>
                <a:lumMod val="116000"/>
              </a:schemeClr>
            </a:gs>
            <a:gs pos="100000">
              <a:schemeClr val="phClr">
                <a:tint val="98000"/>
                <a:shade val="86000"/>
                <a:satMod val="90000"/>
                <a:lumMod val="88000"/>
              </a:schemeClr>
            </a:gs>
          </a:gsLst>
          <a:path path="circle">
            <a:fillToRect l="50000" t="15000" r="50000" b="169000"/>
          </a:path>
        </a:gradFill>
      </a:bgFillStyleLst>
    </a:fmtScheme>
  </a:themeElements>
  <a:objectDefaults/>
  <a:extraClrSchemeLst/>
  <a:extLst>
    <a:ext uri="{05A4C25C-085E-4340-85A3-A5531E510DB2}">
      <thm15:themeFamily xmlns:thm15="http://schemas.microsoft.com/office/thememl/2012/main" name="Atlas" id="{5156B0E4-0EB1-49FE-A26B-15F6F698AEC6}" vid="{508F7963-D0B5-43F7-BB2C-FCE3009C08EC}"/>
    </a:ext>
  </a:ext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605</TotalTime>
  <Words>1329</Words>
  <Application>Microsoft Office PowerPoint</Application>
  <PresentationFormat>Geniş ekran</PresentationFormat>
  <Paragraphs>188</Paragraphs>
  <Slides>34</Slides>
  <Notes>0</Notes>
  <HiddenSlides>0</HiddenSlides>
  <MMClips>0</MMClips>
  <ScaleCrop>false</ScaleCrop>
  <HeadingPairs>
    <vt:vector size="6" baseType="variant">
      <vt:variant>
        <vt:lpstr>Kullanılan Yazı Tipleri</vt:lpstr>
      </vt:variant>
      <vt:variant>
        <vt:i4>9</vt:i4>
      </vt:variant>
      <vt:variant>
        <vt:lpstr>Tema</vt:lpstr>
      </vt:variant>
      <vt:variant>
        <vt:i4>1</vt:i4>
      </vt:variant>
      <vt:variant>
        <vt:lpstr>Slayt Başlıkları</vt:lpstr>
      </vt:variant>
      <vt:variant>
        <vt:i4>34</vt:i4>
      </vt:variant>
    </vt:vector>
  </HeadingPairs>
  <TitlesOfParts>
    <vt:vector size="44" baseType="lpstr">
      <vt:lpstr>Algerian</vt:lpstr>
      <vt:lpstr>Arial</vt:lpstr>
      <vt:lpstr>Arial Narrow</vt:lpstr>
      <vt:lpstr>Calibri</vt:lpstr>
      <vt:lpstr>Calibri Light</vt:lpstr>
      <vt:lpstr>Century Schoolbook</vt:lpstr>
      <vt:lpstr>Lucida Calligraphy</vt:lpstr>
      <vt:lpstr>Rockwell</vt:lpstr>
      <vt:lpstr>Wingdings</vt:lpstr>
      <vt:lpstr>Atlas</vt:lpstr>
      <vt:lpstr>PowerPoint Sunusu</vt:lpstr>
      <vt:lpstr>ZAMAN</vt:lpstr>
      <vt:lpstr>ZAMAN NEDİR?</vt:lpstr>
      <vt:lpstr>ZAMAN</vt:lpstr>
      <vt:lpstr> ZAMAN Herkes için eşittir,</vt:lpstr>
      <vt:lpstr>PowerPoint Sunusu</vt:lpstr>
      <vt:lpstr>ZAMAN YÖNETİMİ</vt:lpstr>
      <vt:lpstr>Zaman yönetimi nedir?</vt:lpstr>
      <vt:lpstr>BİR SAATLİK ZAMANIN DEĞERİ</vt:lpstr>
      <vt:lpstr>72 yıl yaşayan bir insan</vt:lpstr>
      <vt:lpstr>Zamanı yönetebilmek hayatı kontrol edebilmektir.</vt:lpstr>
      <vt:lpstr>Planlamada Beş Yaygın Bahane...</vt:lpstr>
      <vt:lpstr>PowerPoint Sunusu</vt:lpstr>
      <vt:lpstr>ZAMAN TUZAKLARI</vt:lpstr>
      <vt:lpstr>ZAMAN KAYBETTİRİCİLER</vt:lpstr>
      <vt:lpstr>Önem,Öncelik ve Aciliyet</vt:lpstr>
      <vt:lpstr>Önem,Öncelik ve Aciliyet</vt:lpstr>
      <vt:lpstr>Ertelemek…</vt:lpstr>
      <vt:lpstr>Hayır Diyememek…</vt:lpstr>
      <vt:lpstr>Kararsızlık</vt:lpstr>
      <vt:lpstr>Peki zaman nasıl etkili yönetilir..</vt:lpstr>
      <vt:lpstr>Zaman yönetimi için altın kurallar</vt:lpstr>
      <vt:lpstr>Zaman yönetimi için altın kurallar</vt:lpstr>
      <vt:lpstr>Çocuk için ZAMAN kavramı</vt:lpstr>
      <vt:lpstr>Çocuk için ZAMAN kavramı</vt:lpstr>
      <vt:lpstr>Zaman Kavramını Algılamaya Başlayan Çocuklar</vt:lpstr>
      <vt:lpstr>Zaman Kavramını Algılamaya Başlayan Çocuklar</vt:lpstr>
      <vt:lpstr>Öneriler</vt:lpstr>
      <vt:lpstr>Öneriler</vt:lpstr>
      <vt:lpstr>Öneriler</vt:lpstr>
      <vt:lpstr>Öneriler</vt:lpstr>
      <vt:lpstr>Öneriler</vt:lpstr>
      <vt:lpstr>Öneriler</vt:lpstr>
      <vt:lpstr>BENİ DİNLEDİĞİNİZ İÇİN TEŞEKKÜR EDERİM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ZAMAN YÖNETİMİ</dc:title>
  <dc:creator>MEVLÜT CAN</dc:creator>
  <cp:lastModifiedBy>MFG-BILISIM</cp:lastModifiedBy>
  <cp:revision>68</cp:revision>
  <dcterms:created xsi:type="dcterms:W3CDTF">2020-12-06T18:16:58Z</dcterms:created>
  <dcterms:modified xsi:type="dcterms:W3CDTF">2021-01-19T20:51:37Z</dcterms:modified>
</cp:coreProperties>
</file>