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3" r:id="rId2"/>
    <p:sldId id="264" r:id="rId3"/>
    <p:sldId id="262" r:id="rId4"/>
    <p:sldId id="313" r:id="rId5"/>
    <p:sldId id="275" r:id="rId6"/>
    <p:sldId id="278" r:id="rId7"/>
    <p:sldId id="279" r:id="rId8"/>
    <p:sldId id="308" r:id="rId9"/>
    <p:sldId id="317" r:id="rId10"/>
    <p:sldId id="272" r:id="rId11"/>
    <p:sldId id="315" r:id="rId12"/>
    <p:sldId id="282" r:id="rId13"/>
    <p:sldId id="273" r:id="rId14"/>
    <p:sldId id="267" r:id="rId15"/>
    <p:sldId id="265" r:id="rId16"/>
    <p:sldId id="259" r:id="rId17"/>
    <p:sldId id="306" r:id="rId18"/>
    <p:sldId id="271" r:id="rId19"/>
    <p:sldId id="283" r:id="rId20"/>
    <p:sldId id="284" r:id="rId21"/>
    <p:sldId id="290" r:id="rId22"/>
    <p:sldId id="289" r:id="rId23"/>
    <p:sldId id="286" r:id="rId24"/>
    <p:sldId id="291" r:id="rId25"/>
    <p:sldId id="285" r:id="rId26"/>
    <p:sldId id="305" r:id="rId27"/>
    <p:sldId id="292" r:id="rId28"/>
    <p:sldId id="299" r:id="rId29"/>
    <p:sldId id="301" r:id="rId30"/>
    <p:sldId id="300" r:id="rId31"/>
    <p:sldId id="302" r:id="rId32"/>
    <p:sldId id="303" r:id="rId33"/>
    <p:sldId id="304" r:id="rId34"/>
    <p:sldId id="296" r:id="rId35"/>
    <p:sldId id="309" r:id="rId36"/>
    <p:sldId id="310" r:id="rId37"/>
    <p:sldId id="311" r:id="rId38"/>
    <p:sldId id="307" r:id="rId39"/>
  </p:sldIdLst>
  <p:sldSz cx="12169775" cy="6858000"/>
  <p:notesSz cx="6735763" cy="98663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F7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434" y="-480"/>
      </p:cViewPr>
      <p:guideLst>
        <p:guide orient="horz" pos="2160"/>
        <p:guide pos="383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9FC9B-7A9F-4D8F-9896-A565FCD2AC4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E6CAB87-2294-4E40-8D8F-8621276C2DCF}">
      <dgm:prSet phldrT="[Metin]" custT="1"/>
      <dgm:spPr/>
      <dgm:t>
        <a:bodyPr/>
        <a:lstStyle/>
        <a:p>
          <a:r>
            <a:rPr lang="tr-TR" sz="3200" dirty="0" smtClean="0"/>
            <a:t>YKS</a:t>
          </a:r>
          <a:endParaRPr lang="tr-TR" sz="3200" dirty="0"/>
        </a:p>
      </dgm:t>
    </dgm:pt>
    <dgm:pt modelId="{A5DD0870-C8A6-4E45-8588-2186B2EF5E78}" type="parTrans" cxnId="{F614DE17-8A77-4299-BD23-6AD9E0F961BA}">
      <dgm:prSet/>
      <dgm:spPr/>
      <dgm:t>
        <a:bodyPr/>
        <a:lstStyle/>
        <a:p>
          <a:endParaRPr lang="tr-TR" sz="3200"/>
        </a:p>
      </dgm:t>
    </dgm:pt>
    <dgm:pt modelId="{1B18D67F-72EC-46BB-8F86-F9B8373247F4}" type="sibTrans" cxnId="{F614DE17-8A77-4299-BD23-6AD9E0F961BA}">
      <dgm:prSet/>
      <dgm:spPr/>
      <dgm:t>
        <a:bodyPr/>
        <a:lstStyle/>
        <a:p>
          <a:endParaRPr lang="tr-TR" sz="3200"/>
        </a:p>
      </dgm:t>
    </dgm:pt>
    <dgm:pt modelId="{1834F0C9-F335-4864-9D6A-4D459D444A0B}">
      <dgm:prSet phldrT="[Metin]" custT="1"/>
      <dgm:spPr/>
      <dgm:t>
        <a:bodyPr/>
        <a:lstStyle/>
        <a:p>
          <a:r>
            <a:rPr lang="tr-TR" sz="3200" dirty="0" smtClean="0"/>
            <a:t>TYT</a:t>
          </a:r>
        </a:p>
      </dgm:t>
    </dgm:pt>
    <dgm:pt modelId="{0FB52B81-4A18-43E6-90E4-B46BC16BCC47}" type="parTrans" cxnId="{FEA1D207-A09C-4704-A47C-A9F50EF4AF04}">
      <dgm:prSet/>
      <dgm:spPr/>
      <dgm:t>
        <a:bodyPr/>
        <a:lstStyle/>
        <a:p>
          <a:endParaRPr lang="tr-TR" sz="3200"/>
        </a:p>
      </dgm:t>
    </dgm:pt>
    <dgm:pt modelId="{2C27AF65-C3B1-40A8-8E38-826040E965C1}" type="sibTrans" cxnId="{FEA1D207-A09C-4704-A47C-A9F50EF4AF04}">
      <dgm:prSet/>
      <dgm:spPr/>
      <dgm:t>
        <a:bodyPr/>
        <a:lstStyle/>
        <a:p>
          <a:endParaRPr lang="tr-TR" sz="3200"/>
        </a:p>
      </dgm:t>
    </dgm:pt>
    <dgm:pt modelId="{5A245423-8A66-4A81-B32F-420A44B97A58}">
      <dgm:prSet phldrT="[Metin]" custT="1"/>
      <dgm:spPr/>
      <dgm:t>
        <a:bodyPr/>
        <a:lstStyle/>
        <a:p>
          <a:r>
            <a:rPr lang="tr-TR" sz="3200" dirty="0" smtClean="0"/>
            <a:t>YDT</a:t>
          </a:r>
          <a:endParaRPr lang="tr-TR" sz="3200" dirty="0"/>
        </a:p>
      </dgm:t>
    </dgm:pt>
    <dgm:pt modelId="{53764DE7-007F-4446-8BB5-797DDCCC93B8}" type="parTrans" cxnId="{5F56B0AE-EC60-4B1B-8DC2-22DC2D4F5DE7}">
      <dgm:prSet/>
      <dgm:spPr/>
      <dgm:t>
        <a:bodyPr/>
        <a:lstStyle/>
        <a:p>
          <a:endParaRPr lang="tr-TR" sz="3200"/>
        </a:p>
      </dgm:t>
    </dgm:pt>
    <dgm:pt modelId="{371E3CFF-FDA9-41EA-AD49-32D8A7247366}" type="sibTrans" cxnId="{5F56B0AE-EC60-4B1B-8DC2-22DC2D4F5DE7}">
      <dgm:prSet/>
      <dgm:spPr/>
      <dgm:t>
        <a:bodyPr/>
        <a:lstStyle/>
        <a:p>
          <a:endParaRPr lang="tr-TR" sz="3200"/>
        </a:p>
      </dgm:t>
    </dgm:pt>
    <dgm:pt modelId="{BF6839E6-B5EF-4395-B2DE-A60DAC0D1EE1}">
      <dgm:prSet phldrT="[Metin]" custT="1"/>
      <dgm:spPr/>
      <dgm:t>
        <a:bodyPr/>
        <a:lstStyle/>
        <a:p>
          <a:r>
            <a:rPr lang="tr-TR" sz="3200" dirty="0" smtClean="0"/>
            <a:t>AYT</a:t>
          </a:r>
          <a:endParaRPr lang="tr-TR" sz="3200" dirty="0"/>
        </a:p>
      </dgm:t>
    </dgm:pt>
    <dgm:pt modelId="{71A56418-3083-48BC-B53B-BEEC897CF5FD}" type="parTrans" cxnId="{2B89C1FE-246B-4165-8E29-7657234037C0}">
      <dgm:prSet/>
      <dgm:spPr/>
      <dgm:t>
        <a:bodyPr/>
        <a:lstStyle/>
        <a:p>
          <a:endParaRPr lang="tr-TR" sz="3200"/>
        </a:p>
      </dgm:t>
    </dgm:pt>
    <dgm:pt modelId="{8A662100-AB09-467A-B041-546AC78A6139}" type="sibTrans" cxnId="{2B89C1FE-246B-4165-8E29-7657234037C0}">
      <dgm:prSet/>
      <dgm:spPr/>
      <dgm:t>
        <a:bodyPr/>
        <a:lstStyle/>
        <a:p>
          <a:endParaRPr lang="tr-TR" sz="3200"/>
        </a:p>
      </dgm:t>
    </dgm:pt>
    <dgm:pt modelId="{7B240E21-A76E-46EB-B820-31F1A05519DC}" type="pres">
      <dgm:prSet presAssocID="{A989FC9B-7A9F-4D8F-9896-A565FCD2AC44}" presName="hierChild1" presStyleCnt="0">
        <dgm:presLayoutVars>
          <dgm:chPref val="1"/>
          <dgm:dir/>
          <dgm:animOne val="branch"/>
          <dgm:animLvl val="lvl"/>
          <dgm:resizeHandles/>
        </dgm:presLayoutVars>
      </dgm:prSet>
      <dgm:spPr/>
      <dgm:t>
        <a:bodyPr/>
        <a:lstStyle/>
        <a:p>
          <a:endParaRPr lang="tr-TR"/>
        </a:p>
      </dgm:t>
    </dgm:pt>
    <dgm:pt modelId="{A9869DBE-AD95-46B2-BF94-E5771AC621C7}" type="pres">
      <dgm:prSet presAssocID="{0E6CAB87-2294-4E40-8D8F-8621276C2DCF}" presName="hierRoot1" presStyleCnt="0"/>
      <dgm:spPr/>
    </dgm:pt>
    <dgm:pt modelId="{CF73FDEC-E46E-4B45-ADE2-4F40D2EE0876}" type="pres">
      <dgm:prSet presAssocID="{0E6CAB87-2294-4E40-8D8F-8621276C2DCF}" presName="composite" presStyleCnt="0"/>
      <dgm:spPr/>
    </dgm:pt>
    <dgm:pt modelId="{04940DC8-F136-4A36-BBBD-F8CE7CA16399}" type="pres">
      <dgm:prSet presAssocID="{0E6CAB87-2294-4E40-8D8F-8621276C2DCF}" presName="background" presStyleLbl="node0" presStyleIdx="0" presStyleCnt="1"/>
      <dgm:spPr/>
    </dgm:pt>
    <dgm:pt modelId="{43378F7F-D541-4B9F-9730-04AE724A7C6E}" type="pres">
      <dgm:prSet presAssocID="{0E6CAB87-2294-4E40-8D8F-8621276C2DCF}" presName="text" presStyleLbl="fgAcc0" presStyleIdx="0" presStyleCnt="1">
        <dgm:presLayoutVars>
          <dgm:chPref val="3"/>
        </dgm:presLayoutVars>
      </dgm:prSet>
      <dgm:spPr/>
      <dgm:t>
        <a:bodyPr/>
        <a:lstStyle/>
        <a:p>
          <a:endParaRPr lang="tr-TR"/>
        </a:p>
      </dgm:t>
    </dgm:pt>
    <dgm:pt modelId="{70AB7B64-17DA-422B-9783-A0AFB8A7BAA8}" type="pres">
      <dgm:prSet presAssocID="{0E6CAB87-2294-4E40-8D8F-8621276C2DCF}" presName="hierChild2" presStyleCnt="0"/>
      <dgm:spPr/>
    </dgm:pt>
    <dgm:pt modelId="{D7291AF8-7DE3-490E-840D-59620C7AAFB4}" type="pres">
      <dgm:prSet presAssocID="{0FB52B81-4A18-43E6-90E4-B46BC16BCC47}" presName="Name10" presStyleLbl="parChTrans1D2" presStyleIdx="0" presStyleCnt="3"/>
      <dgm:spPr/>
      <dgm:t>
        <a:bodyPr/>
        <a:lstStyle/>
        <a:p>
          <a:endParaRPr lang="tr-TR"/>
        </a:p>
      </dgm:t>
    </dgm:pt>
    <dgm:pt modelId="{60D1A397-FDE3-4464-AE85-AFEF0662F7BC}" type="pres">
      <dgm:prSet presAssocID="{1834F0C9-F335-4864-9D6A-4D459D444A0B}" presName="hierRoot2" presStyleCnt="0"/>
      <dgm:spPr/>
    </dgm:pt>
    <dgm:pt modelId="{29564726-0099-4BCE-AA52-995613A31348}" type="pres">
      <dgm:prSet presAssocID="{1834F0C9-F335-4864-9D6A-4D459D444A0B}" presName="composite2" presStyleCnt="0"/>
      <dgm:spPr/>
    </dgm:pt>
    <dgm:pt modelId="{D5D48DD4-76FB-4AF0-8E75-6DB904779F51}" type="pres">
      <dgm:prSet presAssocID="{1834F0C9-F335-4864-9D6A-4D459D444A0B}" presName="background2" presStyleLbl="node2" presStyleIdx="0" presStyleCnt="3"/>
      <dgm:spPr/>
    </dgm:pt>
    <dgm:pt modelId="{47B29E65-8449-4A15-9BDE-F59C2385D9D4}" type="pres">
      <dgm:prSet presAssocID="{1834F0C9-F335-4864-9D6A-4D459D444A0B}" presName="text2" presStyleLbl="fgAcc2" presStyleIdx="0" presStyleCnt="3">
        <dgm:presLayoutVars>
          <dgm:chPref val="3"/>
        </dgm:presLayoutVars>
      </dgm:prSet>
      <dgm:spPr/>
      <dgm:t>
        <a:bodyPr/>
        <a:lstStyle/>
        <a:p>
          <a:endParaRPr lang="tr-TR"/>
        </a:p>
      </dgm:t>
    </dgm:pt>
    <dgm:pt modelId="{F0A4076D-297C-465D-8498-44E16244B36A}" type="pres">
      <dgm:prSet presAssocID="{1834F0C9-F335-4864-9D6A-4D459D444A0B}" presName="hierChild3" presStyleCnt="0"/>
      <dgm:spPr/>
    </dgm:pt>
    <dgm:pt modelId="{0CF73BFD-13B6-476B-82BB-3567CFFA9353}" type="pres">
      <dgm:prSet presAssocID="{71A56418-3083-48BC-B53B-BEEC897CF5FD}" presName="Name10" presStyleLbl="parChTrans1D2" presStyleIdx="1" presStyleCnt="3"/>
      <dgm:spPr/>
      <dgm:t>
        <a:bodyPr/>
        <a:lstStyle/>
        <a:p>
          <a:endParaRPr lang="tr-TR"/>
        </a:p>
      </dgm:t>
    </dgm:pt>
    <dgm:pt modelId="{F9D80A08-8448-45C8-9412-D498768E8C0E}" type="pres">
      <dgm:prSet presAssocID="{BF6839E6-B5EF-4395-B2DE-A60DAC0D1EE1}" presName="hierRoot2" presStyleCnt="0"/>
      <dgm:spPr/>
    </dgm:pt>
    <dgm:pt modelId="{9B938A22-741C-4515-8F76-8241D726747C}" type="pres">
      <dgm:prSet presAssocID="{BF6839E6-B5EF-4395-B2DE-A60DAC0D1EE1}" presName="composite2" presStyleCnt="0"/>
      <dgm:spPr/>
    </dgm:pt>
    <dgm:pt modelId="{2393B9BB-F339-462F-A337-A855CE195325}" type="pres">
      <dgm:prSet presAssocID="{BF6839E6-B5EF-4395-B2DE-A60DAC0D1EE1}" presName="background2" presStyleLbl="node2" presStyleIdx="1" presStyleCnt="3"/>
      <dgm:spPr/>
    </dgm:pt>
    <dgm:pt modelId="{DB357958-5934-4763-A11A-86B8A9F9E136}" type="pres">
      <dgm:prSet presAssocID="{BF6839E6-B5EF-4395-B2DE-A60DAC0D1EE1}" presName="text2" presStyleLbl="fgAcc2" presStyleIdx="1" presStyleCnt="3">
        <dgm:presLayoutVars>
          <dgm:chPref val="3"/>
        </dgm:presLayoutVars>
      </dgm:prSet>
      <dgm:spPr/>
      <dgm:t>
        <a:bodyPr/>
        <a:lstStyle/>
        <a:p>
          <a:endParaRPr lang="tr-TR"/>
        </a:p>
      </dgm:t>
    </dgm:pt>
    <dgm:pt modelId="{A7078850-AE95-4BE8-A1F1-44C65997189A}" type="pres">
      <dgm:prSet presAssocID="{BF6839E6-B5EF-4395-B2DE-A60DAC0D1EE1}" presName="hierChild3" presStyleCnt="0"/>
      <dgm:spPr/>
    </dgm:pt>
    <dgm:pt modelId="{D6F2DE58-2DD2-4C2F-ABD8-89B2FA02AEFD}" type="pres">
      <dgm:prSet presAssocID="{53764DE7-007F-4446-8BB5-797DDCCC93B8}" presName="Name10" presStyleLbl="parChTrans1D2" presStyleIdx="2" presStyleCnt="3"/>
      <dgm:spPr/>
      <dgm:t>
        <a:bodyPr/>
        <a:lstStyle/>
        <a:p>
          <a:endParaRPr lang="tr-TR"/>
        </a:p>
      </dgm:t>
    </dgm:pt>
    <dgm:pt modelId="{51EC9EE9-D99E-4762-B3E8-40EE9546726B}" type="pres">
      <dgm:prSet presAssocID="{5A245423-8A66-4A81-B32F-420A44B97A58}" presName="hierRoot2" presStyleCnt="0"/>
      <dgm:spPr/>
    </dgm:pt>
    <dgm:pt modelId="{4DB54742-A454-452B-8D93-4DDB8ECBE1EB}" type="pres">
      <dgm:prSet presAssocID="{5A245423-8A66-4A81-B32F-420A44B97A58}" presName="composite2" presStyleCnt="0"/>
      <dgm:spPr/>
    </dgm:pt>
    <dgm:pt modelId="{760C986E-3851-4360-B841-21345C6BB1CA}" type="pres">
      <dgm:prSet presAssocID="{5A245423-8A66-4A81-B32F-420A44B97A58}" presName="background2" presStyleLbl="node2" presStyleIdx="2" presStyleCnt="3"/>
      <dgm:spPr/>
    </dgm:pt>
    <dgm:pt modelId="{FFA0A6CB-38B1-4B95-BE31-9E171E554C84}" type="pres">
      <dgm:prSet presAssocID="{5A245423-8A66-4A81-B32F-420A44B97A58}" presName="text2" presStyleLbl="fgAcc2" presStyleIdx="2" presStyleCnt="3">
        <dgm:presLayoutVars>
          <dgm:chPref val="3"/>
        </dgm:presLayoutVars>
      </dgm:prSet>
      <dgm:spPr/>
      <dgm:t>
        <a:bodyPr/>
        <a:lstStyle/>
        <a:p>
          <a:endParaRPr lang="tr-TR"/>
        </a:p>
      </dgm:t>
    </dgm:pt>
    <dgm:pt modelId="{33087615-C908-4D8B-9537-51FA681F42D9}" type="pres">
      <dgm:prSet presAssocID="{5A245423-8A66-4A81-B32F-420A44B97A58}" presName="hierChild3" presStyleCnt="0"/>
      <dgm:spPr/>
    </dgm:pt>
  </dgm:ptLst>
  <dgm:cxnLst>
    <dgm:cxn modelId="{5F56B0AE-EC60-4B1B-8DC2-22DC2D4F5DE7}" srcId="{0E6CAB87-2294-4E40-8D8F-8621276C2DCF}" destId="{5A245423-8A66-4A81-B32F-420A44B97A58}" srcOrd="2" destOrd="0" parTransId="{53764DE7-007F-4446-8BB5-797DDCCC93B8}" sibTransId="{371E3CFF-FDA9-41EA-AD49-32D8A7247366}"/>
    <dgm:cxn modelId="{1C5C9C48-95D0-4F00-8459-33AF783D9009}" type="presOf" srcId="{A989FC9B-7A9F-4D8F-9896-A565FCD2AC44}" destId="{7B240E21-A76E-46EB-B820-31F1A05519DC}" srcOrd="0" destOrd="0" presId="urn:microsoft.com/office/officeart/2005/8/layout/hierarchy1"/>
    <dgm:cxn modelId="{2B89C1FE-246B-4165-8E29-7657234037C0}" srcId="{0E6CAB87-2294-4E40-8D8F-8621276C2DCF}" destId="{BF6839E6-B5EF-4395-B2DE-A60DAC0D1EE1}" srcOrd="1" destOrd="0" parTransId="{71A56418-3083-48BC-B53B-BEEC897CF5FD}" sibTransId="{8A662100-AB09-467A-B041-546AC78A6139}"/>
    <dgm:cxn modelId="{FEA1D207-A09C-4704-A47C-A9F50EF4AF04}" srcId="{0E6CAB87-2294-4E40-8D8F-8621276C2DCF}" destId="{1834F0C9-F335-4864-9D6A-4D459D444A0B}" srcOrd="0" destOrd="0" parTransId="{0FB52B81-4A18-43E6-90E4-B46BC16BCC47}" sibTransId="{2C27AF65-C3B1-40A8-8E38-826040E965C1}"/>
    <dgm:cxn modelId="{673AD75B-5E71-49FD-B816-0DAAE36F93E5}" type="presOf" srcId="{5A245423-8A66-4A81-B32F-420A44B97A58}" destId="{FFA0A6CB-38B1-4B95-BE31-9E171E554C84}" srcOrd="0" destOrd="0" presId="urn:microsoft.com/office/officeart/2005/8/layout/hierarchy1"/>
    <dgm:cxn modelId="{F614DE17-8A77-4299-BD23-6AD9E0F961BA}" srcId="{A989FC9B-7A9F-4D8F-9896-A565FCD2AC44}" destId="{0E6CAB87-2294-4E40-8D8F-8621276C2DCF}" srcOrd="0" destOrd="0" parTransId="{A5DD0870-C8A6-4E45-8588-2186B2EF5E78}" sibTransId="{1B18D67F-72EC-46BB-8F86-F9B8373247F4}"/>
    <dgm:cxn modelId="{301CDEB2-747A-41B4-A1EB-62E5EBCB3FC5}" type="presOf" srcId="{0FB52B81-4A18-43E6-90E4-B46BC16BCC47}" destId="{D7291AF8-7DE3-490E-840D-59620C7AAFB4}" srcOrd="0" destOrd="0" presId="urn:microsoft.com/office/officeart/2005/8/layout/hierarchy1"/>
    <dgm:cxn modelId="{222231B7-E45D-4C4C-8019-E627DBE3AD94}" type="presOf" srcId="{53764DE7-007F-4446-8BB5-797DDCCC93B8}" destId="{D6F2DE58-2DD2-4C2F-ABD8-89B2FA02AEFD}" srcOrd="0" destOrd="0" presId="urn:microsoft.com/office/officeart/2005/8/layout/hierarchy1"/>
    <dgm:cxn modelId="{C1FCEC09-1F48-4F86-8407-D493D7BC5AAA}" type="presOf" srcId="{BF6839E6-B5EF-4395-B2DE-A60DAC0D1EE1}" destId="{DB357958-5934-4763-A11A-86B8A9F9E136}" srcOrd="0" destOrd="0" presId="urn:microsoft.com/office/officeart/2005/8/layout/hierarchy1"/>
    <dgm:cxn modelId="{838872D5-7A2A-4512-8B9C-91F0D5294A8F}" type="presOf" srcId="{1834F0C9-F335-4864-9D6A-4D459D444A0B}" destId="{47B29E65-8449-4A15-9BDE-F59C2385D9D4}" srcOrd="0" destOrd="0" presId="urn:microsoft.com/office/officeart/2005/8/layout/hierarchy1"/>
    <dgm:cxn modelId="{6EBE54A8-71AD-427C-B249-10FE7A6EE1D9}" type="presOf" srcId="{0E6CAB87-2294-4E40-8D8F-8621276C2DCF}" destId="{43378F7F-D541-4B9F-9730-04AE724A7C6E}" srcOrd="0" destOrd="0" presId="urn:microsoft.com/office/officeart/2005/8/layout/hierarchy1"/>
    <dgm:cxn modelId="{53FCB7B0-CBCD-4998-8071-A60ED30A3605}" type="presOf" srcId="{71A56418-3083-48BC-B53B-BEEC897CF5FD}" destId="{0CF73BFD-13B6-476B-82BB-3567CFFA9353}" srcOrd="0" destOrd="0" presId="urn:microsoft.com/office/officeart/2005/8/layout/hierarchy1"/>
    <dgm:cxn modelId="{E9F68324-9B30-44AD-98AF-7450F2260192}" type="presParOf" srcId="{7B240E21-A76E-46EB-B820-31F1A05519DC}" destId="{A9869DBE-AD95-46B2-BF94-E5771AC621C7}" srcOrd="0" destOrd="0" presId="urn:microsoft.com/office/officeart/2005/8/layout/hierarchy1"/>
    <dgm:cxn modelId="{A27AD5CE-9C1F-4635-910A-409B2259AF8B}" type="presParOf" srcId="{A9869DBE-AD95-46B2-BF94-E5771AC621C7}" destId="{CF73FDEC-E46E-4B45-ADE2-4F40D2EE0876}" srcOrd="0" destOrd="0" presId="urn:microsoft.com/office/officeart/2005/8/layout/hierarchy1"/>
    <dgm:cxn modelId="{B101BB15-3C26-410B-80CF-7C86B5AE9F9C}" type="presParOf" srcId="{CF73FDEC-E46E-4B45-ADE2-4F40D2EE0876}" destId="{04940DC8-F136-4A36-BBBD-F8CE7CA16399}" srcOrd="0" destOrd="0" presId="urn:microsoft.com/office/officeart/2005/8/layout/hierarchy1"/>
    <dgm:cxn modelId="{05F180E4-39EE-4591-B01B-9FD28A17DBA8}" type="presParOf" srcId="{CF73FDEC-E46E-4B45-ADE2-4F40D2EE0876}" destId="{43378F7F-D541-4B9F-9730-04AE724A7C6E}" srcOrd="1" destOrd="0" presId="urn:microsoft.com/office/officeart/2005/8/layout/hierarchy1"/>
    <dgm:cxn modelId="{C8358C25-C0BE-438E-8F3D-CE8DD2B2D6B8}" type="presParOf" srcId="{A9869DBE-AD95-46B2-BF94-E5771AC621C7}" destId="{70AB7B64-17DA-422B-9783-A0AFB8A7BAA8}" srcOrd="1" destOrd="0" presId="urn:microsoft.com/office/officeart/2005/8/layout/hierarchy1"/>
    <dgm:cxn modelId="{39938BFA-4F6F-439C-A369-E2513B417E88}" type="presParOf" srcId="{70AB7B64-17DA-422B-9783-A0AFB8A7BAA8}" destId="{D7291AF8-7DE3-490E-840D-59620C7AAFB4}" srcOrd="0" destOrd="0" presId="urn:microsoft.com/office/officeart/2005/8/layout/hierarchy1"/>
    <dgm:cxn modelId="{71CFBF50-FD5A-4800-B6CC-B67293E3A69C}" type="presParOf" srcId="{70AB7B64-17DA-422B-9783-A0AFB8A7BAA8}" destId="{60D1A397-FDE3-4464-AE85-AFEF0662F7BC}" srcOrd="1" destOrd="0" presId="urn:microsoft.com/office/officeart/2005/8/layout/hierarchy1"/>
    <dgm:cxn modelId="{C530F458-1A95-4D3F-8853-778132FFCFD7}" type="presParOf" srcId="{60D1A397-FDE3-4464-AE85-AFEF0662F7BC}" destId="{29564726-0099-4BCE-AA52-995613A31348}" srcOrd="0" destOrd="0" presId="urn:microsoft.com/office/officeart/2005/8/layout/hierarchy1"/>
    <dgm:cxn modelId="{B6E1F8AA-B35E-4D8C-8A4F-CEB1224FF3F9}" type="presParOf" srcId="{29564726-0099-4BCE-AA52-995613A31348}" destId="{D5D48DD4-76FB-4AF0-8E75-6DB904779F51}" srcOrd="0" destOrd="0" presId="urn:microsoft.com/office/officeart/2005/8/layout/hierarchy1"/>
    <dgm:cxn modelId="{1EAA7ACD-F89B-489A-B652-1DD649B65255}" type="presParOf" srcId="{29564726-0099-4BCE-AA52-995613A31348}" destId="{47B29E65-8449-4A15-9BDE-F59C2385D9D4}" srcOrd="1" destOrd="0" presId="urn:microsoft.com/office/officeart/2005/8/layout/hierarchy1"/>
    <dgm:cxn modelId="{8DC6F480-75C3-45DC-980D-AAF05973DF4C}" type="presParOf" srcId="{60D1A397-FDE3-4464-AE85-AFEF0662F7BC}" destId="{F0A4076D-297C-465D-8498-44E16244B36A}" srcOrd="1" destOrd="0" presId="urn:microsoft.com/office/officeart/2005/8/layout/hierarchy1"/>
    <dgm:cxn modelId="{65ECD906-D91A-4956-8714-56BA85E2FCF8}" type="presParOf" srcId="{70AB7B64-17DA-422B-9783-A0AFB8A7BAA8}" destId="{0CF73BFD-13B6-476B-82BB-3567CFFA9353}" srcOrd="2" destOrd="0" presId="urn:microsoft.com/office/officeart/2005/8/layout/hierarchy1"/>
    <dgm:cxn modelId="{F897F83C-0E25-463C-BDFC-E0E73849F265}" type="presParOf" srcId="{70AB7B64-17DA-422B-9783-A0AFB8A7BAA8}" destId="{F9D80A08-8448-45C8-9412-D498768E8C0E}" srcOrd="3" destOrd="0" presId="urn:microsoft.com/office/officeart/2005/8/layout/hierarchy1"/>
    <dgm:cxn modelId="{494AA243-2A22-4C83-A77E-7A757999E51E}" type="presParOf" srcId="{F9D80A08-8448-45C8-9412-D498768E8C0E}" destId="{9B938A22-741C-4515-8F76-8241D726747C}" srcOrd="0" destOrd="0" presId="urn:microsoft.com/office/officeart/2005/8/layout/hierarchy1"/>
    <dgm:cxn modelId="{647BAD43-9B17-4E5F-B2B8-A9B5FE841184}" type="presParOf" srcId="{9B938A22-741C-4515-8F76-8241D726747C}" destId="{2393B9BB-F339-462F-A337-A855CE195325}" srcOrd="0" destOrd="0" presId="urn:microsoft.com/office/officeart/2005/8/layout/hierarchy1"/>
    <dgm:cxn modelId="{F71AEEE4-AD35-485F-8F73-419BE773714A}" type="presParOf" srcId="{9B938A22-741C-4515-8F76-8241D726747C}" destId="{DB357958-5934-4763-A11A-86B8A9F9E136}" srcOrd="1" destOrd="0" presId="urn:microsoft.com/office/officeart/2005/8/layout/hierarchy1"/>
    <dgm:cxn modelId="{E4ECC641-8832-4290-A522-94F441BD1349}" type="presParOf" srcId="{F9D80A08-8448-45C8-9412-D498768E8C0E}" destId="{A7078850-AE95-4BE8-A1F1-44C65997189A}" srcOrd="1" destOrd="0" presId="urn:microsoft.com/office/officeart/2005/8/layout/hierarchy1"/>
    <dgm:cxn modelId="{FA02CB18-2F70-43A4-BB84-D438F91DFA21}" type="presParOf" srcId="{70AB7B64-17DA-422B-9783-A0AFB8A7BAA8}" destId="{D6F2DE58-2DD2-4C2F-ABD8-89B2FA02AEFD}" srcOrd="4" destOrd="0" presId="urn:microsoft.com/office/officeart/2005/8/layout/hierarchy1"/>
    <dgm:cxn modelId="{991F5B0B-AF3D-4497-9776-C689EA16F3BB}" type="presParOf" srcId="{70AB7B64-17DA-422B-9783-A0AFB8A7BAA8}" destId="{51EC9EE9-D99E-4762-B3E8-40EE9546726B}" srcOrd="5" destOrd="0" presId="urn:microsoft.com/office/officeart/2005/8/layout/hierarchy1"/>
    <dgm:cxn modelId="{20FB5020-E43B-4E3A-8607-2539F10BDD13}" type="presParOf" srcId="{51EC9EE9-D99E-4762-B3E8-40EE9546726B}" destId="{4DB54742-A454-452B-8D93-4DDB8ECBE1EB}" srcOrd="0" destOrd="0" presId="urn:microsoft.com/office/officeart/2005/8/layout/hierarchy1"/>
    <dgm:cxn modelId="{DCA9F895-9813-4F70-91FA-0EB8ACB130E4}" type="presParOf" srcId="{4DB54742-A454-452B-8D93-4DDB8ECBE1EB}" destId="{760C986E-3851-4360-B841-21345C6BB1CA}" srcOrd="0" destOrd="0" presId="urn:microsoft.com/office/officeart/2005/8/layout/hierarchy1"/>
    <dgm:cxn modelId="{60CD321B-8043-4C96-BC1A-37BDAAD658AE}" type="presParOf" srcId="{4DB54742-A454-452B-8D93-4DDB8ECBE1EB}" destId="{FFA0A6CB-38B1-4B95-BE31-9E171E554C84}" srcOrd="1" destOrd="0" presId="urn:microsoft.com/office/officeart/2005/8/layout/hierarchy1"/>
    <dgm:cxn modelId="{C2B2863F-10BC-4B3C-846E-C5B450E49741}" type="presParOf" srcId="{51EC9EE9-D99E-4762-B3E8-40EE9546726B}" destId="{33087615-C908-4D8B-9537-51FA681F42D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AEEACD-57EA-4075-9D5E-CC69E3366991}" type="doc">
      <dgm:prSet loTypeId="urn:microsoft.com/office/officeart/2005/8/layout/equation1" loCatId="process" qsTypeId="urn:microsoft.com/office/officeart/2005/8/quickstyle/simple1" qsCatId="simple" csTypeId="urn:microsoft.com/office/officeart/2005/8/colors/accent1_2" csCatId="accent1" phldr="1"/>
      <dgm:spPr/>
    </dgm:pt>
    <dgm:pt modelId="{0A5F9E09-253F-4E26-98D8-1548AF195ED4}">
      <dgm:prSet phldrT="[Metin]" custT="1"/>
      <dgm:spPr/>
      <dgm:t>
        <a:bodyPr/>
        <a:lstStyle/>
        <a:p>
          <a:r>
            <a:rPr lang="tr-TR" sz="1800" dirty="0" smtClean="0"/>
            <a:t>100</a:t>
          </a:r>
          <a:endParaRPr lang="tr-TR" sz="1800" dirty="0"/>
        </a:p>
      </dgm:t>
    </dgm:pt>
    <dgm:pt modelId="{F3383D85-1562-4C16-94C0-2912760C40BD}" type="parTrans" cxnId="{AF58B664-1BE8-4B27-92B3-A5B08B96E25A}">
      <dgm:prSet/>
      <dgm:spPr/>
      <dgm:t>
        <a:bodyPr/>
        <a:lstStyle/>
        <a:p>
          <a:endParaRPr lang="tr-TR" sz="2400"/>
        </a:p>
      </dgm:t>
    </dgm:pt>
    <dgm:pt modelId="{5196BDC5-1E64-4584-9327-57873313E486}" type="sibTrans" cxnId="{AF58B664-1BE8-4B27-92B3-A5B08B96E25A}">
      <dgm:prSet custT="1"/>
      <dgm:spPr/>
      <dgm:t>
        <a:bodyPr/>
        <a:lstStyle/>
        <a:p>
          <a:endParaRPr lang="tr-TR" sz="1600"/>
        </a:p>
      </dgm:t>
    </dgm:pt>
    <dgm:pt modelId="{D69026A7-9F92-408B-8F8A-495F5023E71E}">
      <dgm:prSet phldrT="[Metin]" custT="1"/>
      <dgm:spPr/>
      <dgm:t>
        <a:bodyPr/>
        <a:lstStyle/>
        <a:p>
          <a:r>
            <a:rPr lang="tr-TR" sz="1800" dirty="0" smtClean="0"/>
            <a:t>En yüksek 560</a:t>
          </a:r>
          <a:endParaRPr lang="tr-TR" sz="1800" dirty="0"/>
        </a:p>
      </dgm:t>
    </dgm:pt>
    <dgm:pt modelId="{42E773C1-771C-4933-9F4B-C600E909CB98}" type="parTrans" cxnId="{5648DC62-D1A4-4DC4-8506-5B25C787FE2E}">
      <dgm:prSet/>
      <dgm:spPr/>
      <dgm:t>
        <a:bodyPr/>
        <a:lstStyle/>
        <a:p>
          <a:endParaRPr lang="tr-TR" sz="2400"/>
        </a:p>
      </dgm:t>
    </dgm:pt>
    <dgm:pt modelId="{25ED1C2E-48D9-4750-89B4-BB3124C6E4E2}" type="sibTrans" cxnId="{5648DC62-D1A4-4DC4-8506-5B25C787FE2E}">
      <dgm:prSet/>
      <dgm:spPr/>
      <dgm:t>
        <a:bodyPr/>
        <a:lstStyle/>
        <a:p>
          <a:endParaRPr lang="tr-TR" sz="2400"/>
        </a:p>
      </dgm:t>
    </dgm:pt>
    <dgm:pt modelId="{C80BA742-C790-421C-ACE6-AA65D7DC9963}">
      <dgm:prSet phldrT="[Metin]" custT="1"/>
      <dgm:spPr/>
      <dgm:t>
        <a:bodyPr/>
        <a:lstStyle/>
        <a:p>
          <a:r>
            <a:rPr lang="tr-TR" sz="1800" dirty="0" smtClean="0"/>
            <a:t>160</a:t>
          </a:r>
          <a:endParaRPr lang="tr-TR" sz="1800" dirty="0"/>
        </a:p>
      </dgm:t>
    </dgm:pt>
    <dgm:pt modelId="{CE991583-DE7C-4F67-AFBB-9714A67F989D}" type="sibTrans" cxnId="{30FD2464-8B78-41F7-96DC-8989D31178E4}">
      <dgm:prSet custT="1"/>
      <dgm:spPr/>
      <dgm:t>
        <a:bodyPr/>
        <a:lstStyle/>
        <a:p>
          <a:endParaRPr lang="tr-TR" sz="1600"/>
        </a:p>
      </dgm:t>
    </dgm:pt>
    <dgm:pt modelId="{53944E38-ABC2-40CA-9143-6087DC40575B}" type="parTrans" cxnId="{30FD2464-8B78-41F7-96DC-8989D31178E4}">
      <dgm:prSet/>
      <dgm:spPr/>
      <dgm:t>
        <a:bodyPr/>
        <a:lstStyle/>
        <a:p>
          <a:endParaRPr lang="tr-TR" sz="2400"/>
        </a:p>
      </dgm:t>
    </dgm:pt>
    <dgm:pt modelId="{BF00049D-7C28-466E-9808-55DDFD291F10}">
      <dgm:prSet phldrT="[Metin]" custT="1"/>
      <dgm:spPr/>
      <dgm:t>
        <a:bodyPr/>
        <a:lstStyle/>
        <a:p>
          <a:r>
            <a:rPr lang="tr-TR" sz="1800" dirty="0" smtClean="0"/>
            <a:t>240</a:t>
          </a:r>
          <a:endParaRPr lang="tr-TR" sz="1800" dirty="0"/>
        </a:p>
      </dgm:t>
    </dgm:pt>
    <dgm:pt modelId="{14B48E4F-6671-4E87-A27A-8CA109162186}" type="parTrans" cxnId="{4EC3DD59-AE89-4827-98EE-E83F70B4A29A}">
      <dgm:prSet/>
      <dgm:spPr/>
      <dgm:t>
        <a:bodyPr/>
        <a:lstStyle/>
        <a:p>
          <a:endParaRPr lang="tr-TR" sz="2400"/>
        </a:p>
      </dgm:t>
    </dgm:pt>
    <dgm:pt modelId="{371F89F7-4729-487A-8AFF-62C57EB4CA9F}" type="sibTrans" cxnId="{4EC3DD59-AE89-4827-98EE-E83F70B4A29A}">
      <dgm:prSet custT="1"/>
      <dgm:spPr/>
      <dgm:t>
        <a:bodyPr/>
        <a:lstStyle/>
        <a:p>
          <a:endParaRPr lang="tr-TR" sz="3600"/>
        </a:p>
      </dgm:t>
    </dgm:pt>
    <dgm:pt modelId="{43A73C21-0D42-43C4-881C-16B571DDDB2E}">
      <dgm:prSet phldrT="[Metin]" custT="1"/>
      <dgm:spPr/>
      <dgm:t>
        <a:bodyPr/>
        <a:lstStyle/>
        <a:p>
          <a:r>
            <a:rPr lang="tr-TR" sz="1800" dirty="0" smtClean="0"/>
            <a:t>60</a:t>
          </a:r>
          <a:endParaRPr lang="tr-TR" sz="1800" dirty="0"/>
        </a:p>
      </dgm:t>
    </dgm:pt>
    <dgm:pt modelId="{714C7B09-63D1-424C-809D-3413C0563B7A}" type="parTrans" cxnId="{13746125-D5E7-438B-AA82-6B2D4FCCF789}">
      <dgm:prSet/>
      <dgm:spPr/>
      <dgm:t>
        <a:bodyPr/>
        <a:lstStyle/>
        <a:p>
          <a:endParaRPr lang="tr-TR"/>
        </a:p>
      </dgm:t>
    </dgm:pt>
    <dgm:pt modelId="{6C30771F-F950-4837-9FE4-CDDB7016A237}" type="sibTrans" cxnId="{13746125-D5E7-438B-AA82-6B2D4FCCF789}">
      <dgm:prSet/>
      <dgm:spPr/>
      <dgm:t>
        <a:bodyPr/>
        <a:lstStyle/>
        <a:p>
          <a:endParaRPr lang="tr-TR"/>
        </a:p>
      </dgm:t>
    </dgm:pt>
    <dgm:pt modelId="{4DA5706C-4F89-4CB7-87DC-99E78FB4D10C}" type="pres">
      <dgm:prSet presAssocID="{2AAEEACD-57EA-4075-9D5E-CC69E3366991}" presName="linearFlow" presStyleCnt="0">
        <dgm:presLayoutVars>
          <dgm:dir/>
          <dgm:resizeHandles val="exact"/>
        </dgm:presLayoutVars>
      </dgm:prSet>
      <dgm:spPr/>
    </dgm:pt>
    <dgm:pt modelId="{349CB33C-11C5-4EEB-B906-4132BD499E38}" type="pres">
      <dgm:prSet presAssocID="{0A5F9E09-253F-4E26-98D8-1548AF195ED4}" presName="node" presStyleLbl="node1" presStyleIdx="0" presStyleCnt="5">
        <dgm:presLayoutVars>
          <dgm:bulletEnabled val="1"/>
        </dgm:presLayoutVars>
      </dgm:prSet>
      <dgm:spPr/>
      <dgm:t>
        <a:bodyPr/>
        <a:lstStyle/>
        <a:p>
          <a:endParaRPr lang="tr-TR"/>
        </a:p>
      </dgm:t>
    </dgm:pt>
    <dgm:pt modelId="{2A8F54FC-118E-4107-B29A-27A945ABF975}" type="pres">
      <dgm:prSet presAssocID="{5196BDC5-1E64-4584-9327-57873313E486}" presName="spacerL" presStyleCnt="0"/>
      <dgm:spPr/>
    </dgm:pt>
    <dgm:pt modelId="{CDB2BBAA-6906-48E7-9C53-557E1A8610C6}" type="pres">
      <dgm:prSet presAssocID="{5196BDC5-1E64-4584-9327-57873313E486}" presName="sibTrans" presStyleLbl="sibTrans2D1" presStyleIdx="0" presStyleCnt="4"/>
      <dgm:spPr/>
      <dgm:t>
        <a:bodyPr/>
        <a:lstStyle/>
        <a:p>
          <a:endParaRPr lang="tr-TR"/>
        </a:p>
      </dgm:t>
    </dgm:pt>
    <dgm:pt modelId="{74294C20-68D2-4978-A382-6B13DA0C8A60}" type="pres">
      <dgm:prSet presAssocID="{5196BDC5-1E64-4584-9327-57873313E486}" presName="spacerR" presStyleCnt="0"/>
      <dgm:spPr/>
    </dgm:pt>
    <dgm:pt modelId="{8384C771-FE59-41D2-A57A-4F87D213EE81}" type="pres">
      <dgm:prSet presAssocID="{C80BA742-C790-421C-ACE6-AA65D7DC9963}" presName="node" presStyleLbl="node1" presStyleIdx="1" presStyleCnt="5">
        <dgm:presLayoutVars>
          <dgm:bulletEnabled val="1"/>
        </dgm:presLayoutVars>
      </dgm:prSet>
      <dgm:spPr/>
      <dgm:t>
        <a:bodyPr/>
        <a:lstStyle/>
        <a:p>
          <a:endParaRPr lang="tr-TR"/>
        </a:p>
      </dgm:t>
    </dgm:pt>
    <dgm:pt modelId="{FCDBB2FE-77A4-42DA-AAB3-A85F0706AE68}" type="pres">
      <dgm:prSet presAssocID="{CE991583-DE7C-4F67-AFBB-9714A67F989D}" presName="spacerL" presStyleCnt="0"/>
      <dgm:spPr/>
    </dgm:pt>
    <dgm:pt modelId="{97FC3484-0866-471B-BE27-68AC809C4C1D}" type="pres">
      <dgm:prSet presAssocID="{CE991583-DE7C-4F67-AFBB-9714A67F989D}" presName="sibTrans" presStyleLbl="sibTrans2D1" presStyleIdx="1" presStyleCnt="4"/>
      <dgm:spPr/>
      <dgm:t>
        <a:bodyPr/>
        <a:lstStyle/>
        <a:p>
          <a:endParaRPr lang="tr-TR"/>
        </a:p>
      </dgm:t>
    </dgm:pt>
    <dgm:pt modelId="{9EB047BC-7D04-450A-A600-849610558F5C}" type="pres">
      <dgm:prSet presAssocID="{CE991583-DE7C-4F67-AFBB-9714A67F989D}" presName="spacerR" presStyleCnt="0"/>
      <dgm:spPr/>
    </dgm:pt>
    <dgm:pt modelId="{AECC23A4-B238-41B1-AE2E-3F3D05E32764}" type="pres">
      <dgm:prSet presAssocID="{BF00049D-7C28-466E-9808-55DDFD291F10}" presName="node" presStyleLbl="node1" presStyleIdx="2" presStyleCnt="5">
        <dgm:presLayoutVars>
          <dgm:bulletEnabled val="1"/>
        </dgm:presLayoutVars>
      </dgm:prSet>
      <dgm:spPr/>
      <dgm:t>
        <a:bodyPr/>
        <a:lstStyle/>
        <a:p>
          <a:endParaRPr lang="tr-TR"/>
        </a:p>
      </dgm:t>
    </dgm:pt>
    <dgm:pt modelId="{0108E941-148F-46CA-A7FC-87BF3B0CD1C1}" type="pres">
      <dgm:prSet presAssocID="{371F89F7-4729-487A-8AFF-62C57EB4CA9F}" presName="spacerL" presStyleCnt="0"/>
      <dgm:spPr/>
    </dgm:pt>
    <dgm:pt modelId="{8E8B6D0B-03FF-4B78-8492-BE9689B04B9B}" type="pres">
      <dgm:prSet presAssocID="{371F89F7-4729-487A-8AFF-62C57EB4CA9F}" presName="sibTrans" presStyleLbl="sibTrans2D1" presStyleIdx="2" presStyleCnt="4"/>
      <dgm:spPr/>
      <dgm:t>
        <a:bodyPr/>
        <a:lstStyle/>
        <a:p>
          <a:endParaRPr lang="tr-TR"/>
        </a:p>
      </dgm:t>
    </dgm:pt>
    <dgm:pt modelId="{D8F75B71-CD85-4F43-9C9C-DBC0213C48D2}" type="pres">
      <dgm:prSet presAssocID="{371F89F7-4729-487A-8AFF-62C57EB4CA9F}" presName="spacerR" presStyleCnt="0"/>
      <dgm:spPr/>
    </dgm:pt>
    <dgm:pt modelId="{76AFBB59-562D-4CC1-ACBE-CD160CC9519D}" type="pres">
      <dgm:prSet presAssocID="{43A73C21-0D42-43C4-881C-16B571DDDB2E}" presName="node" presStyleLbl="node1" presStyleIdx="3" presStyleCnt="5">
        <dgm:presLayoutVars>
          <dgm:bulletEnabled val="1"/>
        </dgm:presLayoutVars>
      </dgm:prSet>
      <dgm:spPr/>
      <dgm:t>
        <a:bodyPr/>
        <a:lstStyle/>
        <a:p>
          <a:endParaRPr lang="tr-TR"/>
        </a:p>
      </dgm:t>
    </dgm:pt>
    <dgm:pt modelId="{83835CBC-F2F9-4161-A91D-6FF73977D52A}" type="pres">
      <dgm:prSet presAssocID="{6C30771F-F950-4837-9FE4-CDDB7016A237}" presName="spacerL" presStyleCnt="0"/>
      <dgm:spPr/>
    </dgm:pt>
    <dgm:pt modelId="{3A111BB5-2A73-4295-AC58-64BB24609529}" type="pres">
      <dgm:prSet presAssocID="{6C30771F-F950-4837-9FE4-CDDB7016A237}" presName="sibTrans" presStyleLbl="sibTrans2D1" presStyleIdx="3" presStyleCnt="4"/>
      <dgm:spPr/>
      <dgm:t>
        <a:bodyPr/>
        <a:lstStyle/>
        <a:p>
          <a:endParaRPr lang="tr-TR"/>
        </a:p>
      </dgm:t>
    </dgm:pt>
    <dgm:pt modelId="{909BE6E1-9B0D-436D-87C2-9DEBAA9A4DD0}" type="pres">
      <dgm:prSet presAssocID="{6C30771F-F950-4837-9FE4-CDDB7016A237}" presName="spacerR" presStyleCnt="0"/>
      <dgm:spPr/>
    </dgm:pt>
    <dgm:pt modelId="{47FD282E-60B8-41B5-B271-30A3AE740A8F}" type="pres">
      <dgm:prSet presAssocID="{D69026A7-9F92-408B-8F8A-495F5023E71E}" presName="node" presStyleLbl="node1" presStyleIdx="4" presStyleCnt="5" custScaleX="131516" custScaleY="99016">
        <dgm:presLayoutVars>
          <dgm:bulletEnabled val="1"/>
        </dgm:presLayoutVars>
      </dgm:prSet>
      <dgm:spPr/>
      <dgm:t>
        <a:bodyPr/>
        <a:lstStyle/>
        <a:p>
          <a:endParaRPr lang="tr-TR"/>
        </a:p>
      </dgm:t>
    </dgm:pt>
  </dgm:ptLst>
  <dgm:cxnLst>
    <dgm:cxn modelId="{30FD2464-8B78-41F7-96DC-8989D31178E4}" srcId="{2AAEEACD-57EA-4075-9D5E-CC69E3366991}" destId="{C80BA742-C790-421C-ACE6-AA65D7DC9963}" srcOrd="1" destOrd="0" parTransId="{53944E38-ABC2-40CA-9143-6087DC40575B}" sibTransId="{CE991583-DE7C-4F67-AFBB-9714A67F989D}"/>
    <dgm:cxn modelId="{01A793B8-DE84-4ABE-AE90-7A29A3DACDDB}" type="presOf" srcId="{6C30771F-F950-4837-9FE4-CDDB7016A237}" destId="{3A111BB5-2A73-4295-AC58-64BB24609529}" srcOrd="0" destOrd="0" presId="urn:microsoft.com/office/officeart/2005/8/layout/equation1"/>
    <dgm:cxn modelId="{56ACA0F4-A118-44FC-ADD7-71CF7245CFCC}" type="presOf" srcId="{D69026A7-9F92-408B-8F8A-495F5023E71E}" destId="{47FD282E-60B8-41B5-B271-30A3AE740A8F}" srcOrd="0" destOrd="0" presId="urn:microsoft.com/office/officeart/2005/8/layout/equation1"/>
    <dgm:cxn modelId="{E3FC50DC-7B4E-4D6B-A2CF-A8697878C84B}" type="presOf" srcId="{5196BDC5-1E64-4584-9327-57873313E486}" destId="{CDB2BBAA-6906-48E7-9C53-557E1A8610C6}" srcOrd="0" destOrd="0" presId="urn:microsoft.com/office/officeart/2005/8/layout/equation1"/>
    <dgm:cxn modelId="{4EC3DD59-AE89-4827-98EE-E83F70B4A29A}" srcId="{2AAEEACD-57EA-4075-9D5E-CC69E3366991}" destId="{BF00049D-7C28-466E-9808-55DDFD291F10}" srcOrd="2" destOrd="0" parTransId="{14B48E4F-6671-4E87-A27A-8CA109162186}" sibTransId="{371F89F7-4729-487A-8AFF-62C57EB4CA9F}"/>
    <dgm:cxn modelId="{5648DC62-D1A4-4DC4-8506-5B25C787FE2E}" srcId="{2AAEEACD-57EA-4075-9D5E-CC69E3366991}" destId="{D69026A7-9F92-408B-8F8A-495F5023E71E}" srcOrd="4" destOrd="0" parTransId="{42E773C1-771C-4933-9F4B-C600E909CB98}" sibTransId="{25ED1C2E-48D9-4750-89B4-BB3124C6E4E2}"/>
    <dgm:cxn modelId="{F5E290E0-5BD6-4763-A1A6-5BD97AB2FBD9}" type="presOf" srcId="{0A5F9E09-253F-4E26-98D8-1548AF195ED4}" destId="{349CB33C-11C5-4EEB-B906-4132BD499E38}" srcOrd="0" destOrd="0" presId="urn:microsoft.com/office/officeart/2005/8/layout/equation1"/>
    <dgm:cxn modelId="{34AF10E1-03C8-4579-8D85-2587CF85D6D0}" type="presOf" srcId="{C80BA742-C790-421C-ACE6-AA65D7DC9963}" destId="{8384C771-FE59-41D2-A57A-4F87D213EE81}" srcOrd="0" destOrd="0" presId="urn:microsoft.com/office/officeart/2005/8/layout/equation1"/>
    <dgm:cxn modelId="{AA4D2375-66AB-4820-AB6C-9816997F8CC2}" type="presOf" srcId="{CE991583-DE7C-4F67-AFBB-9714A67F989D}" destId="{97FC3484-0866-471B-BE27-68AC809C4C1D}" srcOrd="0" destOrd="0" presId="urn:microsoft.com/office/officeart/2005/8/layout/equation1"/>
    <dgm:cxn modelId="{E83FF708-E70A-47ED-81F6-A485301987A8}" type="presOf" srcId="{2AAEEACD-57EA-4075-9D5E-CC69E3366991}" destId="{4DA5706C-4F89-4CB7-87DC-99E78FB4D10C}" srcOrd="0" destOrd="0" presId="urn:microsoft.com/office/officeart/2005/8/layout/equation1"/>
    <dgm:cxn modelId="{142C86F3-5BC8-4773-B252-A984042BC67A}" type="presOf" srcId="{371F89F7-4729-487A-8AFF-62C57EB4CA9F}" destId="{8E8B6D0B-03FF-4B78-8492-BE9689B04B9B}" srcOrd="0" destOrd="0" presId="urn:microsoft.com/office/officeart/2005/8/layout/equation1"/>
    <dgm:cxn modelId="{7545C87B-634E-4074-B0C5-A691B0C2EE1E}" type="presOf" srcId="{BF00049D-7C28-466E-9808-55DDFD291F10}" destId="{AECC23A4-B238-41B1-AE2E-3F3D05E32764}" srcOrd="0" destOrd="0" presId="urn:microsoft.com/office/officeart/2005/8/layout/equation1"/>
    <dgm:cxn modelId="{AF58B664-1BE8-4B27-92B3-A5B08B96E25A}" srcId="{2AAEEACD-57EA-4075-9D5E-CC69E3366991}" destId="{0A5F9E09-253F-4E26-98D8-1548AF195ED4}" srcOrd="0" destOrd="0" parTransId="{F3383D85-1562-4C16-94C0-2912760C40BD}" sibTransId="{5196BDC5-1E64-4584-9327-57873313E486}"/>
    <dgm:cxn modelId="{F44A36F4-1A24-40F9-81F1-982D6B2FECDB}" type="presOf" srcId="{43A73C21-0D42-43C4-881C-16B571DDDB2E}" destId="{76AFBB59-562D-4CC1-ACBE-CD160CC9519D}" srcOrd="0" destOrd="0" presId="urn:microsoft.com/office/officeart/2005/8/layout/equation1"/>
    <dgm:cxn modelId="{13746125-D5E7-438B-AA82-6B2D4FCCF789}" srcId="{2AAEEACD-57EA-4075-9D5E-CC69E3366991}" destId="{43A73C21-0D42-43C4-881C-16B571DDDB2E}" srcOrd="3" destOrd="0" parTransId="{714C7B09-63D1-424C-809D-3413C0563B7A}" sibTransId="{6C30771F-F950-4837-9FE4-CDDB7016A237}"/>
    <dgm:cxn modelId="{10180865-6E72-4884-BDBE-1D46F19D2C10}" type="presParOf" srcId="{4DA5706C-4F89-4CB7-87DC-99E78FB4D10C}" destId="{349CB33C-11C5-4EEB-B906-4132BD499E38}" srcOrd="0" destOrd="0" presId="urn:microsoft.com/office/officeart/2005/8/layout/equation1"/>
    <dgm:cxn modelId="{C6FEF396-3884-455D-AFCF-03DB63707878}" type="presParOf" srcId="{4DA5706C-4F89-4CB7-87DC-99E78FB4D10C}" destId="{2A8F54FC-118E-4107-B29A-27A945ABF975}" srcOrd="1" destOrd="0" presId="urn:microsoft.com/office/officeart/2005/8/layout/equation1"/>
    <dgm:cxn modelId="{0BE8FDCB-8154-422C-A8B0-01AE3BBF13C5}" type="presParOf" srcId="{4DA5706C-4F89-4CB7-87DC-99E78FB4D10C}" destId="{CDB2BBAA-6906-48E7-9C53-557E1A8610C6}" srcOrd="2" destOrd="0" presId="urn:microsoft.com/office/officeart/2005/8/layout/equation1"/>
    <dgm:cxn modelId="{3EBD19FC-6A6E-4467-A753-45D7540A4FB4}" type="presParOf" srcId="{4DA5706C-4F89-4CB7-87DC-99E78FB4D10C}" destId="{74294C20-68D2-4978-A382-6B13DA0C8A60}" srcOrd="3" destOrd="0" presId="urn:microsoft.com/office/officeart/2005/8/layout/equation1"/>
    <dgm:cxn modelId="{0095C66F-8D4A-4A7E-B873-F0D48EB615B9}" type="presParOf" srcId="{4DA5706C-4F89-4CB7-87DC-99E78FB4D10C}" destId="{8384C771-FE59-41D2-A57A-4F87D213EE81}" srcOrd="4" destOrd="0" presId="urn:microsoft.com/office/officeart/2005/8/layout/equation1"/>
    <dgm:cxn modelId="{AF814B80-164B-4941-9D51-5D49F233E4FB}" type="presParOf" srcId="{4DA5706C-4F89-4CB7-87DC-99E78FB4D10C}" destId="{FCDBB2FE-77A4-42DA-AAB3-A85F0706AE68}" srcOrd="5" destOrd="0" presId="urn:microsoft.com/office/officeart/2005/8/layout/equation1"/>
    <dgm:cxn modelId="{D812CB98-54D5-46CD-ACB8-272F2D5E5A2E}" type="presParOf" srcId="{4DA5706C-4F89-4CB7-87DC-99E78FB4D10C}" destId="{97FC3484-0866-471B-BE27-68AC809C4C1D}" srcOrd="6" destOrd="0" presId="urn:microsoft.com/office/officeart/2005/8/layout/equation1"/>
    <dgm:cxn modelId="{2D0C9F05-9047-4BF5-9C97-20D35C6D86A0}" type="presParOf" srcId="{4DA5706C-4F89-4CB7-87DC-99E78FB4D10C}" destId="{9EB047BC-7D04-450A-A600-849610558F5C}" srcOrd="7" destOrd="0" presId="urn:microsoft.com/office/officeart/2005/8/layout/equation1"/>
    <dgm:cxn modelId="{02E1BD12-E18D-424C-A563-3E969FC925CB}" type="presParOf" srcId="{4DA5706C-4F89-4CB7-87DC-99E78FB4D10C}" destId="{AECC23A4-B238-41B1-AE2E-3F3D05E32764}" srcOrd="8" destOrd="0" presId="urn:microsoft.com/office/officeart/2005/8/layout/equation1"/>
    <dgm:cxn modelId="{3ACA011D-BDDB-4C00-B4D2-9095127D59C8}" type="presParOf" srcId="{4DA5706C-4F89-4CB7-87DC-99E78FB4D10C}" destId="{0108E941-148F-46CA-A7FC-87BF3B0CD1C1}" srcOrd="9" destOrd="0" presId="urn:microsoft.com/office/officeart/2005/8/layout/equation1"/>
    <dgm:cxn modelId="{F59282C8-31C6-493D-9810-4B91A6ED67D8}" type="presParOf" srcId="{4DA5706C-4F89-4CB7-87DC-99E78FB4D10C}" destId="{8E8B6D0B-03FF-4B78-8492-BE9689B04B9B}" srcOrd="10" destOrd="0" presId="urn:microsoft.com/office/officeart/2005/8/layout/equation1"/>
    <dgm:cxn modelId="{3C839FE6-E190-4311-A2E0-D8C29FD8E584}" type="presParOf" srcId="{4DA5706C-4F89-4CB7-87DC-99E78FB4D10C}" destId="{D8F75B71-CD85-4F43-9C9C-DBC0213C48D2}" srcOrd="11" destOrd="0" presId="urn:microsoft.com/office/officeart/2005/8/layout/equation1"/>
    <dgm:cxn modelId="{B1AAE73F-37B8-43C7-AC07-97817D0574EF}" type="presParOf" srcId="{4DA5706C-4F89-4CB7-87DC-99E78FB4D10C}" destId="{76AFBB59-562D-4CC1-ACBE-CD160CC9519D}" srcOrd="12" destOrd="0" presId="urn:microsoft.com/office/officeart/2005/8/layout/equation1"/>
    <dgm:cxn modelId="{56C1F02C-C301-4409-B30D-06B39784A07E}" type="presParOf" srcId="{4DA5706C-4F89-4CB7-87DC-99E78FB4D10C}" destId="{83835CBC-F2F9-4161-A91D-6FF73977D52A}" srcOrd="13" destOrd="0" presId="urn:microsoft.com/office/officeart/2005/8/layout/equation1"/>
    <dgm:cxn modelId="{C9D3C780-5F62-4210-8B89-18EA1F49CF14}" type="presParOf" srcId="{4DA5706C-4F89-4CB7-87DC-99E78FB4D10C}" destId="{3A111BB5-2A73-4295-AC58-64BB24609529}" srcOrd="14" destOrd="0" presId="urn:microsoft.com/office/officeart/2005/8/layout/equation1"/>
    <dgm:cxn modelId="{A60AA46D-A582-4B08-9E6C-AC94866A0361}" type="presParOf" srcId="{4DA5706C-4F89-4CB7-87DC-99E78FB4D10C}" destId="{909BE6E1-9B0D-436D-87C2-9DEBAA9A4DD0}" srcOrd="15" destOrd="0" presId="urn:microsoft.com/office/officeart/2005/8/layout/equation1"/>
    <dgm:cxn modelId="{D487DA38-5821-4A4D-9AF1-FD2B03AFFBF7}" type="presParOf" srcId="{4DA5706C-4F89-4CB7-87DC-99E78FB4D10C}" destId="{47FD282E-60B8-41B5-B271-30A3AE740A8F}" srcOrd="16" destOrd="0" presId="urn:microsoft.com/office/officeart/2005/8/layout/equati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4430E3-8776-4AB6-85D2-0F19C10415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E13892BD-241F-4B96-80EC-D655E9413AB1}">
      <dgm:prSet phldrT="[Metin]"/>
      <dgm:spPr/>
      <dgm:t>
        <a:bodyPr/>
        <a:lstStyle/>
        <a:p>
          <a:r>
            <a:rPr lang="tr-TR" dirty="0" smtClean="0"/>
            <a:t>YKS Başvuru</a:t>
          </a:r>
          <a:endParaRPr lang="tr-TR" dirty="0"/>
        </a:p>
      </dgm:t>
    </dgm:pt>
    <dgm:pt modelId="{FAEBA49A-5123-4588-B470-11248F0C18B2}" type="parTrans" cxnId="{49D54EAD-4926-4E1C-B2AC-D4C7FA49CC50}">
      <dgm:prSet/>
      <dgm:spPr/>
      <dgm:t>
        <a:bodyPr/>
        <a:lstStyle/>
        <a:p>
          <a:endParaRPr lang="tr-TR"/>
        </a:p>
      </dgm:t>
    </dgm:pt>
    <dgm:pt modelId="{6239640B-5144-4FF7-BE2E-245DD3DF4EDB}" type="sibTrans" cxnId="{49D54EAD-4926-4E1C-B2AC-D4C7FA49CC50}">
      <dgm:prSet/>
      <dgm:spPr/>
      <dgm:t>
        <a:bodyPr/>
        <a:lstStyle/>
        <a:p>
          <a:endParaRPr lang="tr-TR"/>
        </a:p>
      </dgm:t>
    </dgm:pt>
    <dgm:pt modelId="{6D1D7082-CABE-49C2-BDBF-46CDC1DD53DE}">
      <dgm:prSet phldrT="[Metin]"/>
      <dgm:spPr/>
      <dgm:t>
        <a:bodyPr/>
        <a:lstStyle/>
        <a:p>
          <a:r>
            <a:rPr lang="tr-TR" dirty="0" smtClean="0"/>
            <a:t>YKS</a:t>
          </a:r>
          <a:endParaRPr lang="tr-TR" dirty="0"/>
        </a:p>
      </dgm:t>
    </dgm:pt>
    <dgm:pt modelId="{1B9E9FF3-F37D-4D11-959B-970FB15D1FD4}" type="parTrans" cxnId="{17105CE6-FE07-48F0-A220-5F9D52043BB5}">
      <dgm:prSet/>
      <dgm:spPr/>
      <dgm:t>
        <a:bodyPr/>
        <a:lstStyle/>
        <a:p>
          <a:endParaRPr lang="tr-TR"/>
        </a:p>
      </dgm:t>
    </dgm:pt>
    <dgm:pt modelId="{225E123E-996F-4130-A932-C31670006269}" type="sibTrans" cxnId="{17105CE6-FE07-48F0-A220-5F9D52043BB5}">
      <dgm:prSet/>
      <dgm:spPr/>
      <dgm:t>
        <a:bodyPr/>
        <a:lstStyle/>
        <a:p>
          <a:endParaRPr lang="tr-TR"/>
        </a:p>
      </dgm:t>
    </dgm:pt>
    <dgm:pt modelId="{0BF60A24-D539-4DEA-9648-CA40FD83EEB9}">
      <dgm:prSet phldrT="[Metin]"/>
      <dgm:spPr/>
      <dgm:t>
        <a:bodyPr/>
        <a:lstStyle/>
        <a:p>
          <a:r>
            <a:rPr lang="tr-TR" dirty="0" smtClean="0"/>
            <a:t>YKS Sonuç</a:t>
          </a:r>
          <a:endParaRPr lang="tr-TR" dirty="0"/>
        </a:p>
      </dgm:t>
    </dgm:pt>
    <dgm:pt modelId="{26939A39-4012-4BFB-9EBC-48EB44F98E05}" type="parTrans" cxnId="{B75593B7-B4F9-4A12-9AD6-3BE750C3446F}">
      <dgm:prSet/>
      <dgm:spPr/>
      <dgm:t>
        <a:bodyPr/>
        <a:lstStyle/>
        <a:p>
          <a:endParaRPr lang="tr-TR"/>
        </a:p>
      </dgm:t>
    </dgm:pt>
    <dgm:pt modelId="{428FD376-0AE4-40D4-A7E7-1C23AAD48F1E}" type="sibTrans" cxnId="{B75593B7-B4F9-4A12-9AD6-3BE750C3446F}">
      <dgm:prSet/>
      <dgm:spPr/>
      <dgm:t>
        <a:bodyPr/>
        <a:lstStyle/>
        <a:p>
          <a:endParaRPr lang="tr-TR"/>
        </a:p>
      </dgm:t>
    </dgm:pt>
    <dgm:pt modelId="{C6846DB8-A609-46F1-90B4-FC686F7B2DB1}">
      <dgm:prSet phldrT="[Metin]"/>
      <dgm:spPr/>
      <dgm:t>
        <a:bodyPr/>
        <a:lstStyle/>
        <a:p>
          <a:r>
            <a:rPr lang="tr-TR" b="0" i="0" dirty="0" smtClean="0"/>
            <a:t>04.02.2021-02.03.2021</a:t>
          </a:r>
          <a:endParaRPr lang="tr-TR" dirty="0"/>
        </a:p>
      </dgm:t>
    </dgm:pt>
    <dgm:pt modelId="{5BE55DBC-22FB-41C5-889E-68729B02126F}" type="parTrans" cxnId="{73180F5C-2D0E-43A0-86A6-554F4C382CF0}">
      <dgm:prSet/>
      <dgm:spPr/>
      <dgm:t>
        <a:bodyPr/>
        <a:lstStyle/>
        <a:p>
          <a:endParaRPr lang="tr-TR"/>
        </a:p>
      </dgm:t>
    </dgm:pt>
    <dgm:pt modelId="{EB0DF589-3760-4169-93DB-5D742604CB03}" type="sibTrans" cxnId="{73180F5C-2D0E-43A0-86A6-554F4C382CF0}">
      <dgm:prSet/>
      <dgm:spPr/>
      <dgm:t>
        <a:bodyPr/>
        <a:lstStyle/>
        <a:p>
          <a:endParaRPr lang="tr-TR"/>
        </a:p>
      </dgm:t>
    </dgm:pt>
    <dgm:pt modelId="{0F126936-25A1-4204-83AE-B2614C3D5388}">
      <dgm:prSet phldrT="[Metin]"/>
      <dgm:spPr/>
      <dgm:t>
        <a:bodyPr/>
        <a:lstStyle/>
        <a:p>
          <a:r>
            <a:rPr lang="tr-TR" b="0" i="0" dirty="0" smtClean="0"/>
            <a:t>2021-YKS 1. Oturum (TYT)	</a:t>
          </a:r>
          <a:r>
            <a:rPr lang="tr-TR" b="1" i="0" dirty="0" smtClean="0"/>
            <a:t>26.06.2021</a:t>
          </a:r>
          <a:endParaRPr lang="tr-TR" dirty="0"/>
        </a:p>
      </dgm:t>
    </dgm:pt>
    <dgm:pt modelId="{364855F3-3F84-4807-8B12-3FBE2630B338}" type="parTrans" cxnId="{889C13EB-89A2-48DF-9ABE-9A1CFEABDB64}">
      <dgm:prSet/>
      <dgm:spPr/>
      <dgm:t>
        <a:bodyPr/>
        <a:lstStyle/>
        <a:p>
          <a:endParaRPr lang="tr-TR"/>
        </a:p>
      </dgm:t>
    </dgm:pt>
    <dgm:pt modelId="{B8C32E23-5D00-405E-93B5-7A7C5A772A09}" type="sibTrans" cxnId="{889C13EB-89A2-48DF-9ABE-9A1CFEABDB64}">
      <dgm:prSet/>
      <dgm:spPr/>
      <dgm:t>
        <a:bodyPr/>
        <a:lstStyle/>
        <a:p>
          <a:endParaRPr lang="tr-TR"/>
        </a:p>
      </dgm:t>
    </dgm:pt>
    <dgm:pt modelId="{A2DF08C1-208A-4E63-9161-414E7BF4B5D8}">
      <dgm:prSet phldrT="[Metin]"/>
      <dgm:spPr/>
      <dgm:t>
        <a:bodyPr/>
        <a:lstStyle/>
        <a:p>
          <a:r>
            <a:rPr lang="tr-TR" b="0" i="0" dirty="0" smtClean="0"/>
            <a:t>04.08.2021</a:t>
          </a:r>
          <a:endParaRPr lang="tr-TR" dirty="0"/>
        </a:p>
      </dgm:t>
    </dgm:pt>
    <dgm:pt modelId="{FA9EF45E-2371-4064-AB22-9E2C063474A8}" type="parTrans" cxnId="{FB478B60-92AB-4D64-9DD1-9738E52DBDD4}">
      <dgm:prSet/>
      <dgm:spPr/>
      <dgm:t>
        <a:bodyPr/>
        <a:lstStyle/>
        <a:p>
          <a:endParaRPr lang="tr-TR"/>
        </a:p>
      </dgm:t>
    </dgm:pt>
    <dgm:pt modelId="{F0A2C0D0-7083-4BC7-838A-6B58D7F1FB2D}" type="sibTrans" cxnId="{FB478B60-92AB-4D64-9DD1-9738E52DBDD4}">
      <dgm:prSet/>
      <dgm:spPr/>
      <dgm:t>
        <a:bodyPr/>
        <a:lstStyle/>
        <a:p>
          <a:endParaRPr lang="tr-TR"/>
        </a:p>
      </dgm:t>
    </dgm:pt>
    <dgm:pt modelId="{F23C6F9B-4F5D-4F08-B551-91699D44EED3}">
      <dgm:prSet phldrT="[Metin]"/>
      <dgm:spPr/>
      <dgm:t>
        <a:bodyPr/>
        <a:lstStyle/>
        <a:p>
          <a:r>
            <a:rPr lang="tr-TR" b="0" i="0" dirty="0" smtClean="0"/>
            <a:t>2021-YKS 2. Oturum (AYT)	</a:t>
          </a:r>
          <a:r>
            <a:rPr lang="tr-TR" b="1" i="0" dirty="0" smtClean="0"/>
            <a:t>27.06.2021</a:t>
          </a:r>
          <a:endParaRPr lang="tr-TR" dirty="0"/>
        </a:p>
      </dgm:t>
    </dgm:pt>
    <dgm:pt modelId="{D1D92AA1-E910-4DED-9B1E-D00B2CC2D5E1}" type="parTrans" cxnId="{5C3D962B-12E6-42AF-8C6D-EA2166C249A2}">
      <dgm:prSet/>
      <dgm:spPr/>
      <dgm:t>
        <a:bodyPr/>
        <a:lstStyle/>
        <a:p>
          <a:endParaRPr lang="tr-TR"/>
        </a:p>
      </dgm:t>
    </dgm:pt>
    <dgm:pt modelId="{AD5B65F7-14E4-42F6-92FD-04B9C447E349}" type="sibTrans" cxnId="{5C3D962B-12E6-42AF-8C6D-EA2166C249A2}">
      <dgm:prSet/>
      <dgm:spPr/>
      <dgm:t>
        <a:bodyPr/>
        <a:lstStyle/>
        <a:p>
          <a:endParaRPr lang="tr-TR"/>
        </a:p>
      </dgm:t>
    </dgm:pt>
    <dgm:pt modelId="{C5BB45AB-4D17-4F7E-A55D-16F1E0A6F94C}">
      <dgm:prSet phldrT="[Metin]"/>
      <dgm:spPr/>
      <dgm:t>
        <a:bodyPr/>
        <a:lstStyle/>
        <a:p>
          <a:r>
            <a:rPr lang="tr-TR" b="0" i="0" dirty="0" smtClean="0"/>
            <a:t>2021-YKS 3. Oturum (YDT)	</a:t>
          </a:r>
          <a:r>
            <a:rPr lang="tr-TR" b="1" i="0" dirty="0" smtClean="0"/>
            <a:t>27.06.2021</a:t>
          </a:r>
          <a:endParaRPr lang="tr-TR" dirty="0"/>
        </a:p>
      </dgm:t>
    </dgm:pt>
    <dgm:pt modelId="{FB4D0C0C-004A-4CA0-8925-0737D93B07DE}" type="parTrans" cxnId="{67264C26-9E31-41AD-903F-DF6FA5F4FF4A}">
      <dgm:prSet/>
      <dgm:spPr/>
      <dgm:t>
        <a:bodyPr/>
        <a:lstStyle/>
        <a:p>
          <a:endParaRPr lang="tr-TR"/>
        </a:p>
      </dgm:t>
    </dgm:pt>
    <dgm:pt modelId="{E582B6F9-6474-4846-ACA8-1D8FF1160A27}" type="sibTrans" cxnId="{67264C26-9E31-41AD-903F-DF6FA5F4FF4A}">
      <dgm:prSet/>
      <dgm:spPr/>
      <dgm:t>
        <a:bodyPr/>
        <a:lstStyle/>
        <a:p>
          <a:endParaRPr lang="tr-TR"/>
        </a:p>
      </dgm:t>
    </dgm:pt>
    <dgm:pt modelId="{85F89FDB-95B2-4E43-8605-8A48004A0ACE}" type="pres">
      <dgm:prSet presAssocID="{874430E3-8776-4AB6-85D2-0F19C1041510}" presName="linear" presStyleCnt="0">
        <dgm:presLayoutVars>
          <dgm:dir/>
          <dgm:animLvl val="lvl"/>
          <dgm:resizeHandles val="exact"/>
        </dgm:presLayoutVars>
      </dgm:prSet>
      <dgm:spPr/>
      <dgm:t>
        <a:bodyPr/>
        <a:lstStyle/>
        <a:p>
          <a:endParaRPr lang="tr-TR"/>
        </a:p>
      </dgm:t>
    </dgm:pt>
    <dgm:pt modelId="{41577C2B-DBA8-44D4-930E-F01E30898637}" type="pres">
      <dgm:prSet presAssocID="{E13892BD-241F-4B96-80EC-D655E9413AB1}" presName="parentLin" presStyleCnt="0"/>
      <dgm:spPr/>
    </dgm:pt>
    <dgm:pt modelId="{44622928-6657-4461-AE22-2DCED56854ED}" type="pres">
      <dgm:prSet presAssocID="{E13892BD-241F-4B96-80EC-D655E9413AB1}" presName="parentLeftMargin" presStyleLbl="node1" presStyleIdx="0" presStyleCnt="3"/>
      <dgm:spPr/>
      <dgm:t>
        <a:bodyPr/>
        <a:lstStyle/>
        <a:p>
          <a:endParaRPr lang="tr-TR"/>
        </a:p>
      </dgm:t>
    </dgm:pt>
    <dgm:pt modelId="{9A2C1236-37AB-4E82-A45F-01973434681A}" type="pres">
      <dgm:prSet presAssocID="{E13892BD-241F-4B96-80EC-D655E9413AB1}" presName="parentText" presStyleLbl="node1" presStyleIdx="0" presStyleCnt="3">
        <dgm:presLayoutVars>
          <dgm:chMax val="0"/>
          <dgm:bulletEnabled val="1"/>
        </dgm:presLayoutVars>
      </dgm:prSet>
      <dgm:spPr/>
      <dgm:t>
        <a:bodyPr/>
        <a:lstStyle/>
        <a:p>
          <a:endParaRPr lang="tr-TR"/>
        </a:p>
      </dgm:t>
    </dgm:pt>
    <dgm:pt modelId="{D967365E-FDBE-4E06-9291-F200336F2A6C}" type="pres">
      <dgm:prSet presAssocID="{E13892BD-241F-4B96-80EC-D655E9413AB1}" presName="negativeSpace" presStyleCnt="0"/>
      <dgm:spPr/>
    </dgm:pt>
    <dgm:pt modelId="{1D235394-9BAF-4D95-AB84-B1507C15144D}" type="pres">
      <dgm:prSet presAssocID="{E13892BD-241F-4B96-80EC-D655E9413AB1}" presName="childText" presStyleLbl="conFgAcc1" presStyleIdx="0" presStyleCnt="3">
        <dgm:presLayoutVars>
          <dgm:bulletEnabled val="1"/>
        </dgm:presLayoutVars>
      </dgm:prSet>
      <dgm:spPr/>
      <dgm:t>
        <a:bodyPr/>
        <a:lstStyle/>
        <a:p>
          <a:endParaRPr lang="tr-TR"/>
        </a:p>
      </dgm:t>
    </dgm:pt>
    <dgm:pt modelId="{21B111F5-0577-43AB-9698-B62D2488FF8F}" type="pres">
      <dgm:prSet presAssocID="{6239640B-5144-4FF7-BE2E-245DD3DF4EDB}" presName="spaceBetweenRectangles" presStyleCnt="0"/>
      <dgm:spPr/>
    </dgm:pt>
    <dgm:pt modelId="{AB8BBD6F-C403-4E3B-AB76-0DCFF90340E0}" type="pres">
      <dgm:prSet presAssocID="{6D1D7082-CABE-49C2-BDBF-46CDC1DD53DE}" presName="parentLin" presStyleCnt="0"/>
      <dgm:spPr/>
    </dgm:pt>
    <dgm:pt modelId="{5F56C9F5-7247-4B37-A36B-9EE1F788C014}" type="pres">
      <dgm:prSet presAssocID="{6D1D7082-CABE-49C2-BDBF-46CDC1DD53DE}" presName="parentLeftMargin" presStyleLbl="node1" presStyleIdx="0" presStyleCnt="3"/>
      <dgm:spPr/>
      <dgm:t>
        <a:bodyPr/>
        <a:lstStyle/>
        <a:p>
          <a:endParaRPr lang="tr-TR"/>
        </a:p>
      </dgm:t>
    </dgm:pt>
    <dgm:pt modelId="{6361D9F3-3F0B-444F-883A-0B70CD46F720}" type="pres">
      <dgm:prSet presAssocID="{6D1D7082-CABE-49C2-BDBF-46CDC1DD53DE}" presName="parentText" presStyleLbl="node1" presStyleIdx="1" presStyleCnt="3">
        <dgm:presLayoutVars>
          <dgm:chMax val="0"/>
          <dgm:bulletEnabled val="1"/>
        </dgm:presLayoutVars>
      </dgm:prSet>
      <dgm:spPr/>
      <dgm:t>
        <a:bodyPr/>
        <a:lstStyle/>
        <a:p>
          <a:endParaRPr lang="tr-TR"/>
        </a:p>
      </dgm:t>
    </dgm:pt>
    <dgm:pt modelId="{95DCAE13-D711-4E37-93C9-530022A83360}" type="pres">
      <dgm:prSet presAssocID="{6D1D7082-CABE-49C2-BDBF-46CDC1DD53DE}" presName="negativeSpace" presStyleCnt="0"/>
      <dgm:spPr/>
    </dgm:pt>
    <dgm:pt modelId="{46175971-AF52-4CB6-B882-95F8B9A9E88D}" type="pres">
      <dgm:prSet presAssocID="{6D1D7082-CABE-49C2-BDBF-46CDC1DD53DE}" presName="childText" presStyleLbl="conFgAcc1" presStyleIdx="1" presStyleCnt="3">
        <dgm:presLayoutVars>
          <dgm:bulletEnabled val="1"/>
        </dgm:presLayoutVars>
      </dgm:prSet>
      <dgm:spPr/>
      <dgm:t>
        <a:bodyPr/>
        <a:lstStyle/>
        <a:p>
          <a:endParaRPr lang="tr-TR"/>
        </a:p>
      </dgm:t>
    </dgm:pt>
    <dgm:pt modelId="{59D6E619-4B2C-46F3-8B79-0409CE2FCBBF}" type="pres">
      <dgm:prSet presAssocID="{225E123E-996F-4130-A932-C31670006269}" presName="spaceBetweenRectangles" presStyleCnt="0"/>
      <dgm:spPr/>
    </dgm:pt>
    <dgm:pt modelId="{B06ACD21-8361-43DD-9867-CBA206F9B7EE}" type="pres">
      <dgm:prSet presAssocID="{0BF60A24-D539-4DEA-9648-CA40FD83EEB9}" presName="parentLin" presStyleCnt="0"/>
      <dgm:spPr/>
    </dgm:pt>
    <dgm:pt modelId="{062F4536-0458-4EBF-B2E4-DE734ED3F7F3}" type="pres">
      <dgm:prSet presAssocID="{0BF60A24-D539-4DEA-9648-CA40FD83EEB9}" presName="parentLeftMargin" presStyleLbl="node1" presStyleIdx="1" presStyleCnt="3"/>
      <dgm:spPr/>
      <dgm:t>
        <a:bodyPr/>
        <a:lstStyle/>
        <a:p>
          <a:endParaRPr lang="tr-TR"/>
        </a:p>
      </dgm:t>
    </dgm:pt>
    <dgm:pt modelId="{47834599-BCCA-4545-B9AE-9916A8DF2AEC}" type="pres">
      <dgm:prSet presAssocID="{0BF60A24-D539-4DEA-9648-CA40FD83EEB9}" presName="parentText" presStyleLbl="node1" presStyleIdx="2" presStyleCnt="3">
        <dgm:presLayoutVars>
          <dgm:chMax val="0"/>
          <dgm:bulletEnabled val="1"/>
        </dgm:presLayoutVars>
      </dgm:prSet>
      <dgm:spPr/>
      <dgm:t>
        <a:bodyPr/>
        <a:lstStyle/>
        <a:p>
          <a:endParaRPr lang="tr-TR"/>
        </a:p>
      </dgm:t>
    </dgm:pt>
    <dgm:pt modelId="{4D46ED66-A3B5-4FC4-8F61-43F38074DAA7}" type="pres">
      <dgm:prSet presAssocID="{0BF60A24-D539-4DEA-9648-CA40FD83EEB9}" presName="negativeSpace" presStyleCnt="0"/>
      <dgm:spPr/>
    </dgm:pt>
    <dgm:pt modelId="{E7C4882D-56F0-41BE-A532-F5703F63AA56}" type="pres">
      <dgm:prSet presAssocID="{0BF60A24-D539-4DEA-9648-CA40FD83EEB9}" presName="childText" presStyleLbl="conFgAcc1" presStyleIdx="2" presStyleCnt="3">
        <dgm:presLayoutVars>
          <dgm:bulletEnabled val="1"/>
        </dgm:presLayoutVars>
      </dgm:prSet>
      <dgm:spPr/>
      <dgm:t>
        <a:bodyPr/>
        <a:lstStyle/>
        <a:p>
          <a:endParaRPr lang="tr-TR"/>
        </a:p>
      </dgm:t>
    </dgm:pt>
  </dgm:ptLst>
  <dgm:cxnLst>
    <dgm:cxn modelId="{B75593B7-B4F9-4A12-9AD6-3BE750C3446F}" srcId="{874430E3-8776-4AB6-85D2-0F19C1041510}" destId="{0BF60A24-D539-4DEA-9648-CA40FD83EEB9}" srcOrd="2" destOrd="0" parTransId="{26939A39-4012-4BFB-9EBC-48EB44F98E05}" sibTransId="{428FD376-0AE4-40D4-A7E7-1C23AAD48F1E}"/>
    <dgm:cxn modelId="{17105CE6-FE07-48F0-A220-5F9D52043BB5}" srcId="{874430E3-8776-4AB6-85D2-0F19C1041510}" destId="{6D1D7082-CABE-49C2-BDBF-46CDC1DD53DE}" srcOrd="1" destOrd="0" parTransId="{1B9E9FF3-F37D-4D11-959B-970FB15D1FD4}" sibTransId="{225E123E-996F-4130-A932-C31670006269}"/>
    <dgm:cxn modelId="{16FD2EAB-1A50-4A43-ADDB-4EF31157A4C0}" type="presOf" srcId="{E13892BD-241F-4B96-80EC-D655E9413AB1}" destId="{9A2C1236-37AB-4E82-A45F-01973434681A}" srcOrd="1" destOrd="0" presId="urn:microsoft.com/office/officeart/2005/8/layout/list1"/>
    <dgm:cxn modelId="{5F1FE875-6DD0-45D8-BBAF-AEF79731B750}" type="presOf" srcId="{874430E3-8776-4AB6-85D2-0F19C1041510}" destId="{85F89FDB-95B2-4E43-8605-8A48004A0ACE}" srcOrd="0" destOrd="0" presId="urn:microsoft.com/office/officeart/2005/8/layout/list1"/>
    <dgm:cxn modelId="{924CBCCC-1E64-4668-8E61-C655CFAC4FB5}" type="presOf" srcId="{C5BB45AB-4D17-4F7E-A55D-16F1E0A6F94C}" destId="{46175971-AF52-4CB6-B882-95F8B9A9E88D}" srcOrd="0" destOrd="2" presId="urn:microsoft.com/office/officeart/2005/8/layout/list1"/>
    <dgm:cxn modelId="{1327DD71-5A6A-4C2F-9642-F3B01FF10875}" type="presOf" srcId="{0BF60A24-D539-4DEA-9648-CA40FD83EEB9}" destId="{062F4536-0458-4EBF-B2E4-DE734ED3F7F3}" srcOrd="0" destOrd="0" presId="urn:microsoft.com/office/officeart/2005/8/layout/list1"/>
    <dgm:cxn modelId="{49D54EAD-4926-4E1C-B2AC-D4C7FA49CC50}" srcId="{874430E3-8776-4AB6-85D2-0F19C1041510}" destId="{E13892BD-241F-4B96-80EC-D655E9413AB1}" srcOrd="0" destOrd="0" parTransId="{FAEBA49A-5123-4588-B470-11248F0C18B2}" sibTransId="{6239640B-5144-4FF7-BE2E-245DD3DF4EDB}"/>
    <dgm:cxn modelId="{5C3D962B-12E6-42AF-8C6D-EA2166C249A2}" srcId="{6D1D7082-CABE-49C2-BDBF-46CDC1DD53DE}" destId="{F23C6F9B-4F5D-4F08-B551-91699D44EED3}" srcOrd="1" destOrd="0" parTransId="{D1D92AA1-E910-4DED-9B1E-D00B2CC2D5E1}" sibTransId="{AD5B65F7-14E4-42F6-92FD-04B9C447E349}"/>
    <dgm:cxn modelId="{73180F5C-2D0E-43A0-86A6-554F4C382CF0}" srcId="{E13892BD-241F-4B96-80EC-D655E9413AB1}" destId="{C6846DB8-A609-46F1-90B4-FC686F7B2DB1}" srcOrd="0" destOrd="0" parTransId="{5BE55DBC-22FB-41C5-889E-68729B02126F}" sibTransId="{EB0DF589-3760-4169-93DB-5D742604CB03}"/>
    <dgm:cxn modelId="{B13267D5-3562-4B97-A388-8AC72782038C}" type="presOf" srcId="{A2DF08C1-208A-4E63-9161-414E7BF4B5D8}" destId="{E7C4882D-56F0-41BE-A532-F5703F63AA56}" srcOrd="0" destOrd="0" presId="urn:microsoft.com/office/officeart/2005/8/layout/list1"/>
    <dgm:cxn modelId="{67264C26-9E31-41AD-903F-DF6FA5F4FF4A}" srcId="{6D1D7082-CABE-49C2-BDBF-46CDC1DD53DE}" destId="{C5BB45AB-4D17-4F7E-A55D-16F1E0A6F94C}" srcOrd="2" destOrd="0" parTransId="{FB4D0C0C-004A-4CA0-8925-0737D93B07DE}" sibTransId="{E582B6F9-6474-4846-ACA8-1D8FF1160A27}"/>
    <dgm:cxn modelId="{776B30AD-0775-47BF-84DA-232C02ADC8D3}" type="presOf" srcId="{6D1D7082-CABE-49C2-BDBF-46CDC1DD53DE}" destId="{6361D9F3-3F0B-444F-883A-0B70CD46F720}" srcOrd="1" destOrd="0" presId="urn:microsoft.com/office/officeart/2005/8/layout/list1"/>
    <dgm:cxn modelId="{FB478B60-92AB-4D64-9DD1-9738E52DBDD4}" srcId="{0BF60A24-D539-4DEA-9648-CA40FD83EEB9}" destId="{A2DF08C1-208A-4E63-9161-414E7BF4B5D8}" srcOrd="0" destOrd="0" parTransId="{FA9EF45E-2371-4064-AB22-9E2C063474A8}" sibTransId="{F0A2C0D0-7083-4BC7-838A-6B58D7F1FB2D}"/>
    <dgm:cxn modelId="{A00C7416-3A78-461A-9682-3222EF1D7C6D}" type="presOf" srcId="{0F126936-25A1-4204-83AE-B2614C3D5388}" destId="{46175971-AF52-4CB6-B882-95F8B9A9E88D}" srcOrd="0" destOrd="0" presId="urn:microsoft.com/office/officeart/2005/8/layout/list1"/>
    <dgm:cxn modelId="{CE6632D8-D793-4E3B-BA94-66213ED172E4}" type="presOf" srcId="{F23C6F9B-4F5D-4F08-B551-91699D44EED3}" destId="{46175971-AF52-4CB6-B882-95F8B9A9E88D}" srcOrd="0" destOrd="1" presId="urn:microsoft.com/office/officeart/2005/8/layout/list1"/>
    <dgm:cxn modelId="{5A73AF3D-6635-4F29-8E8B-F84EF89D4DDF}" type="presOf" srcId="{E13892BD-241F-4B96-80EC-D655E9413AB1}" destId="{44622928-6657-4461-AE22-2DCED56854ED}" srcOrd="0" destOrd="0" presId="urn:microsoft.com/office/officeart/2005/8/layout/list1"/>
    <dgm:cxn modelId="{A1E1F25A-5589-4408-867C-34F82BDB7E63}" type="presOf" srcId="{6D1D7082-CABE-49C2-BDBF-46CDC1DD53DE}" destId="{5F56C9F5-7247-4B37-A36B-9EE1F788C014}" srcOrd="0" destOrd="0" presId="urn:microsoft.com/office/officeart/2005/8/layout/list1"/>
    <dgm:cxn modelId="{F093C0C5-B3BA-4433-B446-3C441C935731}" type="presOf" srcId="{C6846DB8-A609-46F1-90B4-FC686F7B2DB1}" destId="{1D235394-9BAF-4D95-AB84-B1507C15144D}" srcOrd="0" destOrd="0" presId="urn:microsoft.com/office/officeart/2005/8/layout/list1"/>
    <dgm:cxn modelId="{889C13EB-89A2-48DF-9ABE-9A1CFEABDB64}" srcId="{6D1D7082-CABE-49C2-BDBF-46CDC1DD53DE}" destId="{0F126936-25A1-4204-83AE-B2614C3D5388}" srcOrd="0" destOrd="0" parTransId="{364855F3-3F84-4807-8B12-3FBE2630B338}" sibTransId="{B8C32E23-5D00-405E-93B5-7A7C5A772A09}"/>
    <dgm:cxn modelId="{E20730CC-9A60-4FAE-AA88-E603964D1CE1}" type="presOf" srcId="{0BF60A24-D539-4DEA-9648-CA40FD83EEB9}" destId="{47834599-BCCA-4545-B9AE-9916A8DF2AEC}" srcOrd="1" destOrd="0" presId="urn:microsoft.com/office/officeart/2005/8/layout/list1"/>
    <dgm:cxn modelId="{2C724A0F-CC4A-4C2A-9428-B7144BED48B0}" type="presParOf" srcId="{85F89FDB-95B2-4E43-8605-8A48004A0ACE}" destId="{41577C2B-DBA8-44D4-930E-F01E30898637}" srcOrd="0" destOrd="0" presId="urn:microsoft.com/office/officeart/2005/8/layout/list1"/>
    <dgm:cxn modelId="{D207E79B-040C-47B9-A2FE-647451B9121C}" type="presParOf" srcId="{41577C2B-DBA8-44D4-930E-F01E30898637}" destId="{44622928-6657-4461-AE22-2DCED56854ED}" srcOrd="0" destOrd="0" presId="urn:microsoft.com/office/officeart/2005/8/layout/list1"/>
    <dgm:cxn modelId="{C6C5CF20-1582-4B5A-A9BD-7504BDD03B41}" type="presParOf" srcId="{41577C2B-DBA8-44D4-930E-F01E30898637}" destId="{9A2C1236-37AB-4E82-A45F-01973434681A}" srcOrd="1" destOrd="0" presId="urn:microsoft.com/office/officeart/2005/8/layout/list1"/>
    <dgm:cxn modelId="{D207B97A-6DFE-4674-BEB5-E89CE36A29EC}" type="presParOf" srcId="{85F89FDB-95B2-4E43-8605-8A48004A0ACE}" destId="{D967365E-FDBE-4E06-9291-F200336F2A6C}" srcOrd="1" destOrd="0" presId="urn:microsoft.com/office/officeart/2005/8/layout/list1"/>
    <dgm:cxn modelId="{95268A1E-73E3-4FD5-983A-411751154F8B}" type="presParOf" srcId="{85F89FDB-95B2-4E43-8605-8A48004A0ACE}" destId="{1D235394-9BAF-4D95-AB84-B1507C15144D}" srcOrd="2" destOrd="0" presId="urn:microsoft.com/office/officeart/2005/8/layout/list1"/>
    <dgm:cxn modelId="{1020ACC9-D55B-4D37-A9CF-45593F8DB0BB}" type="presParOf" srcId="{85F89FDB-95B2-4E43-8605-8A48004A0ACE}" destId="{21B111F5-0577-43AB-9698-B62D2488FF8F}" srcOrd="3" destOrd="0" presId="urn:microsoft.com/office/officeart/2005/8/layout/list1"/>
    <dgm:cxn modelId="{B13C2247-5399-4741-8301-8044EC94CC8F}" type="presParOf" srcId="{85F89FDB-95B2-4E43-8605-8A48004A0ACE}" destId="{AB8BBD6F-C403-4E3B-AB76-0DCFF90340E0}" srcOrd="4" destOrd="0" presId="urn:microsoft.com/office/officeart/2005/8/layout/list1"/>
    <dgm:cxn modelId="{4E17DCF3-D540-4763-870F-D2EAC3FEB653}" type="presParOf" srcId="{AB8BBD6F-C403-4E3B-AB76-0DCFF90340E0}" destId="{5F56C9F5-7247-4B37-A36B-9EE1F788C014}" srcOrd="0" destOrd="0" presId="urn:microsoft.com/office/officeart/2005/8/layout/list1"/>
    <dgm:cxn modelId="{98CF7C16-989D-416B-A889-8FBED514B8D9}" type="presParOf" srcId="{AB8BBD6F-C403-4E3B-AB76-0DCFF90340E0}" destId="{6361D9F3-3F0B-444F-883A-0B70CD46F720}" srcOrd="1" destOrd="0" presId="urn:microsoft.com/office/officeart/2005/8/layout/list1"/>
    <dgm:cxn modelId="{1728E604-96E4-499E-8511-8BD049F62CDC}" type="presParOf" srcId="{85F89FDB-95B2-4E43-8605-8A48004A0ACE}" destId="{95DCAE13-D711-4E37-93C9-530022A83360}" srcOrd="5" destOrd="0" presId="urn:microsoft.com/office/officeart/2005/8/layout/list1"/>
    <dgm:cxn modelId="{52DF3127-9FC5-4285-84C4-3D25A6CEFBF5}" type="presParOf" srcId="{85F89FDB-95B2-4E43-8605-8A48004A0ACE}" destId="{46175971-AF52-4CB6-B882-95F8B9A9E88D}" srcOrd="6" destOrd="0" presId="urn:microsoft.com/office/officeart/2005/8/layout/list1"/>
    <dgm:cxn modelId="{8E66FCD4-DE19-4B28-B418-DC6E3014DD92}" type="presParOf" srcId="{85F89FDB-95B2-4E43-8605-8A48004A0ACE}" destId="{59D6E619-4B2C-46F3-8B79-0409CE2FCBBF}" srcOrd="7" destOrd="0" presId="urn:microsoft.com/office/officeart/2005/8/layout/list1"/>
    <dgm:cxn modelId="{34294A63-B068-49DF-8966-AABB6CAAB94D}" type="presParOf" srcId="{85F89FDB-95B2-4E43-8605-8A48004A0ACE}" destId="{B06ACD21-8361-43DD-9867-CBA206F9B7EE}" srcOrd="8" destOrd="0" presId="urn:microsoft.com/office/officeart/2005/8/layout/list1"/>
    <dgm:cxn modelId="{2F8CD939-A262-47F9-8675-C6499BEBCC13}" type="presParOf" srcId="{B06ACD21-8361-43DD-9867-CBA206F9B7EE}" destId="{062F4536-0458-4EBF-B2E4-DE734ED3F7F3}" srcOrd="0" destOrd="0" presId="urn:microsoft.com/office/officeart/2005/8/layout/list1"/>
    <dgm:cxn modelId="{A68DA31D-0771-4F86-A97E-E81C8AA767DD}" type="presParOf" srcId="{B06ACD21-8361-43DD-9867-CBA206F9B7EE}" destId="{47834599-BCCA-4545-B9AE-9916A8DF2AEC}" srcOrd="1" destOrd="0" presId="urn:microsoft.com/office/officeart/2005/8/layout/list1"/>
    <dgm:cxn modelId="{9F929A42-1E43-4D64-94A2-5F10EBF5B34C}" type="presParOf" srcId="{85F89FDB-95B2-4E43-8605-8A48004A0ACE}" destId="{4D46ED66-A3B5-4FC4-8F61-43F38074DAA7}" srcOrd="9" destOrd="0" presId="urn:microsoft.com/office/officeart/2005/8/layout/list1"/>
    <dgm:cxn modelId="{3B150228-D4D9-45EC-9C1E-86762008DF75}" type="presParOf" srcId="{85F89FDB-95B2-4E43-8605-8A48004A0ACE}" destId="{E7C4882D-56F0-41BE-A532-F5703F63AA56}"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B974FD-F78B-4199-B534-8D70435138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26F4D676-A394-4E64-9C8F-B9A13CC5341B}">
      <dgm:prSet phldrT="[Metin]"/>
      <dgm:spPr/>
      <dgm:t>
        <a:bodyPr/>
        <a:lstStyle/>
        <a:p>
          <a:r>
            <a:rPr lang="tr-TR" dirty="0" smtClean="0"/>
            <a:t>Telefon</a:t>
          </a:r>
          <a:endParaRPr lang="tr-TR" dirty="0"/>
        </a:p>
      </dgm:t>
    </dgm:pt>
    <dgm:pt modelId="{EC72069E-D8C7-47AE-AD6B-27D864EAA983}" type="parTrans" cxnId="{41ABDE89-0885-474D-B141-B48B03880654}">
      <dgm:prSet/>
      <dgm:spPr/>
      <dgm:t>
        <a:bodyPr/>
        <a:lstStyle/>
        <a:p>
          <a:endParaRPr lang="tr-TR"/>
        </a:p>
      </dgm:t>
    </dgm:pt>
    <dgm:pt modelId="{BF3F3982-36CC-4341-9119-6A532CF8A503}" type="sibTrans" cxnId="{41ABDE89-0885-474D-B141-B48B03880654}">
      <dgm:prSet/>
      <dgm:spPr/>
      <dgm:t>
        <a:bodyPr/>
        <a:lstStyle/>
        <a:p>
          <a:endParaRPr lang="tr-TR"/>
        </a:p>
      </dgm:t>
    </dgm:pt>
    <dgm:pt modelId="{CFC6130B-0C82-4D8A-ABDA-D6C73DF98BE5}">
      <dgm:prSet phldrT="[Metin]"/>
      <dgm:spPr/>
      <dgm:t>
        <a:bodyPr/>
        <a:lstStyle/>
        <a:p>
          <a:r>
            <a:rPr lang="tr-TR" dirty="0" smtClean="0"/>
            <a:t>Web site</a:t>
          </a:r>
          <a:endParaRPr lang="tr-TR" dirty="0"/>
        </a:p>
      </dgm:t>
    </dgm:pt>
    <dgm:pt modelId="{46BC59D2-5A68-42C0-9DD8-E673BD07A8B0}" type="parTrans" cxnId="{889A5179-B4FD-43D9-B867-F9970240F6E9}">
      <dgm:prSet/>
      <dgm:spPr/>
      <dgm:t>
        <a:bodyPr/>
        <a:lstStyle/>
        <a:p>
          <a:endParaRPr lang="tr-TR"/>
        </a:p>
      </dgm:t>
    </dgm:pt>
    <dgm:pt modelId="{2992F71A-6A9D-41BF-BFC1-75BBF791C0B0}" type="sibTrans" cxnId="{889A5179-B4FD-43D9-B867-F9970240F6E9}">
      <dgm:prSet/>
      <dgm:spPr/>
      <dgm:t>
        <a:bodyPr/>
        <a:lstStyle/>
        <a:p>
          <a:endParaRPr lang="tr-TR"/>
        </a:p>
      </dgm:t>
    </dgm:pt>
    <dgm:pt modelId="{006F8209-4E43-4010-BDA2-41D952E07823}">
      <dgm:prSet phldrT="[Metin]"/>
      <dgm:spPr/>
      <dgm:t>
        <a:bodyPr/>
        <a:lstStyle/>
        <a:p>
          <a:r>
            <a:rPr lang="tr-TR" dirty="0" err="1" smtClean="0"/>
            <a:t>İnstagram</a:t>
          </a:r>
          <a:endParaRPr lang="tr-TR" dirty="0"/>
        </a:p>
      </dgm:t>
    </dgm:pt>
    <dgm:pt modelId="{ADB4DB64-66DA-4B60-8133-7E55968D1E85}" type="parTrans" cxnId="{E9CA49D6-BB8E-4627-AF0F-2A1E70E6FEE1}">
      <dgm:prSet/>
      <dgm:spPr/>
      <dgm:t>
        <a:bodyPr/>
        <a:lstStyle/>
        <a:p>
          <a:endParaRPr lang="tr-TR"/>
        </a:p>
      </dgm:t>
    </dgm:pt>
    <dgm:pt modelId="{E368FFF5-0699-4F77-AA0B-9D82C48B6F31}" type="sibTrans" cxnId="{E9CA49D6-BB8E-4627-AF0F-2A1E70E6FEE1}">
      <dgm:prSet/>
      <dgm:spPr/>
      <dgm:t>
        <a:bodyPr/>
        <a:lstStyle/>
        <a:p>
          <a:endParaRPr lang="tr-TR"/>
        </a:p>
      </dgm:t>
    </dgm:pt>
    <dgm:pt modelId="{5869C79E-080A-4200-BEF9-6D2A2ADED48D}">
      <dgm:prSet phldrT="[Metin]"/>
      <dgm:spPr/>
      <dgm:t>
        <a:bodyPr/>
        <a:lstStyle/>
        <a:p>
          <a:r>
            <a:rPr lang="tr-TR" b="0" i="0" dirty="0" smtClean="0"/>
            <a:t>0344 412 02 27</a:t>
          </a:r>
          <a:endParaRPr lang="tr-TR" dirty="0"/>
        </a:p>
      </dgm:t>
    </dgm:pt>
    <dgm:pt modelId="{3FAF77D6-5646-458E-9074-D1904D113D25}" type="parTrans" cxnId="{3210AD11-F35D-4EEB-AD1F-A7D1FC4057C8}">
      <dgm:prSet/>
      <dgm:spPr/>
      <dgm:t>
        <a:bodyPr/>
        <a:lstStyle/>
        <a:p>
          <a:endParaRPr lang="tr-TR"/>
        </a:p>
      </dgm:t>
    </dgm:pt>
    <dgm:pt modelId="{61D1AB8E-89B7-421B-A7F4-BA329A687408}" type="sibTrans" cxnId="{3210AD11-F35D-4EEB-AD1F-A7D1FC4057C8}">
      <dgm:prSet/>
      <dgm:spPr/>
      <dgm:t>
        <a:bodyPr/>
        <a:lstStyle/>
        <a:p>
          <a:endParaRPr lang="tr-TR"/>
        </a:p>
      </dgm:t>
    </dgm:pt>
    <dgm:pt modelId="{02B78EE3-FECE-4A46-B761-0B7F15DD3583}">
      <dgm:prSet phldrT="[Metin]"/>
      <dgm:spPr/>
      <dgm:t>
        <a:bodyPr/>
        <a:lstStyle/>
        <a:p>
          <a:r>
            <a:rPr lang="tr-TR" dirty="0" smtClean="0"/>
            <a:t>www.</a:t>
          </a:r>
          <a:r>
            <a:rPr lang="tr-TR" dirty="0" err="1" smtClean="0"/>
            <a:t>elbistanram</a:t>
          </a:r>
          <a:r>
            <a:rPr lang="tr-TR" dirty="0" smtClean="0"/>
            <a:t>.</a:t>
          </a:r>
          <a:r>
            <a:rPr lang="tr-TR" dirty="0" err="1" smtClean="0"/>
            <a:t>meb</a:t>
          </a:r>
          <a:r>
            <a:rPr lang="tr-TR" dirty="0" smtClean="0"/>
            <a:t>.k12.tr</a:t>
          </a:r>
          <a:endParaRPr lang="tr-TR" dirty="0"/>
        </a:p>
      </dgm:t>
    </dgm:pt>
    <dgm:pt modelId="{244AE25B-F367-4E8A-8E7E-8957CDC39598}" type="parTrans" cxnId="{3D9B372B-B2C6-403A-9BFA-204D83B89F68}">
      <dgm:prSet/>
      <dgm:spPr/>
      <dgm:t>
        <a:bodyPr/>
        <a:lstStyle/>
        <a:p>
          <a:endParaRPr lang="tr-TR"/>
        </a:p>
      </dgm:t>
    </dgm:pt>
    <dgm:pt modelId="{095B8A33-A33A-4C7B-9430-F3626B4AF21F}" type="sibTrans" cxnId="{3D9B372B-B2C6-403A-9BFA-204D83B89F68}">
      <dgm:prSet/>
      <dgm:spPr/>
      <dgm:t>
        <a:bodyPr/>
        <a:lstStyle/>
        <a:p>
          <a:endParaRPr lang="tr-TR"/>
        </a:p>
      </dgm:t>
    </dgm:pt>
    <dgm:pt modelId="{DE1C1705-1E57-42A2-95FC-D5364EA12383}">
      <dgm:prSet phldrT="[Metin]"/>
      <dgm:spPr/>
      <dgm:t>
        <a:bodyPr/>
        <a:lstStyle/>
        <a:p>
          <a:r>
            <a:rPr lang="tr-TR" dirty="0" err="1" smtClean="0"/>
            <a:t>İnstagram</a:t>
          </a:r>
          <a:r>
            <a:rPr lang="tr-TR" dirty="0" smtClean="0"/>
            <a:t>.com/</a:t>
          </a:r>
          <a:r>
            <a:rPr lang="tr-TR" dirty="0" err="1" smtClean="0"/>
            <a:t>elbistanram</a:t>
          </a:r>
          <a:endParaRPr lang="tr-TR" dirty="0"/>
        </a:p>
      </dgm:t>
    </dgm:pt>
    <dgm:pt modelId="{420F840F-5C15-48C3-929E-2739991D2453}" type="parTrans" cxnId="{AD140604-10F0-4CC9-A5C6-187B50E0282C}">
      <dgm:prSet/>
      <dgm:spPr/>
      <dgm:t>
        <a:bodyPr/>
        <a:lstStyle/>
        <a:p>
          <a:endParaRPr lang="tr-TR"/>
        </a:p>
      </dgm:t>
    </dgm:pt>
    <dgm:pt modelId="{3F3CB356-5EA3-48E1-9B65-8F17ED797726}" type="sibTrans" cxnId="{AD140604-10F0-4CC9-A5C6-187B50E0282C}">
      <dgm:prSet/>
      <dgm:spPr/>
      <dgm:t>
        <a:bodyPr/>
        <a:lstStyle/>
        <a:p>
          <a:endParaRPr lang="tr-TR"/>
        </a:p>
      </dgm:t>
    </dgm:pt>
    <dgm:pt modelId="{B3553D30-22A0-4B96-9F29-DB04635758F4}" type="pres">
      <dgm:prSet presAssocID="{DAB974FD-F78B-4199-B534-8D704351385F}" presName="linear" presStyleCnt="0">
        <dgm:presLayoutVars>
          <dgm:dir/>
          <dgm:animLvl val="lvl"/>
          <dgm:resizeHandles val="exact"/>
        </dgm:presLayoutVars>
      </dgm:prSet>
      <dgm:spPr/>
      <dgm:t>
        <a:bodyPr/>
        <a:lstStyle/>
        <a:p>
          <a:endParaRPr lang="tr-TR"/>
        </a:p>
      </dgm:t>
    </dgm:pt>
    <dgm:pt modelId="{54856C4B-910D-4DC7-A781-A59AD1350B3A}" type="pres">
      <dgm:prSet presAssocID="{26F4D676-A394-4E64-9C8F-B9A13CC5341B}" presName="parentLin" presStyleCnt="0"/>
      <dgm:spPr/>
    </dgm:pt>
    <dgm:pt modelId="{A5E04B7B-7C5B-4A6D-8D01-80B06451498F}" type="pres">
      <dgm:prSet presAssocID="{26F4D676-A394-4E64-9C8F-B9A13CC5341B}" presName="parentLeftMargin" presStyleLbl="node1" presStyleIdx="0" presStyleCnt="3"/>
      <dgm:spPr/>
      <dgm:t>
        <a:bodyPr/>
        <a:lstStyle/>
        <a:p>
          <a:endParaRPr lang="tr-TR"/>
        </a:p>
      </dgm:t>
    </dgm:pt>
    <dgm:pt modelId="{36FF82DB-6A97-4875-9629-E340ED54D654}" type="pres">
      <dgm:prSet presAssocID="{26F4D676-A394-4E64-9C8F-B9A13CC5341B}" presName="parentText" presStyleLbl="node1" presStyleIdx="0" presStyleCnt="3">
        <dgm:presLayoutVars>
          <dgm:chMax val="0"/>
          <dgm:bulletEnabled val="1"/>
        </dgm:presLayoutVars>
      </dgm:prSet>
      <dgm:spPr/>
      <dgm:t>
        <a:bodyPr/>
        <a:lstStyle/>
        <a:p>
          <a:endParaRPr lang="tr-TR"/>
        </a:p>
      </dgm:t>
    </dgm:pt>
    <dgm:pt modelId="{0347B1E2-5CEA-41C5-81BC-AA94A055BF85}" type="pres">
      <dgm:prSet presAssocID="{26F4D676-A394-4E64-9C8F-B9A13CC5341B}" presName="negativeSpace" presStyleCnt="0"/>
      <dgm:spPr/>
    </dgm:pt>
    <dgm:pt modelId="{925CCA6D-9FC3-404C-A7A5-F6E87190282F}" type="pres">
      <dgm:prSet presAssocID="{26F4D676-A394-4E64-9C8F-B9A13CC5341B}" presName="childText" presStyleLbl="conFgAcc1" presStyleIdx="0" presStyleCnt="3">
        <dgm:presLayoutVars>
          <dgm:bulletEnabled val="1"/>
        </dgm:presLayoutVars>
      </dgm:prSet>
      <dgm:spPr/>
      <dgm:t>
        <a:bodyPr/>
        <a:lstStyle/>
        <a:p>
          <a:endParaRPr lang="tr-TR"/>
        </a:p>
      </dgm:t>
    </dgm:pt>
    <dgm:pt modelId="{7060D82F-35FB-43A1-8A02-2C4BE246B67F}" type="pres">
      <dgm:prSet presAssocID="{BF3F3982-36CC-4341-9119-6A532CF8A503}" presName="spaceBetweenRectangles" presStyleCnt="0"/>
      <dgm:spPr/>
    </dgm:pt>
    <dgm:pt modelId="{6722964D-BC3B-49B4-8905-E81F5B460BC1}" type="pres">
      <dgm:prSet presAssocID="{CFC6130B-0C82-4D8A-ABDA-D6C73DF98BE5}" presName="parentLin" presStyleCnt="0"/>
      <dgm:spPr/>
    </dgm:pt>
    <dgm:pt modelId="{94DC75A1-66DB-4F08-B40A-82D9C5277ED0}" type="pres">
      <dgm:prSet presAssocID="{CFC6130B-0C82-4D8A-ABDA-D6C73DF98BE5}" presName="parentLeftMargin" presStyleLbl="node1" presStyleIdx="0" presStyleCnt="3"/>
      <dgm:spPr/>
      <dgm:t>
        <a:bodyPr/>
        <a:lstStyle/>
        <a:p>
          <a:endParaRPr lang="tr-TR"/>
        </a:p>
      </dgm:t>
    </dgm:pt>
    <dgm:pt modelId="{DDE84B7C-BC75-41DF-B060-028525205D7E}" type="pres">
      <dgm:prSet presAssocID="{CFC6130B-0C82-4D8A-ABDA-D6C73DF98BE5}" presName="parentText" presStyleLbl="node1" presStyleIdx="1" presStyleCnt="3">
        <dgm:presLayoutVars>
          <dgm:chMax val="0"/>
          <dgm:bulletEnabled val="1"/>
        </dgm:presLayoutVars>
      </dgm:prSet>
      <dgm:spPr/>
      <dgm:t>
        <a:bodyPr/>
        <a:lstStyle/>
        <a:p>
          <a:endParaRPr lang="tr-TR"/>
        </a:p>
      </dgm:t>
    </dgm:pt>
    <dgm:pt modelId="{92682B1D-F5B7-4D9B-836D-2B1A02E52846}" type="pres">
      <dgm:prSet presAssocID="{CFC6130B-0C82-4D8A-ABDA-D6C73DF98BE5}" presName="negativeSpace" presStyleCnt="0"/>
      <dgm:spPr/>
    </dgm:pt>
    <dgm:pt modelId="{D91D1F14-9960-45BB-9F2E-0AAB7C177413}" type="pres">
      <dgm:prSet presAssocID="{CFC6130B-0C82-4D8A-ABDA-D6C73DF98BE5}" presName="childText" presStyleLbl="conFgAcc1" presStyleIdx="1" presStyleCnt="3">
        <dgm:presLayoutVars>
          <dgm:bulletEnabled val="1"/>
        </dgm:presLayoutVars>
      </dgm:prSet>
      <dgm:spPr/>
      <dgm:t>
        <a:bodyPr/>
        <a:lstStyle/>
        <a:p>
          <a:endParaRPr lang="tr-TR"/>
        </a:p>
      </dgm:t>
    </dgm:pt>
    <dgm:pt modelId="{6DC45A21-5C71-41C8-8C93-2BA7722A1618}" type="pres">
      <dgm:prSet presAssocID="{2992F71A-6A9D-41BF-BFC1-75BBF791C0B0}" presName="spaceBetweenRectangles" presStyleCnt="0"/>
      <dgm:spPr/>
    </dgm:pt>
    <dgm:pt modelId="{783F5591-64B3-4173-A35A-F7FC90ED1C0B}" type="pres">
      <dgm:prSet presAssocID="{006F8209-4E43-4010-BDA2-41D952E07823}" presName="parentLin" presStyleCnt="0"/>
      <dgm:spPr/>
    </dgm:pt>
    <dgm:pt modelId="{4D1A0A2E-B3F4-48A0-8D80-A2E773F3F7E2}" type="pres">
      <dgm:prSet presAssocID="{006F8209-4E43-4010-BDA2-41D952E07823}" presName="parentLeftMargin" presStyleLbl="node1" presStyleIdx="1" presStyleCnt="3"/>
      <dgm:spPr/>
      <dgm:t>
        <a:bodyPr/>
        <a:lstStyle/>
        <a:p>
          <a:endParaRPr lang="tr-TR"/>
        </a:p>
      </dgm:t>
    </dgm:pt>
    <dgm:pt modelId="{4BA0025C-B4D9-4F15-904D-C2FCA7AEFCE3}" type="pres">
      <dgm:prSet presAssocID="{006F8209-4E43-4010-BDA2-41D952E07823}" presName="parentText" presStyleLbl="node1" presStyleIdx="2" presStyleCnt="3">
        <dgm:presLayoutVars>
          <dgm:chMax val="0"/>
          <dgm:bulletEnabled val="1"/>
        </dgm:presLayoutVars>
      </dgm:prSet>
      <dgm:spPr/>
      <dgm:t>
        <a:bodyPr/>
        <a:lstStyle/>
        <a:p>
          <a:endParaRPr lang="tr-TR"/>
        </a:p>
      </dgm:t>
    </dgm:pt>
    <dgm:pt modelId="{895BD7DF-F67E-4DC9-B042-1488B9A53FC7}" type="pres">
      <dgm:prSet presAssocID="{006F8209-4E43-4010-BDA2-41D952E07823}" presName="negativeSpace" presStyleCnt="0"/>
      <dgm:spPr/>
    </dgm:pt>
    <dgm:pt modelId="{D7B3EBEC-748A-486C-9364-955BAF316B07}" type="pres">
      <dgm:prSet presAssocID="{006F8209-4E43-4010-BDA2-41D952E07823}" presName="childText" presStyleLbl="conFgAcc1" presStyleIdx="2" presStyleCnt="3">
        <dgm:presLayoutVars>
          <dgm:bulletEnabled val="1"/>
        </dgm:presLayoutVars>
      </dgm:prSet>
      <dgm:spPr/>
      <dgm:t>
        <a:bodyPr/>
        <a:lstStyle/>
        <a:p>
          <a:endParaRPr lang="tr-TR"/>
        </a:p>
      </dgm:t>
    </dgm:pt>
  </dgm:ptLst>
  <dgm:cxnLst>
    <dgm:cxn modelId="{3210AD11-F35D-4EEB-AD1F-A7D1FC4057C8}" srcId="{26F4D676-A394-4E64-9C8F-B9A13CC5341B}" destId="{5869C79E-080A-4200-BEF9-6D2A2ADED48D}" srcOrd="0" destOrd="0" parTransId="{3FAF77D6-5646-458E-9074-D1904D113D25}" sibTransId="{61D1AB8E-89B7-421B-A7F4-BA329A687408}"/>
    <dgm:cxn modelId="{BE6CD11A-EC94-405A-A444-E5B00C8CE2DB}" type="presOf" srcId="{006F8209-4E43-4010-BDA2-41D952E07823}" destId="{4D1A0A2E-B3F4-48A0-8D80-A2E773F3F7E2}" srcOrd="0" destOrd="0" presId="urn:microsoft.com/office/officeart/2005/8/layout/list1"/>
    <dgm:cxn modelId="{BD5AF48B-7827-44F5-8713-E886BD2B67A2}" type="presOf" srcId="{26F4D676-A394-4E64-9C8F-B9A13CC5341B}" destId="{36FF82DB-6A97-4875-9629-E340ED54D654}" srcOrd="1" destOrd="0" presId="urn:microsoft.com/office/officeart/2005/8/layout/list1"/>
    <dgm:cxn modelId="{392E3E1A-B1B7-42E9-B3A3-639CC21D52FE}" type="presOf" srcId="{02B78EE3-FECE-4A46-B761-0B7F15DD3583}" destId="{D91D1F14-9960-45BB-9F2E-0AAB7C177413}" srcOrd="0" destOrd="0" presId="urn:microsoft.com/office/officeart/2005/8/layout/list1"/>
    <dgm:cxn modelId="{7EB45A2D-8AFB-429B-AAF4-4D62FACFE0CD}" type="presOf" srcId="{006F8209-4E43-4010-BDA2-41D952E07823}" destId="{4BA0025C-B4D9-4F15-904D-C2FCA7AEFCE3}" srcOrd="1" destOrd="0" presId="urn:microsoft.com/office/officeart/2005/8/layout/list1"/>
    <dgm:cxn modelId="{3D9B372B-B2C6-403A-9BFA-204D83B89F68}" srcId="{CFC6130B-0C82-4D8A-ABDA-D6C73DF98BE5}" destId="{02B78EE3-FECE-4A46-B761-0B7F15DD3583}" srcOrd="0" destOrd="0" parTransId="{244AE25B-F367-4E8A-8E7E-8957CDC39598}" sibTransId="{095B8A33-A33A-4C7B-9430-F3626B4AF21F}"/>
    <dgm:cxn modelId="{2C95FFBC-2E34-4B64-AD1F-39F4B2E0FA5B}" type="presOf" srcId="{CFC6130B-0C82-4D8A-ABDA-D6C73DF98BE5}" destId="{94DC75A1-66DB-4F08-B40A-82D9C5277ED0}" srcOrd="0" destOrd="0" presId="urn:microsoft.com/office/officeart/2005/8/layout/list1"/>
    <dgm:cxn modelId="{889A5179-B4FD-43D9-B867-F9970240F6E9}" srcId="{DAB974FD-F78B-4199-B534-8D704351385F}" destId="{CFC6130B-0C82-4D8A-ABDA-D6C73DF98BE5}" srcOrd="1" destOrd="0" parTransId="{46BC59D2-5A68-42C0-9DD8-E673BD07A8B0}" sibTransId="{2992F71A-6A9D-41BF-BFC1-75BBF791C0B0}"/>
    <dgm:cxn modelId="{392D1869-F49B-4B79-8080-E67D802A731C}" type="presOf" srcId="{26F4D676-A394-4E64-9C8F-B9A13CC5341B}" destId="{A5E04B7B-7C5B-4A6D-8D01-80B06451498F}" srcOrd="0" destOrd="0" presId="urn:microsoft.com/office/officeart/2005/8/layout/list1"/>
    <dgm:cxn modelId="{E9CA49D6-BB8E-4627-AF0F-2A1E70E6FEE1}" srcId="{DAB974FD-F78B-4199-B534-8D704351385F}" destId="{006F8209-4E43-4010-BDA2-41D952E07823}" srcOrd="2" destOrd="0" parTransId="{ADB4DB64-66DA-4B60-8133-7E55968D1E85}" sibTransId="{E368FFF5-0699-4F77-AA0B-9D82C48B6F31}"/>
    <dgm:cxn modelId="{9D3D4691-B5C6-485C-831A-A0133AFD9066}" type="presOf" srcId="{DE1C1705-1E57-42A2-95FC-D5364EA12383}" destId="{D7B3EBEC-748A-486C-9364-955BAF316B07}" srcOrd="0" destOrd="0" presId="urn:microsoft.com/office/officeart/2005/8/layout/list1"/>
    <dgm:cxn modelId="{AD140604-10F0-4CC9-A5C6-187B50E0282C}" srcId="{006F8209-4E43-4010-BDA2-41D952E07823}" destId="{DE1C1705-1E57-42A2-95FC-D5364EA12383}" srcOrd="0" destOrd="0" parTransId="{420F840F-5C15-48C3-929E-2739991D2453}" sibTransId="{3F3CB356-5EA3-48E1-9B65-8F17ED797726}"/>
    <dgm:cxn modelId="{919E5D5D-61CB-40A1-96E5-3B6D101EB3DD}" type="presOf" srcId="{CFC6130B-0C82-4D8A-ABDA-D6C73DF98BE5}" destId="{DDE84B7C-BC75-41DF-B060-028525205D7E}" srcOrd="1" destOrd="0" presId="urn:microsoft.com/office/officeart/2005/8/layout/list1"/>
    <dgm:cxn modelId="{A57B92A0-0BB2-4B8E-B30D-A423CF28F444}" type="presOf" srcId="{DAB974FD-F78B-4199-B534-8D704351385F}" destId="{B3553D30-22A0-4B96-9F29-DB04635758F4}" srcOrd="0" destOrd="0" presId="urn:microsoft.com/office/officeart/2005/8/layout/list1"/>
    <dgm:cxn modelId="{41ABDE89-0885-474D-B141-B48B03880654}" srcId="{DAB974FD-F78B-4199-B534-8D704351385F}" destId="{26F4D676-A394-4E64-9C8F-B9A13CC5341B}" srcOrd="0" destOrd="0" parTransId="{EC72069E-D8C7-47AE-AD6B-27D864EAA983}" sibTransId="{BF3F3982-36CC-4341-9119-6A532CF8A503}"/>
    <dgm:cxn modelId="{692C1916-173C-42E3-AC34-7A40A5ACF347}" type="presOf" srcId="{5869C79E-080A-4200-BEF9-6D2A2ADED48D}" destId="{925CCA6D-9FC3-404C-A7A5-F6E87190282F}" srcOrd="0" destOrd="0" presId="urn:microsoft.com/office/officeart/2005/8/layout/list1"/>
    <dgm:cxn modelId="{8F117028-0E5E-4FFC-B867-840E2422D3EB}" type="presParOf" srcId="{B3553D30-22A0-4B96-9F29-DB04635758F4}" destId="{54856C4B-910D-4DC7-A781-A59AD1350B3A}" srcOrd="0" destOrd="0" presId="urn:microsoft.com/office/officeart/2005/8/layout/list1"/>
    <dgm:cxn modelId="{86F57932-AAAE-4AC5-B550-906E386E22D6}" type="presParOf" srcId="{54856C4B-910D-4DC7-A781-A59AD1350B3A}" destId="{A5E04B7B-7C5B-4A6D-8D01-80B06451498F}" srcOrd="0" destOrd="0" presId="urn:microsoft.com/office/officeart/2005/8/layout/list1"/>
    <dgm:cxn modelId="{14F328AE-6952-490E-9663-603F4D38A1F5}" type="presParOf" srcId="{54856C4B-910D-4DC7-A781-A59AD1350B3A}" destId="{36FF82DB-6A97-4875-9629-E340ED54D654}" srcOrd="1" destOrd="0" presId="urn:microsoft.com/office/officeart/2005/8/layout/list1"/>
    <dgm:cxn modelId="{8AA3A242-5565-4620-B49A-8473980B5BF5}" type="presParOf" srcId="{B3553D30-22A0-4B96-9F29-DB04635758F4}" destId="{0347B1E2-5CEA-41C5-81BC-AA94A055BF85}" srcOrd="1" destOrd="0" presId="urn:microsoft.com/office/officeart/2005/8/layout/list1"/>
    <dgm:cxn modelId="{48849F4B-C6F4-4E19-AB9C-E3B8DD41AB30}" type="presParOf" srcId="{B3553D30-22A0-4B96-9F29-DB04635758F4}" destId="{925CCA6D-9FC3-404C-A7A5-F6E87190282F}" srcOrd="2" destOrd="0" presId="urn:microsoft.com/office/officeart/2005/8/layout/list1"/>
    <dgm:cxn modelId="{92253FD9-5898-4834-8C05-7E0AEE669163}" type="presParOf" srcId="{B3553D30-22A0-4B96-9F29-DB04635758F4}" destId="{7060D82F-35FB-43A1-8A02-2C4BE246B67F}" srcOrd="3" destOrd="0" presId="urn:microsoft.com/office/officeart/2005/8/layout/list1"/>
    <dgm:cxn modelId="{7F13C9F0-43FE-4B78-BBB9-DD3794926F6C}" type="presParOf" srcId="{B3553D30-22A0-4B96-9F29-DB04635758F4}" destId="{6722964D-BC3B-49B4-8905-E81F5B460BC1}" srcOrd="4" destOrd="0" presId="urn:microsoft.com/office/officeart/2005/8/layout/list1"/>
    <dgm:cxn modelId="{A72A053D-BB83-4D4F-82D0-B6CFCAD3B981}" type="presParOf" srcId="{6722964D-BC3B-49B4-8905-E81F5B460BC1}" destId="{94DC75A1-66DB-4F08-B40A-82D9C5277ED0}" srcOrd="0" destOrd="0" presId="urn:microsoft.com/office/officeart/2005/8/layout/list1"/>
    <dgm:cxn modelId="{59EAEF70-BF68-4FDE-A703-9E23B0983F75}" type="presParOf" srcId="{6722964D-BC3B-49B4-8905-E81F5B460BC1}" destId="{DDE84B7C-BC75-41DF-B060-028525205D7E}" srcOrd="1" destOrd="0" presId="urn:microsoft.com/office/officeart/2005/8/layout/list1"/>
    <dgm:cxn modelId="{ED506F1D-5A05-4D54-B98C-7903AFE98BA0}" type="presParOf" srcId="{B3553D30-22A0-4B96-9F29-DB04635758F4}" destId="{92682B1D-F5B7-4D9B-836D-2B1A02E52846}" srcOrd="5" destOrd="0" presId="urn:microsoft.com/office/officeart/2005/8/layout/list1"/>
    <dgm:cxn modelId="{465AC282-1171-4882-9762-2FFD2724DC71}" type="presParOf" srcId="{B3553D30-22A0-4B96-9F29-DB04635758F4}" destId="{D91D1F14-9960-45BB-9F2E-0AAB7C177413}" srcOrd="6" destOrd="0" presId="urn:microsoft.com/office/officeart/2005/8/layout/list1"/>
    <dgm:cxn modelId="{7B0CD6B0-B1F9-4642-835D-1A59726C9E1B}" type="presParOf" srcId="{B3553D30-22A0-4B96-9F29-DB04635758F4}" destId="{6DC45A21-5C71-41C8-8C93-2BA7722A1618}" srcOrd="7" destOrd="0" presId="urn:microsoft.com/office/officeart/2005/8/layout/list1"/>
    <dgm:cxn modelId="{3D1F31EE-4FEA-4FE6-B3A8-957982C31CC3}" type="presParOf" srcId="{B3553D30-22A0-4B96-9F29-DB04635758F4}" destId="{783F5591-64B3-4173-A35A-F7FC90ED1C0B}" srcOrd="8" destOrd="0" presId="urn:microsoft.com/office/officeart/2005/8/layout/list1"/>
    <dgm:cxn modelId="{7A5C5B63-8EE8-4A2F-9037-B2329B16EF01}" type="presParOf" srcId="{783F5591-64B3-4173-A35A-F7FC90ED1C0B}" destId="{4D1A0A2E-B3F4-48A0-8D80-A2E773F3F7E2}" srcOrd="0" destOrd="0" presId="urn:microsoft.com/office/officeart/2005/8/layout/list1"/>
    <dgm:cxn modelId="{DEBC79F2-78DE-44A1-B81A-2CA0F39E61F4}" type="presParOf" srcId="{783F5591-64B3-4173-A35A-F7FC90ED1C0B}" destId="{4BA0025C-B4D9-4F15-904D-C2FCA7AEFCE3}" srcOrd="1" destOrd="0" presId="urn:microsoft.com/office/officeart/2005/8/layout/list1"/>
    <dgm:cxn modelId="{5FAB43AD-95CA-4490-B365-0C4CB9E5FB1A}" type="presParOf" srcId="{B3553D30-22A0-4B96-9F29-DB04635758F4}" destId="{895BD7DF-F67E-4DC9-B042-1488B9A53FC7}" srcOrd="9" destOrd="0" presId="urn:microsoft.com/office/officeart/2005/8/layout/list1"/>
    <dgm:cxn modelId="{A50604C1-912C-470B-8DF2-463B7CF22348}" type="presParOf" srcId="{B3553D30-22A0-4B96-9F29-DB04635758F4}" destId="{D7B3EBEC-748A-486C-9364-955BAF316B07}"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0D129-D690-4783-B25D-E1B0C40475B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02A36B45-1629-437B-918D-7E3E417DB618}">
      <dgm:prSet phldrT="[Metin]" custT="1"/>
      <dgm:spPr/>
      <dgm:t>
        <a:bodyPr/>
        <a:lstStyle/>
        <a:p>
          <a:pPr algn="ctr"/>
          <a:r>
            <a:rPr lang="tr-TR" sz="3200" dirty="0" smtClean="0"/>
            <a:t>TYT</a:t>
          </a:r>
          <a:endParaRPr lang="tr-TR" sz="3200" dirty="0"/>
        </a:p>
      </dgm:t>
    </dgm:pt>
    <dgm:pt modelId="{934C330D-16D0-4672-BE6A-01DA6FBABD9D}" type="parTrans" cxnId="{59F65CD7-EEDB-47BB-A71F-31CF08FD92D1}">
      <dgm:prSet/>
      <dgm:spPr/>
      <dgm:t>
        <a:bodyPr/>
        <a:lstStyle/>
        <a:p>
          <a:endParaRPr lang="tr-TR"/>
        </a:p>
      </dgm:t>
    </dgm:pt>
    <dgm:pt modelId="{B85FE470-191A-4899-8A83-A8E0B223E321}" type="sibTrans" cxnId="{59F65CD7-EEDB-47BB-A71F-31CF08FD92D1}">
      <dgm:prSet/>
      <dgm:spPr/>
      <dgm:t>
        <a:bodyPr/>
        <a:lstStyle/>
        <a:p>
          <a:endParaRPr lang="tr-TR"/>
        </a:p>
      </dgm:t>
    </dgm:pt>
    <dgm:pt modelId="{BEAB06C7-97A3-44FB-BA1E-08C6997447D5}">
      <dgm:prSet phldrT="[Metin]" custT="1"/>
      <dgm:spPr>
        <a:solidFill>
          <a:schemeClr val="accent5"/>
        </a:solidFill>
      </dgm:spPr>
      <dgm:t>
        <a:bodyPr/>
        <a:lstStyle/>
        <a:p>
          <a:pPr algn="ctr"/>
          <a:r>
            <a:rPr lang="tr-TR" sz="1800" dirty="0" smtClean="0"/>
            <a:t>40 soru</a:t>
          </a:r>
          <a:endParaRPr lang="tr-TR" sz="1800" dirty="0"/>
        </a:p>
      </dgm:t>
    </dgm:pt>
    <dgm:pt modelId="{F63B136A-CA80-4731-A9CE-4541113E8157}" type="parTrans" cxnId="{9EA3CB81-BA68-417A-954F-AA7F7A457CA8}">
      <dgm:prSet custT="1"/>
      <dgm:spPr/>
      <dgm:t>
        <a:bodyPr/>
        <a:lstStyle/>
        <a:p>
          <a:pPr algn="ctr"/>
          <a:endParaRPr lang="tr-TR" sz="1800"/>
        </a:p>
      </dgm:t>
    </dgm:pt>
    <dgm:pt modelId="{B92FF9A6-BC64-4D2C-A49A-999A8078C6B2}" type="sibTrans" cxnId="{9EA3CB81-BA68-417A-954F-AA7F7A457CA8}">
      <dgm:prSet/>
      <dgm:spPr/>
      <dgm:t>
        <a:bodyPr/>
        <a:lstStyle/>
        <a:p>
          <a:endParaRPr lang="tr-TR"/>
        </a:p>
      </dgm:t>
    </dgm:pt>
    <dgm:pt modelId="{66E86DD5-334A-4424-AD62-D7C51AB9B519}">
      <dgm:prSet phldrT="[Metin]" custT="1"/>
      <dgm:spPr>
        <a:solidFill>
          <a:schemeClr val="accent3"/>
        </a:solidFill>
      </dgm:spPr>
      <dgm:t>
        <a:bodyPr/>
        <a:lstStyle/>
        <a:p>
          <a:pPr algn="ctr"/>
          <a:r>
            <a:rPr lang="tr-TR" sz="1800" dirty="0" smtClean="0"/>
            <a:t>Sosyal Bilimler</a:t>
          </a:r>
          <a:endParaRPr lang="tr-TR" sz="1800" dirty="0"/>
        </a:p>
      </dgm:t>
    </dgm:pt>
    <dgm:pt modelId="{100D486A-2FAE-4F98-B3FD-AD0C3E2580B6}" type="sibTrans" cxnId="{650874B4-0D32-47FA-A2C6-7347A62E1644}">
      <dgm:prSet/>
      <dgm:spPr/>
      <dgm:t>
        <a:bodyPr/>
        <a:lstStyle/>
        <a:p>
          <a:endParaRPr lang="tr-TR"/>
        </a:p>
      </dgm:t>
    </dgm:pt>
    <dgm:pt modelId="{EF77BF51-BE2F-44FE-9D19-234F6BDCFFEF}" type="parTrans" cxnId="{650874B4-0D32-47FA-A2C6-7347A62E1644}">
      <dgm:prSet custT="1"/>
      <dgm:spPr/>
      <dgm:t>
        <a:bodyPr/>
        <a:lstStyle/>
        <a:p>
          <a:pPr algn="ctr"/>
          <a:endParaRPr lang="tr-TR" sz="1800"/>
        </a:p>
      </dgm:t>
    </dgm:pt>
    <dgm:pt modelId="{A753F754-C0AB-4F68-9415-BE1CA6684AD3}">
      <dgm:prSet phldrT="[Metin]" custT="1"/>
      <dgm:spPr>
        <a:solidFill>
          <a:schemeClr val="accent3"/>
        </a:solidFill>
      </dgm:spPr>
      <dgm:t>
        <a:bodyPr/>
        <a:lstStyle/>
        <a:p>
          <a:pPr algn="ctr"/>
          <a:r>
            <a:rPr lang="tr-TR" sz="1800" dirty="0" smtClean="0"/>
            <a:t>Tarih</a:t>
          </a:r>
          <a:endParaRPr lang="tr-TR" sz="1800" dirty="0"/>
        </a:p>
      </dgm:t>
    </dgm:pt>
    <dgm:pt modelId="{312FFA56-8A3C-4AB6-B252-0758AF1F6046}" type="parTrans" cxnId="{198BE385-A33E-4C89-A709-A73E736AAF43}">
      <dgm:prSet custT="1"/>
      <dgm:spPr/>
      <dgm:t>
        <a:bodyPr/>
        <a:lstStyle/>
        <a:p>
          <a:pPr algn="ctr"/>
          <a:endParaRPr lang="tr-TR" sz="1800"/>
        </a:p>
      </dgm:t>
    </dgm:pt>
    <dgm:pt modelId="{8CD3F189-0E12-4936-8F28-84D3B941B26D}" type="sibTrans" cxnId="{198BE385-A33E-4C89-A709-A73E736AAF43}">
      <dgm:prSet/>
      <dgm:spPr/>
      <dgm:t>
        <a:bodyPr/>
        <a:lstStyle/>
        <a:p>
          <a:endParaRPr lang="tr-TR"/>
        </a:p>
      </dgm:t>
    </dgm:pt>
    <dgm:pt modelId="{FC0BBA3A-51F0-48A6-A5F5-1AB5508C223D}">
      <dgm:prSet phldrT="[Metin]" custT="1"/>
      <dgm:spPr>
        <a:solidFill>
          <a:schemeClr val="accent3"/>
        </a:solidFill>
      </dgm:spPr>
      <dgm:t>
        <a:bodyPr/>
        <a:lstStyle/>
        <a:p>
          <a:pPr algn="ctr"/>
          <a:r>
            <a:rPr lang="tr-TR" sz="1800" dirty="0" smtClean="0"/>
            <a:t>Coğrafya</a:t>
          </a:r>
          <a:endParaRPr lang="tr-TR" sz="1800" dirty="0"/>
        </a:p>
      </dgm:t>
    </dgm:pt>
    <dgm:pt modelId="{D4863460-AB25-464C-A143-4ADBBEF14A6C}" type="parTrans" cxnId="{C3E9115A-9CDC-41F8-A12A-4288B479EEA9}">
      <dgm:prSet custT="1"/>
      <dgm:spPr/>
      <dgm:t>
        <a:bodyPr/>
        <a:lstStyle/>
        <a:p>
          <a:pPr algn="ctr"/>
          <a:endParaRPr lang="tr-TR" sz="1800"/>
        </a:p>
      </dgm:t>
    </dgm:pt>
    <dgm:pt modelId="{13C0FFEE-FACE-4CAE-B8A7-A656BC739297}" type="sibTrans" cxnId="{C3E9115A-9CDC-41F8-A12A-4288B479EEA9}">
      <dgm:prSet/>
      <dgm:spPr/>
      <dgm:t>
        <a:bodyPr/>
        <a:lstStyle/>
        <a:p>
          <a:endParaRPr lang="tr-TR"/>
        </a:p>
      </dgm:t>
    </dgm:pt>
    <dgm:pt modelId="{D324155A-E9A3-4CA1-B969-4BA98A76ABD8}">
      <dgm:prSet phldrT="[Metin]" custT="1"/>
      <dgm:spPr>
        <a:solidFill>
          <a:schemeClr val="accent3"/>
        </a:solidFill>
      </dgm:spPr>
      <dgm:t>
        <a:bodyPr/>
        <a:lstStyle/>
        <a:p>
          <a:pPr algn="ctr"/>
          <a:r>
            <a:rPr lang="tr-TR" sz="1800" dirty="0" smtClean="0"/>
            <a:t>Felsefe</a:t>
          </a:r>
          <a:endParaRPr lang="tr-TR" sz="1800" dirty="0"/>
        </a:p>
      </dgm:t>
    </dgm:pt>
    <dgm:pt modelId="{A98B3E75-9AAF-4440-B8EE-9A3AE6C9289B}" type="parTrans" cxnId="{49F27429-E8B5-444C-87EF-B01945FD429E}">
      <dgm:prSet custT="1"/>
      <dgm:spPr/>
      <dgm:t>
        <a:bodyPr/>
        <a:lstStyle/>
        <a:p>
          <a:pPr algn="ctr"/>
          <a:endParaRPr lang="tr-TR" sz="1800"/>
        </a:p>
      </dgm:t>
    </dgm:pt>
    <dgm:pt modelId="{5D318054-C49D-4F3B-8CD6-F80B32096BCB}" type="sibTrans" cxnId="{49F27429-E8B5-444C-87EF-B01945FD429E}">
      <dgm:prSet/>
      <dgm:spPr/>
      <dgm:t>
        <a:bodyPr/>
        <a:lstStyle/>
        <a:p>
          <a:endParaRPr lang="tr-TR"/>
        </a:p>
      </dgm:t>
    </dgm:pt>
    <dgm:pt modelId="{A9628924-0E06-49D4-965C-C5EAB69A807D}">
      <dgm:prSet phldrT="[Metin]" custT="1"/>
      <dgm:spPr>
        <a:solidFill>
          <a:schemeClr val="accent3"/>
        </a:solidFill>
      </dgm:spPr>
      <dgm:t>
        <a:bodyPr/>
        <a:lstStyle/>
        <a:p>
          <a:pPr algn="ctr"/>
          <a:r>
            <a:rPr lang="tr-TR" sz="1800" dirty="0" smtClean="0"/>
            <a:t>Din Kültürü</a:t>
          </a:r>
          <a:endParaRPr lang="tr-TR" sz="1800" dirty="0"/>
        </a:p>
      </dgm:t>
    </dgm:pt>
    <dgm:pt modelId="{69016518-8CD5-4C68-91C1-8C9132AAADB7}" type="parTrans" cxnId="{91BC9905-92C9-4F6E-9BD9-7606379A52B8}">
      <dgm:prSet custT="1"/>
      <dgm:spPr/>
      <dgm:t>
        <a:bodyPr/>
        <a:lstStyle/>
        <a:p>
          <a:pPr algn="ctr"/>
          <a:endParaRPr lang="tr-TR" sz="1800"/>
        </a:p>
      </dgm:t>
    </dgm:pt>
    <dgm:pt modelId="{525261B9-1FF9-49B1-B5F9-87FC5EFEBA2A}" type="sibTrans" cxnId="{91BC9905-92C9-4F6E-9BD9-7606379A52B8}">
      <dgm:prSet/>
      <dgm:spPr/>
      <dgm:t>
        <a:bodyPr/>
        <a:lstStyle/>
        <a:p>
          <a:endParaRPr lang="tr-TR"/>
        </a:p>
      </dgm:t>
    </dgm:pt>
    <dgm:pt modelId="{8AEE507C-86AB-4608-9420-01D6BD841999}">
      <dgm:prSet phldrT="[Metin]" custT="1"/>
      <dgm:spPr>
        <a:solidFill>
          <a:schemeClr val="accent3"/>
        </a:solidFill>
      </dgm:spPr>
      <dgm:t>
        <a:bodyPr/>
        <a:lstStyle/>
        <a:p>
          <a:pPr algn="ctr"/>
          <a:r>
            <a:rPr lang="tr-TR" sz="1800" dirty="0" smtClean="0"/>
            <a:t>5 soru</a:t>
          </a:r>
          <a:endParaRPr lang="tr-TR" sz="1800" dirty="0"/>
        </a:p>
      </dgm:t>
    </dgm:pt>
    <dgm:pt modelId="{F153CB32-32E6-40C5-8B2C-2DB649F0BDD6}" type="parTrans" cxnId="{2FF6B1E5-1816-4E72-A7C7-9C57B0849405}">
      <dgm:prSet custT="1"/>
      <dgm:spPr/>
      <dgm:t>
        <a:bodyPr/>
        <a:lstStyle/>
        <a:p>
          <a:pPr algn="ctr"/>
          <a:endParaRPr lang="tr-TR" sz="1800"/>
        </a:p>
      </dgm:t>
    </dgm:pt>
    <dgm:pt modelId="{E333AB56-4D34-4D0C-A427-57C5B24DF391}" type="sibTrans" cxnId="{2FF6B1E5-1816-4E72-A7C7-9C57B0849405}">
      <dgm:prSet/>
      <dgm:spPr/>
      <dgm:t>
        <a:bodyPr/>
        <a:lstStyle/>
        <a:p>
          <a:endParaRPr lang="tr-TR"/>
        </a:p>
      </dgm:t>
    </dgm:pt>
    <dgm:pt modelId="{39B6FD91-75A8-4CFE-A44B-6C15A64779E2}">
      <dgm:prSet phldrT="[Metin]" custT="1"/>
      <dgm:spPr>
        <a:solidFill>
          <a:schemeClr val="accent3"/>
        </a:solidFill>
      </dgm:spPr>
      <dgm:t>
        <a:bodyPr/>
        <a:lstStyle/>
        <a:p>
          <a:pPr algn="ctr"/>
          <a:r>
            <a:rPr lang="tr-TR" sz="1800" dirty="0" smtClean="0"/>
            <a:t>5 soru</a:t>
          </a:r>
          <a:endParaRPr lang="tr-TR" sz="1800" dirty="0"/>
        </a:p>
      </dgm:t>
    </dgm:pt>
    <dgm:pt modelId="{BDD3DF20-5A43-440D-954E-5F03E20DF936}" type="parTrans" cxnId="{5A89A304-A156-4EF4-B76B-CE1764F9FD74}">
      <dgm:prSet custT="1"/>
      <dgm:spPr/>
      <dgm:t>
        <a:bodyPr/>
        <a:lstStyle/>
        <a:p>
          <a:pPr algn="ctr"/>
          <a:endParaRPr lang="tr-TR" sz="1800"/>
        </a:p>
      </dgm:t>
    </dgm:pt>
    <dgm:pt modelId="{1EBE0EE5-D659-482C-8CCF-06B1E7678C4A}" type="sibTrans" cxnId="{5A89A304-A156-4EF4-B76B-CE1764F9FD74}">
      <dgm:prSet/>
      <dgm:spPr/>
      <dgm:t>
        <a:bodyPr/>
        <a:lstStyle/>
        <a:p>
          <a:endParaRPr lang="tr-TR"/>
        </a:p>
      </dgm:t>
    </dgm:pt>
    <dgm:pt modelId="{76285A91-C9B9-475D-8916-CF491B1F859A}">
      <dgm:prSet phldrT="[Metin]" custT="1"/>
      <dgm:spPr>
        <a:solidFill>
          <a:schemeClr val="accent3"/>
        </a:solidFill>
      </dgm:spPr>
      <dgm:t>
        <a:bodyPr/>
        <a:lstStyle/>
        <a:p>
          <a:pPr algn="ctr"/>
          <a:r>
            <a:rPr lang="tr-TR" sz="1800" dirty="0" smtClean="0"/>
            <a:t>5 soru</a:t>
          </a:r>
          <a:endParaRPr lang="tr-TR" sz="1800" dirty="0"/>
        </a:p>
      </dgm:t>
    </dgm:pt>
    <dgm:pt modelId="{CAA9618A-276E-465A-AE0F-7BCDD05AD5B4}" type="parTrans" cxnId="{8A97730A-1F60-4D66-A416-5FBD1AE3552A}">
      <dgm:prSet custT="1"/>
      <dgm:spPr/>
      <dgm:t>
        <a:bodyPr/>
        <a:lstStyle/>
        <a:p>
          <a:pPr algn="ctr"/>
          <a:endParaRPr lang="tr-TR" sz="1800"/>
        </a:p>
      </dgm:t>
    </dgm:pt>
    <dgm:pt modelId="{0EC25FFE-0FC6-4936-999D-67812414ADEF}" type="sibTrans" cxnId="{8A97730A-1F60-4D66-A416-5FBD1AE3552A}">
      <dgm:prSet/>
      <dgm:spPr/>
      <dgm:t>
        <a:bodyPr/>
        <a:lstStyle/>
        <a:p>
          <a:endParaRPr lang="tr-TR"/>
        </a:p>
      </dgm:t>
    </dgm:pt>
    <dgm:pt modelId="{BF668BFE-C722-4D7F-B0AC-8A324747DAB6}">
      <dgm:prSet phldrT="[Metin]" custT="1"/>
      <dgm:spPr>
        <a:solidFill>
          <a:schemeClr val="accent3"/>
        </a:solidFill>
      </dgm:spPr>
      <dgm:t>
        <a:bodyPr/>
        <a:lstStyle/>
        <a:p>
          <a:pPr algn="ctr"/>
          <a:r>
            <a:rPr lang="tr-TR" sz="1800" dirty="0" smtClean="0"/>
            <a:t>5 soru</a:t>
          </a:r>
          <a:endParaRPr lang="tr-TR" sz="1800" dirty="0"/>
        </a:p>
      </dgm:t>
    </dgm:pt>
    <dgm:pt modelId="{8935D1A5-2B7F-4D17-B6E5-D88C5C654AA7}" type="parTrans" cxnId="{74032F1E-00C1-4EB9-A407-B6069304A2F1}">
      <dgm:prSet custT="1"/>
      <dgm:spPr/>
      <dgm:t>
        <a:bodyPr/>
        <a:lstStyle/>
        <a:p>
          <a:pPr algn="ctr"/>
          <a:endParaRPr lang="tr-TR" sz="1800"/>
        </a:p>
      </dgm:t>
    </dgm:pt>
    <dgm:pt modelId="{95ECA271-7C35-48DB-B245-7F29DC38BC72}" type="sibTrans" cxnId="{74032F1E-00C1-4EB9-A407-B6069304A2F1}">
      <dgm:prSet/>
      <dgm:spPr/>
      <dgm:t>
        <a:bodyPr/>
        <a:lstStyle/>
        <a:p>
          <a:endParaRPr lang="tr-TR"/>
        </a:p>
      </dgm:t>
    </dgm:pt>
    <dgm:pt modelId="{BAE487C5-0AF5-43E1-895F-8B8BD7AE06D4}">
      <dgm:prSet phldrT="[Metin]" custT="1"/>
      <dgm:spPr>
        <a:solidFill>
          <a:schemeClr val="accent4"/>
        </a:solidFill>
      </dgm:spPr>
      <dgm:t>
        <a:bodyPr/>
        <a:lstStyle/>
        <a:p>
          <a:pPr algn="ctr"/>
          <a:r>
            <a:rPr lang="tr-TR" sz="1800" dirty="0" smtClean="0"/>
            <a:t>Temel Matematik</a:t>
          </a:r>
          <a:endParaRPr lang="tr-TR" sz="1800" dirty="0"/>
        </a:p>
      </dgm:t>
    </dgm:pt>
    <dgm:pt modelId="{717314CD-6A82-491A-910B-A4FCCF193F5E}" type="parTrans" cxnId="{C2F8E9EE-A44F-4D91-9EE1-91DC0B81704C}">
      <dgm:prSet custT="1"/>
      <dgm:spPr/>
      <dgm:t>
        <a:bodyPr/>
        <a:lstStyle/>
        <a:p>
          <a:pPr algn="ctr"/>
          <a:endParaRPr lang="tr-TR" sz="1800"/>
        </a:p>
      </dgm:t>
    </dgm:pt>
    <dgm:pt modelId="{53441D0D-8722-4D34-8915-348066376A22}" type="sibTrans" cxnId="{C2F8E9EE-A44F-4D91-9EE1-91DC0B81704C}">
      <dgm:prSet/>
      <dgm:spPr/>
      <dgm:t>
        <a:bodyPr/>
        <a:lstStyle/>
        <a:p>
          <a:endParaRPr lang="tr-TR"/>
        </a:p>
      </dgm:t>
    </dgm:pt>
    <dgm:pt modelId="{5EC5AC4C-25E5-477D-897E-068ED189A4E2}">
      <dgm:prSet phldrT="[Metin]" custT="1"/>
      <dgm:spPr>
        <a:solidFill>
          <a:schemeClr val="accent4"/>
        </a:solidFill>
      </dgm:spPr>
      <dgm:t>
        <a:bodyPr/>
        <a:lstStyle/>
        <a:p>
          <a:pPr algn="ctr"/>
          <a:r>
            <a:rPr lang="tr-TR" sz="1800" dirty="0" smtClean="0"/>
            <a:t>40 soru</a:t>
          </a:r>
          <a:endParaRPr lang="tr-TR" sz="1800" dirty="0"/>
        </a:p>
      </dgm:t>
    </dgm:pt>
    <dgm:pt modelId="{E8E8DBE4-9B37-45A0-8040-5B47AE005EB4}" type="parTrans" cxnId="{5772FB68-193D-4C83-B864-0920CCCE4185}">
      <dgm:prSet custT="1"/>
      <dgm:spPr/>
      <dgm:t>
        <a:bodyPr/>
        <a:lstStyle/>
        <a:p>
          <a:pPr algn="ctr"/>
          <a:endParaRPr lang="tr-TR" sz="1800"/>
        </a:p>
      </dgm:t>
    </dgm:pt>
    <dgm:pt modelId="{D19D257E-7C6D-401C-8E1F-0CAA68790824}" type="sibTrans" cxnId="{5772FB68-193D-4C83-B864-0920CCCE4185}">
      <dgm:prSet/>
      <dgm:spPr/>
      <dgm:t>
        <a:bodyPr/>
        <a:lstStyle/>
        <a:p>
          <a:endParaRPr lang="tr-TR"/>
        </a:p>
      </dgm:t>
    </dgm:pt>
    <dgm:pt modelId="{EBCC146A-21C6-4FB5-9B01-4DCB78D57098}">
      <dgm:prSet phldrT="[Metin]" custT="1"/>
      <dgm:spPr>
        <a:solidFill>
          <a:schemeClr val="accent2"/>
        </a:solidFill>
      </dgm:spPr>
      <dgm:t>
        <a:bodyPr/>
        <a:lstStyle/>
        <a:p>
          <a:pPr algn="ctr"/>
          <a:r>
            <a:rPr lang="tr-TR" sz="1800" dirty="0" smtClean="0"/>
            <a:t>Fizik</a:t>
          </a:r>
          <a:endParaRPr lang="tr-TR" sz="1800" dirty="0"/>
        </a:p>
      </dgm:t>
    </dgm:pt>
    <dgm:pt modelId="{E221A8F9-B9EC-4D7E-B693-AB999104C171}" type="parTrans" cxnId="{5113530E-8DFC-470D-AEB1-EE1DC9FD468C}">
      <dgm:prSet custT="1"/>
      <dgm:spPr/>
      <dgm:t>
        <a:bodyPr/>
        <a:lstStyle/>
        <a:p>
          <a:pPr algn="ctr"/>
          <a:endParaRPr lang="tr-TR" sz="1800"/>
        </a:p>
      </dgm:t>
    </dgm:pt>
    <dgm:pt modelId="{608FA8E6-3367-49D8-98CC-E2F138D166BB}" type="sibTrans" cxnId="{5113530E-8DFC-470D-AEB1-EE1DC9FD468C}">
      <dgm:prSet/>
      <dgm:spPr/>
      <dgm:t>
        <a:bodyPr/>
        <a:lstStyle/>
        <a:p>
          <a:endParaRPr lang="tr-TR"/>
        </a:p>
      </dgm:t>
    </dgm:pt>
    <dgm:pt modelId="{F5B09E3A-AA93-48FF-9465-1100EEF5A9A9}">
      <dgm:prSet phldrT="[Metin]" custT="1"/>
      <dgm:spPr>
        <a:solidFill>
          <a:schemeClr val="accent2"/>
        </a:solidFill>
      </dgm:spPr>
      <dgm:t>
        <a:bodyPr/>
        <a:lstStyle/>
        <a:p>
          <a:pPr algn="ctr"/>
          <a:r>
            <a:rPr lang="tr-TR" sz="1800" dirty="0" smtClean="0"/>
            <a:t>Kimya</a:t>
          </a:r>
          <a:endParaRPr lang="tr-TR" sz="1800" dirty="0"/>
        </a:p>
      </dgm:t>
    </dgm:pt>
    <dgm:pt modelId="{C990AE54-8247-450F-82B2-CD2A2B9ACDEA}" type="parTrans" cxnId="{B3E12A0A-E6D1-497E-8E4B-538D5B07A4B5}">
      <dgm:prSet custT="1"/>
      <dgm:spPr/>
      <dgm:t>
        <a:bodyPr/>
        <a:lstStyle/>
        <a:p>
          <a:pPr algn="ctr"/>
          <a:endParaRPr lang="tr-TR" sz="1800"/>
        </a:p>
      </dgm:t>
    </dgm:pt>
    <dgm:pt modelId="{2299D10C-DE2F-41BA-846B-083E946FD1B1}" type="sibTrans" cxnId="{B3E12A0A-E6D1-497E-8E4B-538D5B07A4B5}">
      <dgm:prSet/>
      <dgm:spPr/>
      <dgm:t>
        <a:bodyPr/>
        <a:lstStyle/>
        <a:p>
          <a:endParaRPr lang="tr-TR"/>
        </a:p>
      </dgm:t>
    </dgm:pt>
    <dgm:pt modelId="{A992C966-5CDA-4816-ABA5-A70624AEC41C}">
      <dgm:prSet phldrT="[Metin]" custT="1"/>
      <dgm:spPr>
        <a:solidFill>
          <a:schemeClr val="accent2"/>
        </a:solidFill>
      </dgm:spPr>
      <dgm:t>
        <a:bodyPr/>
        <a:lstStyle/>
        <a:p>
          <a:pPr algn="ctr"/>
          <a:r>
            <a:rPr lang="tr-TR" sz="1800" dirty="0" smtClean="0"/>
            <a:t>Biyoloji</a:t>
          </a:r>
          <a:endParaRPr lang="tr-TR" sz="1800" dirty="0"/>
        </a:p>
      </dgm:t>
    </dgm:pt>
    <dgm:pt modelId="{00971FF8-E263-4E81-A227-FA505DE6F7E4}" type="parTrans" cxnId="{C7C72712-7BFD-4A64-812B-2D41F34D3EC1}">
      <dgm:prSet custT="1"/>
      <dgm:spPr/>
      <dgm:t>
        <a:bodyPr/>
        <a:lstStyle/>
        <a:p>
          <a:pPr algn="ctr"/>
          <a:endParaRPr lang="tr-TR" sz="1800"/>
        </a:p>
      </dgm:t>
    </dgm:pt>
    <dgm:pt modelId="{AF328D67-DA94-4C97-8A90-EAEEDE02A2A0}" type="sibTrans" cxnId="{C7C72712-7BFD-4A64-812B-2D41F34D3EC1}">
      <dgm:prSet/>
      <dgm:spPr/>
      <dgm:t>
        <a:bodyPr/>
        <a:lstStyle/>
        <a:p>
          <a:endParaRPr lang="tr-TR"/>
        </a:p>
      </dgm:t>
    </dgm:pt>
    <dgm:pt modelId="{59C14DB3-932F-4434-AC90-A5280BB36FB6}">
      <dgm:prSet phldrT="[Metin]" custT="1"/>
      <dgm:spPr>
        <a:solidFill>
          <a:schemeClr val="accent2"/>
        </a:solidFill>
      </dgm:spPr>
      <dgm:t>
        <a:bodyPr/>
        <a:lstStyle/>
        <a:p>
          <a:pPr algn="ctr"/>
          <a:r>
            <a:rPr lang="tr-TR" sz="1800" dirty="0" smtClean="0"/>
            <a:t>7 soru</a:t>
          </a:r>
          <a:endParaRPr lang="tr-TR" sz="1800" dirty="0"/>
        </a:p>
      </dgm:t>
    </dgm:pt>
    <dgm:pt modelId="{5BD2A45F-428B-41D5-A80A-B3972292E5F8}" type="parTrans" cxnId="{D8A451F0-8996-4821-8FD6-9002DDC4366C}">
      <dgm:prSet custT="1"/>
      <dgm:spPr/>
      <dgm:t>
        <a:bodyPr/>
        <a:lstStyle/>
        <a:p>
          <a:pPr algn="ctr"/>
          <a:endParaRPr lang="tr-TR" sz="1800"/>
        </a:p>
      </dgm:t>
    </dgm:pt>
    <dgm:pt modelId="{7E788788-923A-4CE3-9789-0D7749D9AB1C}" type="sibTrans" cxnId="{D8A451F0-8996-4821-8FD6-9002DDC4366C}">
      <dgm:prSet/>
      <dgm:spPr/>
      <dgm:t>
        <a:bodyPr/>
        <a:lstStyle/>
        <a:p>
          <a:endParaRPr lang="tr-TR"/>
        </a:p>
      </dgm:t>
    </dgm:pt>
    <dgm:pt modelId="{16D61788-A482-454C-B034-721B2B0DAD42}">
      <dgm:prSet phldrT="[Metin]" custT="1"/>
      <dgm:spPr>
        <a:solidFill>
          <a:schemeClr val="accent2"/>
        </a:solidFill>
      </dgm:spPr>
      <dgm:t>
        <a:bodyPr/>
        <a:lstStyle/>
        <a:p>
          <a:pPr algn="ctr"/>
          <a:r>
            <a:rPr lang="tr-TR" sz="1800" dirty="0" smtClean="0"/>
            <a:t>7 soru</a:t>
          </a:r>
          <a:endParaRPr lang="tr-TR" sz="1800" dirty="0"/>
        </a:p>
      </dgm:t>
    </dgm:pt>
    <dgm:pt modelId="{4198ECA6-2A03-4D45-881A-8EB2AEEC161B}" type="parTrans" cxnId="{C3043135-6F07-473E-BCE2-0547623B8166}">
      <dgm:prSet custT="1"/>
      <dgm:spPr/>
      <dgm:t>
        <a:bodyPr/>
        <a:lstStyle/>
        <a:p>
          <a:pPr algn="ctr"/>
          <a:endParaRPr lang="tr-TR" sz="1800"/>
        </a:p>
      </dgm:t>
    </dgm:pt>
    <dgm:pt modelId="{EB879B33-96A7-4AEF-A9A1-2728F6A1104C}" type="sibTrans" cxnId="{C3043135-6F07-473E-BCE2-0547623B8166}">
      <dgm:prSet/>
      <dgm:spPr/>
      <dgm:t>
        <a:bodyPr/>
        <a:lstStyle/>
        <a:p>
          <a:endParaRPr lang="tr-TR"/>
        </a:p>
      </dgm:t>
    </dgm:pt>
    <dgm:pt modelId="{8215150D-CEA3-474D-8B0F-0AD2013DE4A7}">
      <dgm:prSet phldrT="[Metin]" custT="1"/>
      <dgm:spPr>
        <a:solidFill>
          <a:schemeClr val="accent2"/>
        </a:solidFill>
      </dgm:spPr>
      <dgm:t>
        <a:bodyPr/>
        <a:lstStyle/>
        <a:p>
          <a:pPr algn="ctr"/>
          <a:r>
            <a:rPr lang="tr-TR" sz="1800" dirty="0" smtClean="0"/>
            <a:t>6 soru</a:t>
          </a:r>
          <a:endParaRPr lang="tr-TR" sz="1800" dirty="0"/>
        </a:p>
      </dgm:t>
    </dgm:pt>
    <dgm:pt modelId="{52021280-632E-4DF2-9D19-305402DD87C2}" type="parTrans" cxnId="{992D8796-8BB3-4BAE-8A7D-051A0828D47F}">
      <dgm:prSet custT="1"/>
      <dgm:spPr/>
      <dgm:t>
        <a:bodyPr/>
        <a:lstStyle/>
        <a:p>
          <a:pPr algn="ctr"/>
          <a:endParaRPr lang="tr-TR" sz="1800"/>
        </a:p>
      </dgm:t>
    </dgm:pt>
    <dgm:pt modelId="{4C64A30E-8FC0-4499-B7A9-3775004F45DD}" type="sibTrans" cxnId="{992D8796-8BB3-4BAE-8A7D-051A0828D47F}">
      <dgm:prSet/>
      <dgm:spPr/>
      <dgm:t>
        <a:bodyPr/>
        <a:lstStyle/>
        <a:p>
          <a:endParaRPr lang="tr-TR"/>
        </a:p>
      </dgm:t>
    </dgm:pt>
    <dgm:pt modelId="{296D201F-A779-4511-B4BA-70F8B000A16C}">
      <dgm:prSet phldrT="[Metin]" custT="1"/>
      <dgm:spPr>
        <a:solidFill>
          <a:schemeClr val="accent5"/>
        </a:solidFill>
      </dgm:spPr>
      <dgm:t>
        <a:bodyPr/>
        <a:lstStyle/>
        <a:p>
          <a:pPr algn="ctr"/>
          <a:r>
            <a:rPr lang="tr-TR" sz="1800" dirty="0" smtClean="0"/>
            <a:t>Türkçe</a:t>
          </a:r>
          <a:endParaRPr lang="tr-TR" sz="1800" dirty="0"/>
        </a:p>
      </dgm:t>
    </dgm:pt>
    <dgm:pt modelId="{7AC80246-B945-4E65-A6C2-D290AE9E620D}" type="sibTrans" cxnId="{702C7231-6033-4CA8-88C3-8264ECEEB618}">
      <dgm:prSet/>
      <dgm:spPr/>
      <dgm:t>
        <a:bodyPr/>
        <a:lstStyle/>
        <a:p>
          <a:endParaRPr lang="tr-TR"/>
        </a:p>
      </dgm:t>
    </dgm:pt>
    <dgm:pt modelId="{2E8A40D3-A22F-4878-B8C0-BF4D2C51269E}" type="parTrans" cxnId="{702C7231-6033-4CA8-88C3-8264ECEEB618}">
      <dgm:prSet custT="1"/>
      <dgm:spPr/>
      <dgm:t>
        <a:bodyPr/>
        <a:lstStyle/>
        <a:p>
          <a:pPr algn="ctr"/>
          <a:endParaRPr lang="tr-TR" sz="1800"/>
        </a:p>
      </dgm:t>
    </dgm:pt>
    <dgm:pt modelId="{AE5526B4-5B08-4FFF-9A24-B8F70EB6AAB5}">
      <dgm:prSet phldrT="[Metin]" custT="1"/>
      <dgm:spPr>
        <a:solidFill>
          <a:schemeClr val="accent3"/>
        </a:solidFill>
      </dgm:spPr>
      <dgm:t>
        <a:bodyPr/>
        <a:lstStyle/>
        <a:p>
          <a:pPr algn="ctr"/>
          <a:r>
            <a:rPr lang="tr-TR" sz="1800" dirty="0" smtClean="0"/>
            <a:t>20 soru</a:t>
          </a:r>
          <a:endParaRPr lang="tr-TR" sz="1800" dirty="0"/>
        </a:p>
      </dgm:t>
    </dgm:pt>
    <dgm:pt modelId="{52BDC50B-152A-4A19-9500-D4A5F694E241}" type="parTrans" cxnId="{3F9D2BEF-F846-4143-BD1F-DF12D8C7BFA0}">
      <dgm:prSet custT="1"/>
      <dgm:spPr/>
      <dgm:t>
        <a:bodyPr/>
        <a:lstStyle/>
        <a:p>
          <a:pPr algn="ctr"/>
          <a:endParaRPr lang="tr-TR" sz="1800"/>
        </a:p>
      </dgm:t>
    </dgm:pt>
    <dgm:pt modelId="{E3164787-55FA-4DA5-A038-1DB7EDA18068}" type="sibTrans" cxnId="{3F9D2BEF-F846-4143-BD1F-DF12D8C7BFA0}">
      <dgm:prSet/>
      <dgm:spPr/>
      <dgm:t>
        <a:bodyPr/>
        <a:lstStyle/>
        <a:p>
          <a:endParaRPr lang="tr-TR"/>
        </a:p>
      </dgm:t>
    </dgm:pt>
    <dgm:pt modelId="{9213FA53-FEA7-499D-BC84-5D3FCF23EA5F}">
      <dgm:prSet phldrT="[Metin]" custT="1"/>
      <dgm:spPr>
        <a:solidFill>
          <a:schemeClr val="accent2"/>
        </a:solidFill>
      </dgm:spPr>
      <dgm:t>
        <a:bodyPr/>
        <a:lstStyle/>
        <a:p>
          <a:pPr algn="ctr"/>
          <a:r>
            <a:rPr lang="tr-TR" sz="1800" dirty="0" smtClean="0"/>
            <a:t>Fen Bilimleri</a:t>
          </a:r>
          <a:endParaRPr lang="tr-TR" sz="1800" dirty="0"/>
        </a:p>
      </dgm:t>
    </dgm:pt>
    <dgm:pt modelId="{EF18814F-48E6-42DB-A290-6D1C06365E6D}" type="sibTrans" cxnId="{2E498568-AB6C-431B-B486-3E868CA817B6}">
      <dgm:prSet/>
      <dgm:spPr/>
      <dgm:t>
        <a:bodyPr/>
        <a:lstStyle/>
        <a:p>
          <a:endParaRPr lang="tr-TR"/>
        </a:p>
      </dgm:t>
    </dgm:pt>
    <dgm:pt modelId="{A159438A-0494-4458-9522-7245363B8D73}" type="parTrans" cxnId="{2E498568-AB6C-431B-B486-3E868CA817B6}">
      <dgm:prSet custT="1"/>
      <dgm:spPr/>
      <dgm:t>
        <a:bodyPr/>
        <a:lstStyle/>
        <a:p>
          <a:pPr algn="ctr"/>
          <a:endParaRPr lang="tr-TR" sz="1800"/>
        </a:p>
      </dgm:t>
    </dgm:pt>
    <dgm:pt modelId="{444401A4-436E-4D12-A48A-4FD7DBE69705}">
      <dgm:prSet phldrT="[Metin]" custT="1"/>
      <dgm:spPr>
        <a:solidFill>
          <a:schemeClr val="accent2"/>
        </a:solidFill>
      </dgm:spPr>
      <dgm:t>
        <a:bodyPr/>
        <a:lstStyle/>
        <a:p>
          <a:pPr algn="ctr"/>
          <a:r>
            <a:rPr lang="tr-TR" sz="1800" dirty="0" smtClean="0"/>
            <a:t>20 soru</a:t>
          </a:r>
          <a:endParaRPr lang="tr-TR" sz="1800" dirty="0"/>
        </a:p>
      </dgm:t>
    </dgm:pt>
    <dgm:pt modelId="{3B46BCDF-3388-4248-93B5-6401CA7DA061}" type="parTrans" cxnId="{45C9BD3F-87A8-4389-BEAC-29DF300A7C87}">
      <dgm:prSet custT="1"/>
      <dgm:spPr/>
      <dgm:t>
        <a:bodyPr/>
        <a:lstStyle/>
        <a:p>
          <a:pPr algn="ctr"/>
          <a:endParaRPr lang="tr-TR" sz="1800"/>
        </a:p>
      </dgm:t>
    </dgm:pt>
    <dgm:pt modelId="{72A86D8D-5971-4382-BDC1-D0E722C26C9F}" type="sibTrans" cxnId="{45C9BD3F-87A8-4389-BEAC-29DF300A7C87}">
      <dgm:prSet/>
      <dgm:spPr/>
      <dgm:t>
        <a:bodyPr/>
        <a:lstStyle/>
        <a:p>
          <a:endParaRPr lang="tr-TR"/>
        </a:p>
      </dgm:t>
    </dgm:pt>
    <dgm:pt modelId="{8D85EC78-CB52-4D3F-926C-7B8B19793D6A}" type="pres">
      <dgm:prSet presAssocID="{D530D129-D690-4783-B25D-E1B0C40475BC}" presName="diagram" presStyleCnt="0">
        <dgm:presLayoutVars>
          <dgm:chPref val="1"/>
          <dgm:dir/>
          <dgm:animOne val="branch"/>
          <dgm:animLvl val="lvl"/>
          <dgm:resizeHandles val="exact"/>
        </dgm:presLayoutVars>
      </dgm:prSet>
      <dgm:spPr/>
      <dgm:t>
        <a:bodyPr/>
        <a:lstStyle/>
        <a:p>
          <a:endParaRPr lang="tr-TR"/>
        </a:p>
      </dgm:t>
    </dgm:pt>
    <dgm:pt modelId="{1358827A-DBCA-45C5-9181-53D24B252D5B}" type="pres">
      <dgm:prSet presAssocID="{02A36B45-1629-437B-918D-7E3E417DB618}" presName="root1" presStyleCnt="0"/>
      <dgm:spPr/>
    </dgm:pt>
    <dgm:pt modelId="{788ADDD3-E5D9-4BE2-8089-2876FF1FDBF4}" type="pres">
      <dgm:prSet presAssocID="{02A36B45-1629-437B-918D-7E3E417DB618}" presName="LevelOneTextNode" presStyleLbl="node0" presStyleIdx="0" presStyleCnt="1" custScaleX="90847">
        <dgm:presLayoutVars>
          <dgm:chPref val="3"/>
        </dgm:presLayoutVars>
      </dgm:prSet>
      <dgm:spPr/>
      <dgm:t>
        <a:bodyPr/>
        <a:lstStyle/>
        <a:p>
          <a:endParaRPr lang="tr-TR"/>
        </a:p>
      </dgm:t>
    </dgm:pt>
    <dgm:pt modelId="{CBD0D067-C314-4068-B9E0-ECD7BD2D6D71}" type="pres">
      <dgm:prSet presAssocID="{02A36B45-1629-437B-918D-7E3E417DB618}" presName="level2hierChild" presStyleCnt="0"/>
      <dgm:spPr/>
    </dgm:pt>
    <dgm:pt modelId="{F6DF0C1A-1ADE-44EE-9035-F850D146BAC6}" type="pres">
      <dgm:prSet presAssocID="{2E8A40D3-A22F-4878-B8C0-BF4D2C51269E}" presName="conn2-1" presStyleLbl="parChTrans1D2" presStyleIdx="0" presStyleCnt="4"/>
      <dgm:spPr/>
      <dgm:t>
        <a:bodyPr/>
        <a:lstStyle/>
        <a:p>
          <a:endParaRPr lang="tr-TR"/>
        </a:p>
      </dgm:t>
    </dgm:pt>
    <dgm:pt modelId="{5DC4CD45-7E5D-4534-8607-96512955FCA4}" type="pres">
      <dgm:prSet presAssocID="{2E8A40D3-A22F-4878-B8C0-BF4D2C51269E}" presName="connTx" presStyleLbl="parChTrans1D2" presStyleIdx="0" presStyleCnt="4"/>
      <dgm:spPr/>
      <dgm:t>
        <a:bodyPr/>
        <a:lstStyle/>
        <a:p>
          <a:endParaRPr lang="tr-TR"/>
        </a:p>
      </dgm:t>
    </dgm:pt>
    <dgm:pt modelId="{99C5CF5F-6F8E-41AB-B7C0-ED4173D3F9A8}" type="pres">
      <dgm:prSet presAssocID="{296D201F-A779-4511-B4BA-70F8B000A16C}" presName="root2" presStyleCnt="0"/>
      <dgm:spPr/>
    </dgm:pt>
    <dgm:pt modelId="{811C2241-1D80-4D1B-AC1E-BE53CFFC06DC}" type="pres">
      <dgm:prSet presAssocID="{296D201F-A779-4511-B4BA-70F8B000A16C}" presName="LevelTwoTextNode" presStyleLbl="node2" presStyleIdx="0" presStyleCnt="4">
        <dgm:presLayoutVars>
          <dgm:chPref val="3"/>
        </dgm:presLayoutVars>
      </dgm:prSet>
      <dgm:spPr/>
      <dgm:t>
        <a:bodyPr/>
        <a:lstStyle/>
        <a:p>
          <a:endParaRPr lang="tr-TR"/>
        </a:p>
      </dgm:t>
    </dgm:pt>
    <dgm:pt modelId="{8B8E1F59-39FF-4B01-83FA-DD5BB53BA2D0}" type="pres">
      <dgm:prSet presAssocID="{296D201F-A779-4511-B4BA-70F8B000A16C}" presName="level3hierChild" presStyleCnt="0"/>
      <dgm:spPr/>
    </dgm:pt>
    <dgm:pt modelId="{348F0081-6B1C-41B0-8104-9D5D14CDBBB0}" type="pres">
      <dgm:prSet presAssocID="{F63B136A-CA80-4731-A9CE-4541113E8157}" presName="conn2-1" presStyleLbl="parChTrans1D3" presStyleIdx="0" presStyleCnt="4"/>
      <dgm:spPr/>
      <dgm:t>
        <a:bodyPr/>
        <a:lstStyle/>
        <a:p>
          <a:endParaRPr lang="tr-TR"/>
        </a:p>
      </dgm:t>
    </dgm:pt>
    <dgm:pt modelId="{18F360BA-F607-4C48-91A6-BC3B65103BB4}" type="pres">
      <dgm:prSet presAssocID="{F63B136A-CA80-4731-A9CE-4541113E8157}" presName="connTx" presStyleLbl="parChTrans1D3" presStyleIdx="0" presStyleCnt="4"/>
      <dgm:spPr/>
      <dgm:t>
        <a:bodyPr/>
        <a:lstStyle/>
        <a:p>
          <a:endParaRPr lang="tr-TR"/>
        </a:p>
      </dgm:t>
    </dgm:pt>
    <dgm:pt modelId="{15F8996A-0BEC-467C-8236-030AA205872A}" type="pres">
      <dgm:prSet presAssocID="{BEAB06C7-97A3-44FB-BA1E-08C6997447D5}" presName="root2" presStyleCnt="0"/>
      <dgm:spPr/>
    </dgm:pt>
    <dgm:pt modelId="{99690BB1-C82D-4EE2-8C96-9BE1407A6A63}" type="pres">
      <dgm:prSet presAssocID="{BEAB06C7-97A3-44FB-BA1E-08C6997447D5}" presName="LevelTwoTextNode" presStyleLbl="node3" presStyleIdx="0" presStyleCnt="4">
        <dgm:presLayoutVars>
          <dgm:chPref val="3"/>
        </dgm:presLayoutVars>
      </dgm:prSet>
      <dgm:spPr/>
      <dgm:t>
        <a:bodyPr/>
        <a:lstStyle/>
        <a:p>
          <a:endParaRPr lang="tr-TR"/>
        </a:p>
      </dgm:t>
    </dgm:pt>
    <dgm:pt modelId="{54BCB9DB-1ABD-4808-8829-5B4F735CCDAA}" type="pres">
      <dgm:prSet presAssocID="{BEAB06C7-97A3-44FB-BA1E-08C6997447D5}" presName="level3hierChild" presStyleCnt="0"/>
      <dgm:spPr/>
    </dgm:pt>
    <dgm:pt modelId="{C2FC425E-760E-4DD2-801C-49E9892CB562}" type="pres">
      <dgm:prSet presAssocID="{EF77BF51-BE2F-44FE-9D19-234F6BDCFFEF}" presName="conn2-1" presStyleLbl="parChTrans1D2" presStyleIdx="1" presStyleCnt="4"/>
      <dgm:spPr/>
      <dgm:t>
        <a:bodyPr/>
        <a:lstStyle/>
        <a:p>
          <a:endParaRPr lang="tr-TR"/>
        </a:p>
      </dgm:t>
    </dgm:pt>
    <dgm:pt modelId="{2A2A32BF-C16B-4E5B-8E65-F31B5C9B56D7}" type="pres">
      <dgm:prSet presAssocID="{EF77BF51-BE2F-44FE-9D19-234F6BDCFFEF}" presName="connTx" presStyleLbl="parChTrans1D2" presStyleIdx="1" presStyleCnt="4"/>
      <dgm:spPr/>
      <dgm:t>
        <a:bodyPr/>
        <a:lstStyle/>
        <a:p>
          <a:endParaRPr lang="tr-TR"/>
        </a:p>
      </dgm:t>
    </dgm:pt>
    <dgm:pt modelId="{0395D3F0-772C-4F88-B5FE-FDB4338208E4}" type="pres">
      <dgm:prSet presAssocID="{66E86DD5-334A-4424-AD62-D7C51AB9B519}" presName="root2" presStyleCnt="0"/>
      <dgm:spPr/>
    </dgm:pt>
    <dgm:pt modelId="{DC56137D-6C1F-483D-AC32-A10E23D95093}" type="pres">
      <dgm:prSet presAssocID="{66E86DD5-334A-4424-AD62-D7C51AB9B519}" presName="LevelTwoTextNode" presStyleLbl="node2" presStyleIdx="1" presStyleCnt="4" custLinFactNeighborX="-1363" custLinFactNeighborY="-584">
        <dgm:presLayoutVars>
          <dgm:chPref val="3"/>
        </dgm:presLayoutVars>
      </dgm:prSet>
      <dgm:spPr/>
      <dgm:t>
        <a:bodyPr/>
        <a:lstStyle/>
        <a:p>
          <a:endParaRPr lang="tr-TR"/>
        </a:p>
      </dgm:t>
    </dgm:pt>
    <dgm:pt modelId="{62337860-C67B-408A-A910-2809D6C66C5D}" type="pres">
      <dgm:prSet presAssocID="{66E86DD5-334A-4424-AD62-D7C51AB9B519}" presName="level3hierChild" presStyleCnt="0"/>
      <dgm:spPr/>
    </dgm:pt>
    <dgm:pt modelId="{A98DC26B-02EE-4844-AF6F-7C9ADAE9F342}" type="pres">
      <dgm:prSet presAssocID="{52BDC50B-152A-4A19-9500-D4A5F694E241}" presName="conn2-1" presStyleLbl="parChTrans1D3" presStyleIdx="1" presStyleCnt="4"/>
      <dgm:spPr/>
      <dgm:t>
        <a:bodyPr/>
        <a:lstStyle/>
        <a:p>
          <a:endParaRPr lang="tr-TR"/>
        </a:p>
      </dgm:t>
    </dgm:pt>
    <dgm:pt modelId="{648ECAD5-F597-472C-BCE0-F4EB9AB20CEA}" type="pres">
      <dgm:prSet presAssocID="{52BDC50B-152A-4A19-9500-D4A5F694E241}" presName="connTx" presStyleLbl="parChTrans1D3" presStyleIdx="1" presStyleCnt="4"/>
      <dgm:spPr/>
      <dgm:t>
        <a:bodyPr/>
        <a:lstStyle/>
        <a:p>
          <a:endParaRPr lang="tr-TR"/>
        </a:p>
      </dgm:t>
    </dgm:pt>
    <dgm:pt modelId="{1C8991B2-20B4-4E17-83E6-4D031A97426F}" type="pres">
      <dgm:prSet presAssocID="{AE5526B4-5B08-4FFF-9A24-B8F70EB6AAB5}" presName="root2" presStyleCnt="0"/>
      <dgm:spPr/>
    </dgm:pt>
    <dgm:pt modelId="{97A31AC1-0245-4378-805E-645AF664B055}" type="pres">
      <dgm:prSet presAssocID="{AE5526B4-5B08-4FFF-9A24-B8F70EB6AAB5}" presName="LevelTwoTextNode" presStyleLbl="node3" presStyleIdx="1" presStyleCnt="4">
        <dgm:presLayoutVars>
          <dgm:chPref val="3"/>
        </dgm:presLayoutVars>
      </dgm:prSet>
      <dgm:spPr/>
      <dgm:t>
        <a:bodyPr/>
        <a:lstStyle/>
        <a:p>
          <a:endParaRPr lang="tr-TR"/>
        </a:p>
      </dgm:t>
    </dgm:pt>
    <dgm:pt modelId="{DE1C4B66-5732-4A28-8216-44C9F3B7684D}" type="pres">
      <dgm:prSet presAssocID="{AE5526B4-5B08-4FFF-9A24-B8F70EB6AAB5}" presName="level3hierChild" presStyleCnt="0"/>
      <dgm:spPr/>
    </dgm:pt>
    <dgm:pt modelId="{F00E6131-AE66-475C-848A-9149EF7499ED}" type="pres">
      <dgm:prSet presAssocID="{312FFA56-8A3C-4AB6-B252-0758AF1F6046}" presName="conn2-1" presStyleLbl="parChTrans1D4" presStyleIdx="0" presStyleCnt="14"/>
      <dgm:spPr/>
      <dgm:t>
        <a:bodyPr/>
        <a:lstStyle/>
        <a:p>
          <a:endParaRPr lang="tr-TR"/>
        </a:p>
      </dgm:t>
    </dgm:pt>
    <dgm:pt modelId="{A4960EF2-AB69-484C-AFDB-833EF3E18B1A}" type="pres">
      <dgm:prSet presAssocID="{312FFA56-8A3C-4AB6-B252-0758AF1F6046}" presName="connTx" presStyleLbl="parChTrans1D4" presStyleIdx="0" presStyleCnt="14"/>
      <dgm:spPr/>
      <dgm:t>
        <a:bodyPr/>
        <a:lstStyle/>
        <a:p>
          <a:endParaRPr lang="tr-TR"/>
        </a:p>
      </dgm:t>
    </dgm:pt>
    <dgm:pt modelId="{D0FBD607-32AD-4AF3-AF2B-EB42C74170CF}" type="pres">
      <dgm:prSet presAssocID="{A753F754-C0AB-4F68-9415-BE1CA6684AD3}" presName="root2" presStyleCnt="0"/>
      <dgm:spPr/>
    </dgm:pt>
    <dgm:pt modelId="{08E63A99-AACF-416E-B210-DBD028CDC745}" type="pres">
      <dgm:prSet presAssocID="{A753F754-C0AB-4F68-9415-BE1CA6684AD3}" presName="LevelTwoTextNode" presStyleLbl="node4" presStyleIdx="0" presStyleCnt="14">
        <dgm:presLayoutVars>
          <dgm:chPref val="3"/>
        </dgm:presLayoutVars>
      </dgm:prSet>
      <dgm:spPr/>
      <dgm:t>
        <a:bodyPr/>
        <a:lstStyle/>
        <a:p>
          <a:endParaRPr lang="tr-TR"/>
        </a:p>
      </dgm:t>
    </dgm:pt>
    <dgm:pt modelId="{7053F6BC-3E75-480C-B8C7-65C35D83580B}" type="pres">
      <dgm:prSet presAssocID="{A753F754-C0AB-4F68-9415-BE1CA6684AD3}" presName="level3hierChild" presStyleCnt="0"/>
      <dgm:spPr/>
    </dgm:pt>
    <dgm:pt modelId="{FDAC764B-0FE0-4E5E-A939-91E30F213CD1}" type="pres">
      <dgm:prSet presAssocID="{F153CB32-32E6-40C5-8B2C-2DB649F0BDD6}" presName="conn2-1" presStyleLbl="parChTrans1D4" presStyleIdx="1" presStyleCnt="14"/>
      <dgm:spPr/>
      <dgm:t>
        <a:bodyPr/>
        <a:lstStyle/>
        <a:p>
          <a:endParaRPr lang="tr-TR"/>
        </a:p>
      </dgm:t>
    </dgm:pt>
    <dgm:pt modelId="{1CC789DF-3DF1-498C-AEC7-5DA43CD2D05E}" type="pres">
      <dgm:prSet presAssocID="{F153CB32-32E6-40C5-8B2C-2DB649F0BDD6}" presName="connTx" presStyleLbl="parChTrans1D4" presStyleIdx="1" presStyleCnt="14"/>
      <dgm:spPr/>
      <dgm:t>
        <a:bodyPr/>
        <a:lstStyle/>
        <a:p>
          <a:endParaRPr lang="tr-TR"/>
        </a:p>
      </dgm:t>
    </dgm:pt>
    <dgm:pt modelId="{370C07FB-7E55-426B-984D-1D1114245009}" type="pres">
      <dgm:prSet presAssocID="{8AEE507C-86AB-4608-9420-01D6BD841999}" presName="root2" presStyleCnt="0"/>
      <dgm:spPr/>
    </dgm:pt>
    <dgm:pt modelId="{F8B88CFA-347A-4950-B155-665824F7D7D5}" type="pres">
      <dgm:prSet presAssocID="{8AEE507C-86AB-4608-9420-01D6BD841999}" presName="LevelTwoTextNode" presStyleLbl="node4" presStyleIdx="1" presStyleCnt="14">
        <dgm:presLayoutVars>
          <dgm:chPref val="3"/>
        </dgm:presLayoutVars>
      </dgm:prSet>
      <dgm:spPr/>
      <dgm:t>
        <a:bodyPr/>
        <a:lstStyle/>
        <a:p>
          <a:endParaRPr lang="tr-TR"/>
        </a:p>
      </dgm:t>
    </dgm:pt>
    <dgm:pt modelId="{72A18F3B-CEE9-4BAC-ADE9-41970F3AE4CC}" type="pres">
      <dgm:prSet presAssocID="{8AEE507C-86AB-4608-9420-01D6BD841999}" presName="level3hierChild" presStyleCnt="0"/>
      <dgm:spPr/>
    </dgm:pt>
    <dgm:pt modelId="{EF96F775-6B7E-4B44-B0C5-893D3907950D}" type="pres">
      <dgm:prSet presAssocID="{D4863460-AB25-464C-A143-4ADBBEF14A6C}" presName="conn2-1" presStyleLbl="parChTrans1D4" presStyleIdx="2" presStyleCnt="14"/>
      <dgm:spPr/>
      <dgm:t>
        <a:bodyPr/>
        <a:lstStyle/>
        <a:p>
          <a:endParaRPr lang="tr-TR"/>
        </a:p>
      </dgm:t>
    </dgm:pt>
    <dgm:pt modelId="{5F13465B-4B73-4D1B-9C82-1499E7709D3B}" type="pres">
      <dgm:prSet presAssocID="{D4863460-AB25-464C-A143-4ADBBEF14A6C}" presName="connTx" presStyleLbl="parChTrans1D4" presStyleIdx="2" presStyleCnt="14"/>
      <dgm:spPr/>
      <dgm:t>
        <a:bodyPr/>
        <a:lstStyle/>
        <a:p>
          <a:endParaRPr lang="tr-TR"/>
        </a:p>
      </dgm:t>
    </dgm:pt>
    <dgm:pt modelId="{A942DDDB-0B7B-49D4-8CD5-416621BD242D}" type="pres">
      <dgm:prSet presAssocID="{FC0BBA3A-51F0-48A6-A5F5-1AB5508C223D}" presName="root2" presStyleCnt="0"/>
      <dgm:spPr/>
    </dgm:pt>
    <dgm:pt modelId="{5CA3B9EE-FED9-4DBF-A8B8-E1C5214C896C}" type="pres">
      <dgm:prSet presAssocID="{FC0BBA3A-51F0-48A6-A5F5-1AB5508C223D}" presName="LevelTwoTextNode" presStyleLbl="node4" presStyleIdx="2" presStyleCnt="14">
        <dgm:presLayoutVars>
          <dgm:chPref val="3"/>
        </dgm:presLayoutVars>
      </dgm:prSet>
      <dgm:spPr/>
      <dgm:t>
        <a:bodyPr/>
        <a:lstStyle/>
        <a:p>
          <a:endParaRPr lang="tr-TR"/>
        </a:p>
      </dgm:t>
    </dgm:pt>
    <dgm:pt modelId="{B6EDFCD6-8BD1-4EFA-8B9A-4EEE31B299D9}" type="pres">
      <dgm:prSet presAssocID="{FC0BBA3A-51F0-48A6-A5F5-1AB5508C223D}" presName="level3hierChild" presStyleCnt="0"/>
      <dgm:spPr/>
    </dgm:pt>
    <dgm:pt modelId="{B9628A1D-D86A-4DF9-9B73-C9220ACA1B67}" type="pres">
      <dgm:prSet presAssocID="{BDD3DF20-5A43-440D-954E-5F03E20DF936}" presName="conn2-1" presStyleLbl="parChTrans1D4" presStyleIdx="3" presStyleCnt="14"/>
      <dgm:spPr/>
      <dgm:t>
        <a:bodyPr/>
        <a:lstStyle/>
        <a:p>
          <a:endParaRPr lang="tr-TR"/>
        </a:p>
      </dgm:t>
    </dgm:pt>
    <dgm:pt modelId="{279E5C04-534D-4F37-91A6-F1B26B3C058F}" type="pres">
      <dgm:prSet presAssocID="{BDD3DF20-5A43-440D-954E-5F03E20DF936}" presName="connTx" presStyleLbl="parChTrans1D4" presStyleIdx="3" presStyleCnt="14"/>
      <dgm:spPr/>
      <dgm:t>
        <a:bodyPr/>
        <a:lstStyle/>
        <a:p>
          <a:endParaRPr lang="tr-TR"/>
        </a:p>
      </dgm:t>
    </dgm:pt>
    <dgm:pt modelId="{40B6D93F-EAFB-4960-9040-4B22685D27FE}" type="pres">
      <dgm:prSet presAssocID="{39B6FD91-75A8-4CFE-A44B-6C15A64779E2}" presName="root2" presStyleCnt="0"/>
      <dgm:spPr/>
    </dgm:pt>
    <dgm:pt modelId="{74118096-6EA9-4F4A-A81B-DEDB1CEB98CB}" type="pres">
      <dgm:prSet presAssocID="{39B6FD91-75A8-4CFE-A44B-6C15A64779E2}" presName="LevelTwoTextNode" presStyleLbl="node4" presStyleIdx="3" presStyleCnt="14">
        <dgm:presLayoutVars>
          <dgm:chPref val="3"/>
        </dgm:presLayoutVars>
      </dgm:prSet>
      <dgm:spPr/>
      <dgm:t>
        <a:bodyPr/>
        <a:lstStyle/>
        <a:p>
          <a:endParaRPr lang="tr-TR"/>
        </a:p>
      </dgm:t>
    </dgm:pt>
    <dgm:pt modelId="{B5796714-B1B0-4061-BB27-D816DD85529F}" type="pres">
      <dgm:prSet presAssocID="{39B6FD91-75A8-4CFE-A44B-6C15A64779E2}" presName="level3hierChild" presStyleCnt="0"/>
      <dgm:spPr/>
    </dgm:pt>
    <dgm:pt modelId="{61EB026B-686B-4036-808D-F6F8FD629B06}" type="pres">
      <dgm:prSet presAssocID="{A98B3E75-9AAF-4440-B8EE-9A3AE6C9289B}" presName="conn2-1" presStyleLbl="parChTrans1D4" presStyleIdx="4" presStyleCnt="14"/>
      <dgm:spPr/>
      <dgm:t>
        <a:bodyPr/>
        <a:lstStyle/>
        <a:p>
          <a:endParaRPr lang="tr-TR"/>
        </a:p>
      </dgm:t>
    </dgm:pt>
    <dgm:pt modelId="{D2E6903A-5A73-43BD-AB58-4723C78687D2}" type="pres">
      <dgm:prSet presAssocID="{A98B3E75-9AAF-4440-B8EE-9A3AE6C9289B}" presName="connTx" presStyleLbl="parChTrans1D4" presStyleIdx="4" presStyleCnt="14"/>
      <dgm:spPr/>
      <dgm:t>
        <a:bodyPr/>
        <a:lstStyle/>
        <a:p>
          <a:endParaRPr lang="tr-TR"/>
        </a:p>
      </dgm:t>
    </dgm:pt>
    <dgm:pt modelId="{DA4ED15D-43B5-4250-B93D-7CF094A84192}" type="pres">
      <dgm:prSet presAssocID="{D324155A-E9A3-4CA1-B969-4BA98A76ABD8}" presName="root2" presStyleCnt="0"/>
      <dgm:spPr/>
    </dgm:pt>
    <dgm:pt modelId="{8C4BBF3B-E6E1-4B02-A935-C62120E5C9E4}" type="pres">
      <dgm:prSet presAssocID="{D324155A-E9A3-4CA1-B969-4BA98A76ABD8}" presName="LevelTwoTextNode" presStyleLbl="node4" presStyleIdx="4" presStyleCnt="14">
        <dgm:presLayoutVars>
          <dgm:chPref val="3"/>
        </dgm:presLayoutVars>
      </dgm:prSet>
      <dgm:spPr/>
      <dgm:t>
        <a:bodyPr/>
        <a:lstStyle/>
        <a:p>
          <a:endParaRPr lang="tr-TR"/>
        </a:p>
      </dgm:t>
    </dgm:pt>
    <dgm:pt modelId="{25AB63AB-A062-4104-A4C6-733EEBB9C730}" type="pres">
      <dgm:prSet presAssocID="{D324155A-E9A3-4CA1-B969-4BA98A76ABD8}" presName="level3hierChild" presStyleCnt="0"/>
      <dgm:spPr/>
    </dgm:pt>
    <dgm:pt modelId="{BCDC9976-502E-44C2-8D75-A592F46F2562}" type="pres">
      <dgm:prSet presAssocID="{CAA9618A-276E-465A-AE0F-7BCDD05AD5B4}" presName="conn2-1" presStyleLbl="parChTrans1D4" presStyleIdx="5" presStyleCnt="14"/>
      <dgm:spPr/>
      <dgm:t>
        <a:bodyPr/>
        <a:lstStyle/>
        <a:p>
          <a:endParaRPr lang="tr-TR"/>
        </a:p>
      </dgm:t>
    </dgm:pt>
    <dgm:pt modelId="{DC985E2B-956D-417C-9FDF-0801BBEC1B0F}" type="pres">
      <dgm:prSet presAssocID="{CAA9618A-276E-465A-AE0F-7BCDD05AD5B4}" presName="connTx" presStyleLbl="parChTrans1D4" presStyleIdx="5" presStyleCnt="14"/>
      <dgm:spPr/>
      <dgm:t>
        <a:bodyPr/>
        <a:lstStyle/>
        <a:p>
          <a:endParaRPr lang="tr-TR"/>
        </a:p>
      </dgm:t>
    </dgm:pt>
    <dgm:pt modelId="{845981D8-3BB0-49E4-A02E-00B172CD9EEB}" type="pres">
      <dgm:prSet presAssocID="{76285A91-C9B9-475D-8916-CF491B1F859A}" presName="root2" presStyleCnt="0"/>
      <dgm:spPr/>
    </dgm:pt>
    <dgm:pt modelId="{E17FAF4A-275D-4F90-A37B-9EB3713E9C95}" type="pres">
      <dgm:prSet presAssocID="{76285A91-C9B9-475D-8916-CF491B1F859A}" presName="LevelTwoTextNode" presStyleLbl="node4" presStyleIdx="5" presStyleCnt="14">
        <dgm:presLayoutVars>
          <dgm:chPref val="3"/>
        </dgm:presLayoutVars>
      </dgm:prSet>
      <dgm:spPr/>
      <dgm:t>
        <a:bodyPr/>
        <a:lstStyle/>
        <a:p>
          <a:endParaRPr lang="tr-TR"/>
        </a:p>
      </dgm:t>
    </dgm:pt>
    <dgm:pt modelId="{E96D11F3-DF1D-4531-A893-4D49DFDC14C1}" type="pres">
      <dgm:prSet presAssocID="{76285A91-C9B9-475D-8916-CF491B1F859A}" presName="level3hierChild" presStyleCnt="0"/>
      <dgm:spPr/>
    </dgm:pt>
    <dgm:pt modelId="{AAADA52A-74BE-46C7-BFD7-D712F302E188}" type="pres">
      <dgm:prSet presAssocID="{69016518-8CD5-4C68-91C1-8C9132AAADB7}" presName="conn2-1" presStyleLbl="parChTrans1D4" presStyleIdx="6" presStyleCnt="14"/>
      <dgm:spPr/>
      <dgm:t>
        <a:bodyPr/>
        <a:lstStyle/>
        <a:p>
          <a:endParaRPr lang="tr-TR"/>
        </a:p>
      </dgm:t>
    </dgm:pt>
    <dgm:pt modelId="{71371FDE-42F0-4844-8573-FA59D81E7AC1}" type="pres">
      <dgm:prSet presAssocID="{69016518-8CD5-4C68-91C1-8C9132AAADB7}" presName="connTx" presStyleLbl="parChTrans1D4" presStyleIdx="6" presStyleCnt="14"/>
      <dgm:spPr/>
      <dgm:t>
        <a:bodyPr/>
        <a:lstStyle/>
        <a:p>
          <a:endParaRPr lang="tr-TR"/>
        </a:p>
      </dgm:t>
    </dgm:pt>
    <dgm:pt modelId="{965C12BB-6A7E-4D0E-8F68-C9A203130097}" type="pres">
      <dgm:prSet presAssocID="{A9628924-0E06-49D4-965C-C5EAB69A807D}" presName="root2" presStyleCnt="0"/>
      <dgm:spPr/>
    </dgm:pt>
    <dgm:pt modelId="{A3466962-CE18-4FF3-8B56-FCA0E3606A55}" type="pres">
      <dgm:prSet presAssocID="{A9628924-0E06-49D4-965C-C5EAB69A807D}" presName="LevelTwoTextNode" presStyleLbl="node4" presStyleIdx="6" presStyleCnt="14">
        <dgm:presLayoutVars>
          <dgm:chPref val="3"/>
        </dgm:presLayoutVars>
      </dgm:prSet>
      <dgm:spPr/>
      <dgm:t>
        <a:bodyPr/>
        <a:lstStyle/>
        <a:p>
          <a:endParaRPr lang="tr-TR"/>
        </a:p>
      </dgm:t>
    </dgm:pt>
    <dgm:pt modelId="{27A3D4BD-F215-46DB-9694-01A955B101CB}" type="pres">
      <dgm:prSet presAssocID="{A9628924-0E06-49D4-965C-C5EAB69A807D}" presName="level3hierChild" presStyleCnt="0"/>
      <dgm:spPr/>
    </dgm:pt>
    <dgm:pt modelId="{CF5132F2-7A3C-455C-AD76-73D66448D7CF}" type="pres">
      <dgm:prSet presAssocID="{8935D1A5-2B7F-4D17-B6E5-D88C5C654AA7}" presName="conn2-1" presStyleLbl="parChTrans1D4" presStyleIdx="7" presStyleCnt="14"/>
      <dgm:spPr/>
      <dgm:t>
        <a:bodyPr/>
        <a:lstStyle/>
        <a:p>
          <a:endParaRPr lang="tr-TR"/>
        </a:p>
      </dgm:t>
    </dgm:pt>
    <dgm:pt modelId="{0788680C-3A93-40E0-A1B7-0E8B3A5CF70A}" type="pres">
      <dgm:prSet presAssocID="{8935D1A5-2B7F-4D17-B6E5-D88C5C654AA7}" presName="connTx" presStyleLbl="parChTrans1D4" presStyleIdx="7" presStyleCnt="14"/>
      <dgm:spPr/>
      <dgm:t>
        <a:bodyPr/>
        <a:lstStyle/>
        <a:p>
          <a:endParaRPr lang="tr-TR"/>
        </a:p>
      </dgm:t>
    </dgm:pt>
    <dgm:pt modelId="{75D7CE13-7944-4340-97C9-646003E63C8B}" type="pres">
      <dgm:prSet presAssocID="{BF668BFE-C722-4D7F-B0AC-8A324747DAB6}" presName="root2" presStyleCnt="0"/>
      <dgm:spPr/>
    </dgm:pt>
    <dgm:pt modelId="{FEEBD740-8CCE-4822-B566-A4B7527E1757}" type="pres">
      <dgm:prSet presAssocID="{BF668BFE-C722-4D7F-B0AC-8A324747DAB6}" presName="LevelTwoTextNode" presStyleLbl="node4" presStyleIdx="7" presStyleCnt="14">
        <dgm:presLayoutVars>
          <dgm:chPref val="3"/>
        </dgm:presLayoutVars>
      </dgm:prSet>
      <dgm:spPr/>
      <dgm:t>
        <a:bodyPr/>
        <a:lstStyle/>
        <a:p>
          <a:endParaRPr lang="tr-TR"/>
        </a:p>
      </dgm:t>
    </dgm:pt>
    <dgm:pt modelId="{F191C3B3-5000-4D69-A6F7-30E57B0A3700}" type="pres">
      <dgm:prSet presAssocID="{BF668BFE-C722-4D7F-B0AC-8A324747DAB6}" presName="level3hierChild" presStyleCnt="0"/>
      <dgm:spPr/>
    </dgm:pt>
    <dgm:pt modelId="{25F5D831-88E5-4BE9-9C4D-CCD4DEEAF957}" type="pres">
      <dgm:prSet presAssocID="{717314CD-6A82-491A-910B-A4FCCF193F5E}" presName="conn2-1" presStyleLbl="parChTrans1D2" presStyleIdx="2" presStyleCnt="4"/>
      <dgm:spPr/>
      <dgm:t>
        <a:bodyPr/>
        <a:lstStyle/>
        <a:p>
          <a:endParaRPr lang="tr-TR"/>
        </a:p>
      </dgm:t>
    </dgm:pt>
    <dgm:pt modelId="{9666C652-97F1-403F-A507-3D815934DC34}" type="pres">
      <dgm:prSet presAssocID="{717314CD-6A82-491A-910B-A4FCCF193F5E}" presName="connTx" presStyleLbl="parChTrans1D2" presStyleIdx="2" presStyleCnt="4"/>
      <dgm:spPr/>
      <dgm:t>
        <a:bodyPr/>
        <a:lstStyle/>
        <a:p>
          <a:endParaRPr lang="tr-TR"/>
        </a:p>
      </dgm:t>
    </dgm:pt>
    <dgm:pt modelId="{18C4D89A-9EF3-4418-9217-5FBDFFA20F3F}" type="pres">
      <dgm:prSet presAssocID="{BAE487C5-0AF5-43E1-895F-8B8BD7AE06D4}" presName="root2" presStyleCnt="0"/>
      <dgm:spPr/>
    </dgm:pt>
    <dgm:pt modelId="{DE9876E7-880C-42FF-AAFA-CB0964B9A0D3}" type="pres">
      <dgm:prSet presAssocID="{BAE487C5-0AF5-43E1-895F-8B8BD7AE06D4}" presName="LevelTwoTextNode" presStyleLbl="node2" presStyleIdx="2" presStyleCnt="4">
        <dgm:presLayoutVars>
          <dgm:chPref val="3"/>
        </dgm:presLayoutVars>
      </dgm:prSet>
      <dgm:spPr/>
      <dgm:t>
        <a:bodyPr/>
        <a:lstStyle/>
        <a:p>
          <a:endParaRPr lang="tr-TR"/>
        </a:p>
      </dgm:t>
    </dgm:pt>
    <dgm:pt modelId="{C16F247B-AEB4-4FF8-A413-B5B48F587B4A}" type="pres">
      <dgm:prSet presAssocID="{BAE487C5-0AF5-43E1-895F-8B8BD7AE06D4}" presName="level3hierChild" presStyleCnt="0"/>
      <dgm:spPr/>
    </dgm:pt>
    <dgm:pt modelId="{9A71A407-DF6F-4196-92C1-82581194FAB8}" type="pres">
      <dgm:prSet presAssocID="{E8E8DBE4-9B37-45A0-8040-5B47AE005EB4}" presName="conn2-1" presStyleLbl="parChTrans1D3" presStyleIdx="2" presStyleCnt="4"/>
      <dgm:spPr/>
      <dgm:t>
        <a:bodyPr/>
        <a:lstStyle/>
        <a:p>
          <a:endParaRPr lang="tr-TR"/>
        </a:p>
      </dgm:t>
    </dgm:pt>
    <dgm:pt modelId="{B4F8E439-51DF-498A-B4AB-24253254CDD3}" type="pres">
      <dgm:prSet presAssocID="{E8E8DBE4-9B37-45A0-8040-5B47AE005EB4}" presName="connTx" presStyleLbl="parChTrans1D3" presStyleIdx="2" presStyleCnt="4"/>
      <dgm:spPr/>
      <dgm:t>
        <a:bodyPr/>
        <a:lstStyle/>
        <a:p>
          <a:endParaRPr lang="tr-TR"/>
        </a:p>
      </dgm:t>
    </dgm:pt>
    <dgm:pt modelId="{2B84756C-CC5C-49B5-8038-A030C6E4112F}" type="pres">
      <dgm:prSet presAssocID="{5EC5AC4C-25E5-477D-897E-068ED189A4E2}" presName="root2" presStyleCnt="0"/>
      <dgm:spPr/>
    </dgm:pt>
    <dgm:pt modelId="{15878EC8-53E4-4E4C-A443-4A611D9CA815}" type="pres">
      <dgm:prSet presAssocID="{5EC5AC4C-25E5-477D-897E-068ED189A4E2}" presName="LevelTwoTextNode" presStyleLbl="node3" presStyleIdx="2" presStyleCnt="4">
        <dgm:presLayoutVars>
          <dgm:chPref val="3"/>
        </dgm:presLayoutVars>
      </dgm:prSet>
      <dgm:spPr/>
      <dgm:t>
        <a:bodyPr/>
        <a:lstStyle/>
        <a:p>
          <a:endParaRPr lang="tr-TR"/>
        </a:p>
      </dgm:t>
    </dgm:pt>
    <dgm:pt modelId="{A9F0B0D7-B3C3-4A4D-84C6-C54845243B5D}" type="pres">
      <dgm:prSet presAssocID="{5EC5AC4C-25E5-477D-897E-068ED189A4E2}" presName="level3hierChild" presStyleCnt="0"/>
      <dgm:spPr/>
    </dgm:pt>
    <dgm:pt modelId="{CF5EBA24-56ED-4225-B937-BC293AB0CECC}" type="pres">
      <dgm:prSet presAssocID="{A159438A-0494-4458-9522-7245363B8D73}" presName="conn2-1" presStyleLbl="parChTrans1D2" presStyleIdx="3" presStyleCnt="4"/>
      <dgm:spPr/>
      <dgm:t>
        <a:bodyPr/>
        <a:lstStyle/>
        <a:p>
          <a:endParaRPr lang="tr-TR"/>
        </a:p>
      </dgm:t>
    </dgm:pt>
    <dgm:pt modelId="{B4F77459-FA24-42BE-BD45-32DB21EF88D4}" type="pres">
      <dgm:prSet presAssocID="{A159438A-0494-4458-9522-7245363B8D73}" presName="connTx" presStyleLbl="parChTrans1D2" presStyleIdx="3" presStyleCnt="4"/>
      <dgm:spPr/>
      <dgm:t>
        <a:bodyPr/>
        <a:lstStyle/>
        <a:p>
          <a:endParaRPr lang="tr-TR"/>
        </a:p>
      </dgm:t>
    </dgm:pt>
    <dgm:pt modelId="{F88E72A8-7FEE-46FF-8495-01B88153AFAA}" type="pres">
      <dgm:prSet presAssocID="{9213FA53-FEA7-499D-BC84-5D3FCF23EA5F}" presName="root2" presStyleCnt="0"/>
      <dgm:spPr/>
    </dgm:pt>
    <dgm:pt modelId="{4CD28A4A-35D0-42C4-906F-5791DC00A6BA}" type="pres">
      <dgm:prSet presAssocID="{9213FA53-FEA7-499D-BC84-5D3FCF23EA5F}" presName="LevelTwoTextNode" presStyleLbl="node2" presStyleIdx="3" presStyleCnt="4">
        <dgm:presLayoutVars>
          <dgm:chPref val="3"/>
        </dgm:presLayoutVars>
      </dgm:prSet>
      <dgm:spPr/>
      <dgm:t>
        <a:bodyPr/>
        <a:lstStyle/>
        <a:p>
          <a:endParaRPr lang="tr-TR"/>
        </a:p>
      </dgm:t>
    </dgm:pt>
    <dgm:pt modelId="{0822435B-3664-4EAF-AEF1-76053E724568}" type="pres">
      <dgm:prSet presAssocID="{9213FA53-FEA7-499D-BC84-5D3FCF23EA5F}" presName="level3hierChild" presStyleCnt="0"/>
      <dgm:spPr/>
    </dgm:pt>
    <dgm:pt modelId="{F049D791-6E61-4742-BA7F-BA38C8A8A7B7}" type="pres">
      <dgm:prSet presAssocID="{3B46BCDF-3388-4248-93B5-6401CA7DA061}" presName="conn2-1" presStyleLbl="parChTrans1D3" presStyleIdx="3" presStyleCnt="4"/>
      <dgm:spPr/>
      <dgm:t>
        <a:bodyPr/>
        <a:lstStyle/>
        <a:p>
          <a:endParaRPr lang="tr-TR"/>
        </a:p>
      </dgm:t>
    </dgm:pt>
    <dgm:pt modelId="{3CBF2D48-63F1-46F8-82ED-A77247213B84}" type="pres">
      <dgm:prSet presAssocID="{3B46BCDF-3388-4248-93B5-6401CA7DA061}" presName="connTx" presStyleLbl="parChTrans1D3" presStyleIdx="3" presStyleCnt="4"/>
      <dgm:spPr/>
      <dgm:t>
        <a:bodyPr/>
        <a:lstStyle/>
        <a:p>
          <a:endParaRPr lang="tr-TR"/>
        </a:p>
      </dgm:t>
    </dgm:pt>
    <dgm:pt modelId="{A0E40A9B-83B8-4F24-8058-6445AE8DE7F1}" type="pres">
      <dgm:prSet presAssocID="{444401A4-436E-4D12-A48A-4FD7DBE69705}" presName="root2" presStyleCnt="0"/>
      <dgm:spPr/>
    </dgm:pt>
    <dgm:pt modelId="{F6ACBD8D-A649-4CAE-9BBB-D8F96458C84D}" type="pres">
      <dgm:prSet presAssocID="{444401A4-436E-4D12-A48A-4FD7DBE69705}" presName="LevelTwoTextNode" presStyleLbl="node3" presStyleIdx="3" presStyleCnt="4">
        <dgm:presLayoutVars>
          <dgm:chPref val="3"/>
        </dgm:presLayoutVars>
      </dgm:prSet>
      <dgm:spPr/>
      <dgm:t>
        <a:bodyPr/>
        <a:lstStyle/>
        <a:p>
          <a:endParaRPr lang="tr-TR"/>
        </a:p>
      </dgm:t>
    </dgm:pt>
    <dgm:pt modelId="{A21203B5-5948-41A4-9502-61BFC96147F6}" type="pres">
      <dgm:prSet presAssocID="{444401A4-436E-4D12-A48A-4FD7DBE69705}" presName="level3hierChild" presStyleCnt="0"/>
      <dgm:spPr/>
    </dgm:pt>
    <dgm:pt modelId="{5EC0605F-02B9-4351-A417-4B04AA9E3EED}" type="pres">
      <dgm:prSet presAssocID="{E221A8F9-B9EC-4D7E-B693-AB999104C171}" presName="conn2-1" presStyleLbl="parChTrans1D4" presStyleIdx="8" presStyleCnt="14"/>
      <dgm:spPr/>
      <dgm:t>
        <a:bodyPr/>
        <a:lstStyle/>
        <a:p>
          <a:endParaRPr lang="tr-TR"/>
        </a:p>
      </dgm:t>
    </dgm:pt>
    <dgm:pt modelId="{4819F69D-3397-4CC0-B674-5E4F661A4C2F}" type="pres">
      <dgm:prSet presAssocID="{E221A8F9-B9EC-4D7E-B693-AB999104C171}" presName="connTx" presStyleLbl="parChTrans1D4" presStyleIdx="8" presStyleCnt="14"/>
      <dgm:spPr/>
      <dgm:t>
        <a:bodyPr/>
        <a:lstStyle/>
        <a:p>
          <a:endParaRPr lang="tr-TR"/>
        </a:p>
      </dgm:t>
    </dgm:pt>
    <dgm:pt modelId="{E48117AC-1AD8-41A5-8731-CF53D965DCEE}" type="pres">
      <dgm:prSet presAssocID="{EBCC146A-21C6-4FB5-9B01-4DCB78D57098}" presName="root2" presStyleCnt="0"/>
      <dgm:spPr/>
    </dgm:pt>
    <dgm:pt modelId="{65B669A8-4968-45E4-9610-002345B5395B}" type="pres">
      <dgm:prSet presAssocID="{EBCC146A-21C6-4FB5-9B01-4DCB78D57098}" presName="LevelTwoTextNode" presStyleLbl="node4" presStyleIdx="8" presStyleCnt="14">
        <dgm:presLayoutVars>
          <dgm:chPref val="3"/>
        </dgm:presLayoutVars>
      </dgm:prSet>
      <dgm:spPr/>
      <dgm:t>
        <a:bodyPr/>
        <a:lstStyle/>
        <a:p>
          <a:endParaRPr lang="tr-TR"/>
        </a:p>
      </dgm:t>
    </dgm:pt>
    <dgm:pt modelId="{0A7A655C-6960-4BE3-A3AC-067218DDCCF5}" type="pres">
      <dgm:prSet presAssocID="{EBCC146A-21C6-4FB5-9B01-4DCB78D57098}" presName="level3hierChild" presStyleCnt="0"/>
      <dgm:spPr/>
    </dgm:pt>
    <dgm:pt modelId="{1DE963B1-5054-4074-AAB8-BCE4E2358440}" type="pres">
      <dgm:prSet presAssocID="{5BD2A45F-428B-41D5-A80A-B3972292E5F8}" presName="conn2-1" presStyleLbl="parChTrans1D4" presStyleIdx="9" presStyleCnt="14"/>
      <dgm:spPr/>
      <dgm:t>
        <a:bodyPr/>
        <a:lstStyle/>
        <a:p>
          <a:endParaRPr lang="tr-TR"/>
        </a:p>
      </dgm:t>
    </dgm:pt>
    <dgm:pt modelId="{2AB98C4E-AED0-45C3-BC0E-1B6DDCCC479C}" type="pres">
      <dgm:prSet presAssocID="{5BD2A45F-428B-41D5-A80A-B3972292E5F8}" presName="connTx" presStyleLbl="parChTrans1D4" presStyleIdx="9" presStyleCnt="14"/>
      <dgm:spPr/>
      <dgm:t>
        <a:bodyPr/>
        <a:lstStyle/>
        <a:p>
          <a:endParaRPr lang="tr-TR"/>
        </a:p>
      </dgm:t>
    </dgm:pt>
    <dgm:pt modelId="{BB4F9817-1DB1-40F5-9DF6-823D38F1E4B9}" type="pres">
      <dgm:prSet presAssocID="{59C14DB3-932F-4434-AC90-A5280BB36FB6}" presName="root2" presStyleCnt="0"/>
      <dgm:spPr/>
    </dgm:pt>
    <dgm:pt modelId="{849307E7-D4B9-41DC-A920-E153A5C1FBD2}" type="pres">
      <dgm:prSet presAssocID="{59C14DB3-932F-4434-AC90-A5280BB36FB6}" presName="LevelTwoTextNode" presStyleLbl="node4" presStyleIdx="9" presStyleCnt="14">
        <dgm:presLayoutVars>
          <dgm:chPref val="3"/>
        </dgm:presLayoutVars>
      </dgm:prSet>
      <dgm:spPr/>
      <dgm:t>
        <a:bodyPr/>
        <a:lstStyle/>
        <a:p>
          <a:endParaRPr lang="tr-TR"/>
        </a:p>
      </dgm:t>
    </dgm:pt>
    <dgm:pt modelId="{506CE13C-78DA-440F-AF09-A54ADE13C6D2}" type="pres">
      <dgm:prSet presAssocID="{59C14DB3-932F-4434-AC90-A5280BB36FB6}" presName="level3hierChild" presStyleCnt="0"/>
      <dgm:spPr/>
    </dgm:pt>
    <dgm:pt modelId="{4F90BFD8-774A-4A64-9A91-0B14E073E326}" type="pres">
      <dgm:prSet presAssocID="{C990AE54-8247-450F-82B2-CD2A2B9ACDEA}" presName="conn2-1" presStyleLbl="parChTrans1D4" presStyleIdx="10" presStyleCnt="14"/>
      <dgm:spPr/>
      <dgm:t>
        <a:bodyPr/>
        <a:lstStyle/>
        <a:p>
          <a:endParaRPr lang="tr-TR"/>
        </a:p>
      </dgm:t>
    </dgm:pt>
    <dgm:pt modelId="{972977F5-2A4E-4CC1-81FC-D0D687C7F915}" type="pres">
      <dgm:prSet presAssocID="{C990AE54-8247-450F-82B2-CD2A2B9ACDEA}" presName="connTx" presStyleLbl="parChTrans1D4" presStyleIdx="10" presStyleCnt="14"/>
      <dgm:spPr/>
      <dgm:t>
        <a:bodyPr/>
        <a:lstStyle/>
        <a:p>
          <a:endParaRPr lang="tr-TR"/>
        </a:p>
      </dgm:t>
    </dgm:pt>
    <dgm:pt modelId="{3BA88224-3A08-42FD-BECF-9FFA7319D1E4}" type="pres">
      <dgm:prSet presAssocID="{F5B09E3A-AA93-48FF-9465-1100EEF5A9A9}" presName="root2" presStyleCnt="0"/>
      <dgm:spPr/>
    </dgm:pt>
    <dgm:pt modelId="{C53DF6EA-69A6-4337-8478-40EF56D6AD8D}" type="pres">
      <dgm:prSet presAssocID="{F5B09E3A-AA93-48FF-9465-1100EEF5A9A9}" presName="LevelTwoTextNode" presStyleLbl="node4" presStyleIdx="10" presStyleCnt="14">
        <dgm:presLayoutVars>
          <dgm:chPref val="3"/>
        </dgm:presLayoutVars>
      </dgm:prSet>
      <dgm:spPr/>
      <dgm:t>
        <a:bodyPr/>
        <a:lstStyle/>
        <a:p>
          <a:endParaRPr lang="tr-TR"/>
        </a:p>
      </dgm:t>
    </dgm:pt>
    <dgm:pt modelId="{8AFF4295-FC89-4621-B9E0-E20ADDCB3BA1}" type="pres">
      <dgm:prSet presAssocID="{F5B09E3A-AA93-48FF-9465-1100EEF5A9A9}" presName="level3hierChild" presStyleCnt="0"/>
      <dgm:spPr/>
    </dgm:pt>
    <dgm:pt modelId="{4D50887B-6915-4FE8-9C45-4D635014D557}" type="pres">
      <dgm:prSet presAssocID="{4198ECA6-2A03-4D45-881A-8EB2AEEC161B}" presName="conn2-1" presStyleLbl="parChTrans1D4" presStyleIdx="11" presStyleCnt="14"/>
      <dgm:spPr/>
      <dgm:t>
        <a:bodyPr/>
        <a:lstStyle/>
        <a:p>
          <a:endParaRPr lang="tr-TR"/>
        </a:p>
      </dgm:t>
    </dgm:pt>
    <dgm:pt modelId="{B83E257B-ECCB-446B-8848-CDF5BC21DD2A}" type="pres">
      <dgm:prSet presAssocID="{4198ECA6-2A03-4D45-881A-8EB2AEEC161B}" presName="connTx" presStyleLbl="parChTrans1D4" presStyleIdx="11" presStyleCnt="14"/>
      <dgm:spPr/>
      <dgm:t>
        <a:bodyPr/>
        <a:lstStyle/>
        <a:p>
          <a:endParaRPr lang="tr-TR"/>
        </a:p>
      </dgm:t>
    </dgm:pt>
    <dgm:pt modelId="{88B78217-61B8-488E-923A-CC9FB3A74385}" type="pres">
      <dgm:prSet presAssocID="{16D61788-A482-454C-B034-721B2B0DAD42}" presName="root2" presStyleCnt="0"/>
      <dgm:spPr/>
    </dgm:pt>
    <dgm:pt modelId="{B56A52FC-4A1A-4895-9020-795C7F40BA41}" type="pres">
      <dgm:prSet presAssocID="{16D61788-A482-454C-B034-721B2B0DAD42}" presName="LevelTwoTextNode" presStyleLbl="node4" presStyleIdx="11" presStyleCnt="14">
        <dgm:presLayoutVars>
          <dgm:chPref val="3"/>
        </dgm:presLayoutVars>
      </dgm:prSet>
      <dgm:spPr/>
      <dgm:t>
        <a:bodyPr/>
        <a:lstStyle/>
        <a:p>
          <a:endParaRPr lang="tr-TR"/>
        </a:p>
      </dgm:t>
    </dgm:pt>
    <dgm:pt modelId="{5DEECC51-5310-411B-A188-DCF936840800}" type="pres">
      <dgm:prSet presAssocID="{16D61788-A482-454C-B034-721B2B0DAD42}" presName="level3hierChild" presStyleCnt="0"/>
      <dgm:spPr/>
    </dgm:pt>
    <dgm:pt modelId="{804DC97A-05DF-482E-A9F0-6ED2D394DF0C}" type="pres">
      <dgm:prSet presAssocID="{00971FF8-E263-4E81-A227-FA505DE6F7E4}" presName="conn2-1" presStyleLbl="parChTrans1D4" presStyleIdx="12" presStyleCnt="14"/>
      <dgm:spPr/>
      <dgm:t>
        <a:bodyPr/>
        <a:lstStyle/>
        <a:p>
          <a:endParaRPr lang="tr-TR"/>
        </a:p>
      </dgm:t>
    </dgm:pt>
    <dgm:pt modelId="{D4215233-EA9A-440B-AC79-61FE7921B031}" type="pres">
      <dgm:prSet presAssocID="{00971FF8-E263-4E81-A227-FA505DE6F7E4}" presName="connTx" presStyleLbl="parChTrans1D4" presStyleIdx="12" presStyleCnt="14"/>
      <dgm:spPr/>
      <dgm:t>
        <a:bodyPr/>
        <a:lstStyle/>
        <a:p>
          <a:endParaRPr lang="tr-TR"/>
        </a:p>
      </dgm:t>
    </dgm:pt>
    <dgm:pt modelId="{7093E2EF-3F60-4187-A361-F234B0DE6431}" type="pres">
      <dgm:prSet presAssocID="{A992C966-5CDA-4816-ABA5-A70624AEC41C}" presName="root2" presStyleCnt="0"/>
      <dgm:spPr/>
    </dgm:pt>
    <dgm:pt modelId="{1E68D5F0-5543-4AB1-AC99-6BA32F74B18D}" type="pres">
      <dgm:prSet presAssocID="{A992C966-5CDA-4816-ABA5-A70624AEC41C}" presName="LevelTwoTextNode" presStyleLbl="node4" presStyleIdx="12" presStyleCnt="14">
        <dgm:presLayoutVars>
          <dgm:chPref val="3"/>
        </dgm:presLayoutVars>
      </dgm:prSet>
      <dgm:spPr/>
      <dgm:t>
        <a:bodyPr/>
        <a:lstStyle/>
        <a:p>
          <a:endParaRPr lang="tr-TR"/>
        </a:p>
      </dgm:t>
    </dgm:pt>
    <dgm:pt modelId="{7007032A-2E52-4E53-9046-6C83E4B09915}" type="pres">
      <dgm:prSet presAssocID="{A992C966-5CDA-4816-ABA5-A70624AEC41C}" presName="level3hierChild" presStyleCnt="0"/>
      <dgm:spPr/>
    </dgm:pt>
    <dgm:pt modelId="{24F55776-4798-4EAC-9138-AEB62E86B2CE}" type="pres">
      <dgm:prSet presAssocID="{52021280-632E-4DF2-9D19-305402DD87C2}" presName="conn2-1" presStyleLbl="parChTrans1D4" presStyleIdx="13" presStyleCnt="14"/>
      <dgm:spPr/>
      <dgm:t>
        <a:bodyPr/>
        <a:lstStyle/>
        <a:p>
          <a:endParaRPr lang="tr-TR"/>
        </a:p>
      </dgm:t>
    </dgm:pt>
    <dgm:pt modelId="{29F07ACA-8E64-4D4B-B1D7-FAF763E051D3}" type="pres">
      <dgm:prSet presAssocID="{52021280-632E-4DF2-9D19-305402DD87C2}" presName="connTx" presStyleLbl="parChTrans1D4" presStyleIdx="13" presStyleCnt="14"/>
      <dgm:spPr/>
      <dgm:t>
        <a:bodyPr/>
        <a:lstStyle/>
        <a:p>
          <a:endParaRPr lang="tr-TR"/>
        </a:p>
      </dgm:t>
    </dgm:pt>
    <dgm:pt modelId="{5F5054A7-9428-4715-BE75-14A7C660BA7C}" type="pres">
      <dgm:prSet presAssocID="{8215150D-CEA3-474D-8B0F-0AD2013DE4A7}" presName="root2" presStyleCnt="0"/>
      <dgm:spPr/>
    </dgm:pt>
    <dgm:pt modelId="{D326FA35-8F1F-46A3-BB73-4D5FC8CC3E9C}" type="pres">
      <dgm:prSet presAssocID="{8215150D-CEA3-474D-8B0F-0AD2013DE4A7}" presName="LevelTwoTextNode" presStyleLbl="node4" presStyleIdx="13" presStyleCnt="14">
        <dgm:presLayoutVars>
          <dgm:chPref val="3"/>
        </dgm:presLayoutVars>
      </dgm:prSet>
      <dgm:spPr/>
      <dgm:t>
        <a:bodyPr/>
        <a:lstStyle/>
        <a:p>
          <a:endParaRPr lang="tr-TR"/>
        </a:p>
      </dgm:t>
    </dgm:pt>
    <dgm:pt modelId="{A27CEA74-492C-4B69-AE1B-A97264B84D2B}" type="pres">
      <dgm:prSet presAssocID="{8215150D-CEA3-474D-8B0F-0AD2013DE4A7}" presName="level3hierChild" presStyleCnt="0"/>
      <dgm:spPr/>
    </dgm:pt>
  </dgm:ptLst>
  <dgm:cxnLst>
    <dgm:cxn modelId="{30EE293B-F904-4301-9B5A-183A04EC2408}" type="presOf" srcId="{717314CD-6A82-491A-910B-A4FCCF193F5E}" destId="{9666C652-97F1-403F-A507-3D815934DC34}" srcOrd="1" destOrd="0" presId="urn:microsoft.com/office/officeart/2005/8/layout/hierarchy2"/>
    <dgm:cxn modelId="{1FE87076-DCBE-4011-AD25-44B80EB6996F}" type="presOf" srcId="{00971FF8-E263-4E81-A227-FA505DE6F7E4}" destId="{804DC97A-05DF-482E-A9F0-6ED2D394DF0C}" srcOrd="0" destOrd="0" presId="urn:microsoft.com/office/officeart/2005/8/layout/hierarchy2"/>
    <dgm:cxn modelId="{9EA3CB81-BA68-417A-954F-AA7F7A457CA8}" srcId="{296D201F-A779-4511-B4BA-70F8B000A16C}" destId="{BEAB06C7-97A3-44FB-BA1E-08C6997447D5}" srcOrd="0" destOrd="0" parTransId="{F63B136A-CA80-4731-A9CE-4541113E8157}" sibTransId="{B92FF9A6-BC64-4D2C-A49A-999A8078C6B2}"/>
    <dgm:cxn modelId="{7E61BB49-5D25-4A60-88A2-7CC001012346}" type="presOf" srcId="{39B6FD91-75A8-4CFE-A44B-6C15A64779E2}" destId="{74118096-6EA9-4F4A-A81B-DEDB1CEB98CB}" srcOrd="0" destOrd="0" presId="urn:microsoft.com/office/officeart/2005/8/layout/hierarchy2"/>
    <dgm:cxn modelId="{5A89A304-A156-4EF4-B76B-CE1764F9FD74}" srcId="{FC0BBA3A-51F0-48A6-A5F5-1AB5508C223D}" destId="{39B6FD91-75A8-4CFE-A44B-6C15A64779E2}" srcOrd="0" destOrd="0" parTransId="{BDD3DF20-5A43-440D-954E-5F03E20DF936}" sibTransId="{1EBE0EE5-D659-482C-8CCF-06B1E7678C4A}"/>
    <dgm:cxn modelId="{8A97730A-1F60-4D66-A416-5FBD1AE3552A}" srcId="{D324155A-E9A3-4CA1-B969-4BA98A76ABD8}" destId="{76285A91-C9B9-475D-8916-CF491B1F859A}" srcOrd="0" destOrd="0" parTransId="{CAA9618A-276E-465A-AE0F-7BCDD05AD5B4}" sibTransId="{0EC25FFE-0FC6-4936-999D-67812414ADEF}"/>
    <dgm:cxn modelId="{8E646FB8-1BAA-483B-AEB5-F33CCF06527A}" type="presOf" srcId="{E221A8F9-B9EC-4D7E-B693-AB999104C171}" destId="{4819F69D-3397-4CC0-B674-5E4F661A4C2F}" srcOrd="1" destOrd="0" presId="urn:microsoft.com/office/officeart/2005/8/layout/hierarchy2"/>
    <dgm:cxn modelId="{C2F8E9EE-A44F-4D91-9EE1-91DC0B81704C}" srcId="{02A36B45-1629-437B-918D-7E3E417DB618}" destId="{BAE487C5-0AF5-43E1-895F-8B8BD7AE06D4}" srcOrd="2" destOrd="0" parTransId="{717314CD-6A82-491A-910B-A4FCCF193F5E}" sibTransId="{53441D0D-8722-4D34-8915-348066376A22}"/>
    <dgm:cxn modelId="{49F27429-E8B5-444C-87EF-B01945FD429E}" srcId="{AE5526B4-5B08-4FFF-9A24-B8F70EB6AAB5}" destId="{D324155A-E9A3-4CA1-B969-4BA98A76ABD8}" srcOrd="2" destOrd="0" parTransId="{A98B3E75-9AAF-4440-B8EE-9A3AE6C9289B}" sibTransId="{5D318054-C49D-4F3B-8CD6-F80B32096BCB}"/>
    <dgm:cxn modelId="{74032F1E-00C1-4EB9-A407-B6069304A2F1}" srcId="{A9628924-0E06-49D4-965C-C5EAB69A807D}" destId="{BF668BFE-C722-4D7F-B0AC-8A324747DAB6}" srcOrd="0" destOrd="0" parTransId="{8935D1A5-2B7F-4D17-B6E5-D88C5C654AA7}" sibTransId="{95ECA271-7C35-48DB-B245-7F29DC38BC72}"/>
    <dgm:cxn modelId="{579722AF-B8B1-4B47-B868-0BA945438E8D}" type="presOf" srcId="{3B46BCDF-3388-4248-93B5-6401CA7DA061}" destId="{F049D791-6E61-4742-BA7F-BA38C8A8A7B7}" srcOrd="0" destOrd="0" presId="urn:microsoft.com/office/officeart/2005/8/layout/hierarchy2"/>
    <dgm:cxn modelId="{C3043135-6F07-473E-BCE2-0547623B8166}" srcId="{F5B09E3A-AA93-48FF-9465-1100EEF5A9A9}" destId="{16D61788-A482-454C-B034-721B2B0DAD42}" srcOrd="0" destOrd="0" parTransId="{4198ECA6-2A03-4D45-881A-8EB2AEEC161B}" sibTransId="{EB879B33-96A7-4AEF-A9A1-2728F6A1104C}"/>
    <dgm:cxn modelId="{D59D3CB2-BBF3-4299-B575-659B91580030}" type="presOf" srcId="{A98B3E75-9AAF-4440-B8EE-9A3AE6C9289B}" destId="{D2E6903A-5A73-43BD-AB58-4723C78687D2}" srcOrd="1" destOrd="0" presId="urn:microsoft.com/office/officeart/2005/8/layout/hierarchy2"/>
    <dgm:cxn modelId="{59F65CD7-EEDB-47BB-A71F-31CF08FD92D1}" srcId="{D530D129-D690-4783-B25D-E1B0C40475BC}" destId="{02A36B45-1629-437B-918D-7E3E417DB618}" srcOrd="0" destOrd="0" parTransId="{934C330D-16D0-4672-BE6A-01DA6FBABD9D}" sibTransId="{B85FE470-191A-4899-8A83-A8E0B223E321}"/>
    <dgm:cxn modelId="{E52F4C28-303F-4D12-B367-78346DFAEC26}" type="presOf" srcId="{444401A4-436E-4D12-A48A-4FD7DBE69705}" destId="{F6ACBD8D-A649-4CAE-9BBB-D8F96458C84D}" srcOrd="0" destOrd="0" presId="urn:microsoft.com/office/officeart/2005/8/layout/hierarchy2"/>
    <dgm:cxn modelId="{05A8CA5A-9DDB-4079-B1DF-0B9B7BCBF548}" type="presOf" srcId="{8215150D-CEA3-474D-8B0F-0AD2013DE4A7}" destId="{D326FA35-8F1F-46A3-BB73-4D5FC8CC3E9C}" srcOrd="0" destOrd="0" presId="urn:microsoft.com/office/officeart/2005/8/layout/hierarchy2"/>
    <dgm:cxn modelId="{38C570AF-2C6C-41AE-9EDC-29F76F1E76E0}" type="presOf" srcId="{A98B3E75-9AAF-4440-B8EE-9A3AE6C9289B}" destId="{61EB026B-686B-4036-808D-F6F8FD629B06}" srcOrd="0" destOrd="0" presId="urn:microsoft.com/office/officeart/2005/8/layout/hierarchy2"/>
    <dgm:cxn modelId="{09D3E8B7-5FCC-4428-84D8-6E216A1F526E}" type="presOf" srcId="{F153CB32-32E6-40C5-8B2C-2DB649F0BDD6}" destId="{1CC789DF-3DF1-498C-AEC7-5DA43CD2D05E}" srcOrd="1" destOrd="0" presId="urn:microsoft.com/office/officeart/2005/8/layout/hierarchy2"/>
    <dgm:cxn modelId="{233283BA-EB99-4818-A5A1-DC609A107CDC}" type="presOf" srcId="{BAE487C5-0AF5-43E1-895F-8B8BD7AE06D4}" destId="{DE9876E7-880C-42FF-AAFA-CB0964B9A0D3}" srcOrd="0" destOrd="0" presId="urn:microsoft.com/office/officeart/2005/8/layout/hierarchy2"/>
    <dgm:cxn modelId="{26EBA574-BE1E-4D77-9CE9-B930060970AF}" type="presOf" srcId="{EF77BF51-BE2F-44FE-9D19-234F6BDCFFEF}" destId="{C2FC425E-760E-4DD2-801C-49E9892CB562}" srcOrd="0" destOrd="0" presId="urn:microsoft.com/office/officeart/2005/8/layout/hierarchy2"/>
    <dgm:cxn modelId="{C3E9115A-9CDC-41F8-A12A-4288B479EEA9}" srcId="{AE5526B4-5B08-4FFF-9A24-B8F70EB6AAB5}" destId="{FC0BBA3A-51F0-48A6-A5F5-1AB5508C223D}" srcOrd="1" destOrd="0" parTransId="{D4863460-AB25-464C-A143-4ADBBEF14A6C}" sibTransId="{13C0FFEE-FACE-4CAE-B8A7-A656BC739297}"/>
    <dgm:cxn modelId="{FD1C3091-2DAA-45B9-A0BE-664D6ABF2015}" type="presOf" srcId="{D4863460-AB25-464C-A143-4ADBBEF14A6C}" destId="{5F13465B-4B73-4D1B-9C82-1499E7709D3B}" srcOrd="1" destOrd="0" presId="urn:microsoft.com/office/officeart/2005/8/layout/hierarchy2"/>
    <dgm:cxn modelId="{BEC318DC-440A-4B72-899C-D0BF3D29BD82}" type="presOf" srcId="{312FFA56-8A3C-4AB6-B252-0758AF1F6046}" destId="{A4960EF2-AB69-484C-AFDB-833EF3E18B1A}" srcOrd="1" destOrd="0" presId="urn:microsoft.com/office/officeart/2005/8/layout/hierarchy2"/>
    <dgm:cxn modelId="{305D9E2D-8336-43C5-B349-3711D02261CB}" type="presOf" srcId="{5BD2A45F-428B-41D5-A80A-B3972292E5F8}" destId="{1DE963B1-5054-4074-AAB8-BCE4E2358440}" srcOrd="0" destOrd="0" presId="urn:microsoft.com/office/officeart/2005/8/layout/hierarchy2"/>
    <dgm:cxn modelId="{78AB1296-A82F-499E-8D75-6F709428D1D0}" type="presOf" srcId="{D530D129-D690-4783-B25D-E1B0C40475BC}" destId="{8D85EC78-CB52-4D3F-926C-7B8B19793D6A}" srcOrd="0" destOrd="0" presId="urn:microsoft.com/office/officeart/2005/8/layout/hierarchy2"/>
    <dgm:cxn modelId="{26D6828E-BDC2-4BF4-9FCC-B7ADB5159248}" type="presOf" srcId="{BDD3DF20-5A43-440D-954E-5F03E20DF936}" destId="{279E5C04-534D-4F37-91A6-F1B26B3C058F}" srcOrd="1" destOrd="0" presId="urn:microsoft.com/office/officeart/2005/8/layout/hierarchy2"/>
    <dgm:cxn modelId="{2EE42527-4D4D-4DCF-B7A2-2F889599DF0E}" type="presOf" srcId="{4198ECA6-2A03-4D45-881A-8EB2AEEC161B}" destId="{4D50887B-6915-4FE8-9C45-4D635014D557}" srcOrd="0" destOrd="0" presId="urn:microsoft.com/office/officeart/2005/8/layout/hierarchy2"/>
    <dgm:cxn modelId="{91BC9905-92C9-4F6E-9BD9-7606379A52B8}" srcId="{AE5526B4-5B08-4FFF-9A24-B8F70EB6AAB5}" destId="{A9628924-0E06-49D4-965C-C5EAB69A807D}" srcOrd="3" destOrd="0" parTransId="{69016518-8CD5-4C68-91C1-8C9132AAADB7}" sibTransId="{525261B9-1FF9-49B1-B5F9-87FC5EFEBA2A}"/>
    <dgm:cxn modelId="{7BBC7FA3-EBF1-4F91-B1B5-E5FF2212BF3E}" type="presOf" srcId="{69016518-8CD5-4C68-91C1-8C9132AAADB7}" destId="{AAADA52A-74BE-46C7-BFD7-D712F302E188}" srcOrd="0" destOrd="0" presId="urn:microsoft.com/office/officeart/2005/8/layout/hierarchy2"/>
    <dgm:cxn modelId="{FD13F79C-A765-4E98-AEC4-4EADE890D048}" type="presOf" srcId="{66E86DD5-334A-4424-AD62-D7C51AB9B519}" destId="{DC56137D-6C1F-483D-AC32-A10E23D95093}" srcOrd="0" destOrd="0" presId="urn:microsoft.com/office/officeart/2005/8/layout/hierarchy2"/>
    <dgm:cxn modelId="{E1561897-2750-47F2-B3DB-B4CCD2D27BF7}" type="presOf" srcId="{A159438A-0494-4458-9522-7245363B8D73}" destId="{B4F77459-FA24-42BE-BD45-32DB21EF88D4}" srcOrd="1" destOrd="0" presId="urn:microsoft.com/office/officeart/2005/8/layout/hierarchy2"/>
    <dgm:cxn modelId="{4F54AC93-0E3A-4AF0-BBB0-C3D561D92CBE}" type="presOf" srcId="{296D201F-A779-4511-B4BA-70F8B000A16C}" destId="{811C2241-1D80-4D1B-AC1E-BE53CFFC06DC}" srcOrd="0" destOrd="0" presId="urn:microsoft.com/office/officeart/2005/8/layout/hierarchy2"/>
    <dgm:cxn modelId="{4F369E80-0AA6-4627-860D-5A641687E64C}" type="presOf" srcId="{F63B136A-CA80-4731-A9CE-4541113E8157}" destId="{18F360BA-F607-4C48-91A6-BC3B65103BB4}" srcOrd="1" destOrd="0" presId="urn:microsoft.com/office/officeart/2005/8/layout/hierarchy2"/>
    <dgm:cxn modelId="{650874B4-0D32-47FA-A2C6-7347A62E1644}" srcId="{02A36B45-1629-437B-918D-7E3E417DB618}" destId="{66E86DD5-334A-4424-AD62-D7C51AB9B519}" srcOrd="1" destOrd="0" parTransId="{EF77BF51-BE2F-44FE-9D19-234F6BDCFFEF}" sibTransId="{100D486A-2FAE-4F98-B3FD-AD0C3E2580B6}"/>
    <dgm:cxn modelId="{0C946FC5-07C7-402A-B969-05350FD17D6F}" type="presOf" srcId="{FC0BBA3A-51F0-48A6-A5F5-1AB5508C223D}" destId="{5CA3B9EE-FED9-4DBF-A8B8-E1C5214C896C}" srcOrd="0" destOrd="0" presId="urn:microsoft.com/office/officeart/2005/8/layout/hierarchy2"/>
    <dgm:cxn modelId="{B3E12A0A-E6D1-497E-8E4B-538D5B07A4B5}" srcId="{444401A4-436E-4D12-A48A-4FD7DBE69705}" destId="{F5B09E3A-AA93-48FF-9465-1100EEF5A9A9}" srcOrd="1" destOrd="0" parTransId="{C990AE54-8247-450F-82B2-CD2A2B9ACDEA}" sibTransId="{2299D10C-DE2F-41BA-846B-083E946FD1B1}"/>
    <dgm:cxn modelId="{5381381B-7ADC-4D82-BAB9-F1699FE8A71E}" type="presOf" srcId="{00971FF8-E263-4E81-A227-FA505DE6F7E4}" destId="{D4215233-EA9A-440B-AC79-61FE7921B031}" srcOrd="1" destOrd="0" presId="urn:microsoft.com/office/officeart/2005/8/layout/hierarchy2"/>
    <dgm:cxn modelId="{702C7231-6033-4CA8-88C3-8264ECEEB618}" srcId="{02A36B45-1629-437B-918D-7E3E417DB618}" destId="{296D201F-A779-4511-B4BA-70F8B000A16C}" srcOrd="0" destOrd="0" parTransId="{2E8A40D3-A22F-4878-B8C0-BF4D2C51269E}" sibTransId="{7AC80246-B945-4E65-A6C2-D290AE9E620D}"/>
    <dgm:cxn modelId="{00C6A297-2A93-4225-8C70-4AC990BBFECC}" type="presOf" srcId="{8AEE507C-86AB-4608-9420-01D6BD841999}" destId="{F8B88CFA-347A-4950-B155-665824F7D7D5}" srcOrd="0" destOrd="0" presId="urn:microsoft.com/office/officeart/2005/8/layout/hierarchy2"/>
    <dgm:cxn modelId="{8C2F618D-FF27-46F1-A853-347B3F358A9B}" type="presOf" srcId="{CAA9618A-276E-465A-AE0F-7BCDD05AD5B4}" destId="{DC985E2B-956D-417C-9FDF-0801BBEC1B0F}" srcOrd="1" destOrd="0" presId="urn:microsoft.com/office/officeart/2005/8/layout/hierarchy2"/>
    <dgm:cxn modelId="{4793848C-25D4-4AD0-81CD-1E67C78859EB}" type="presOf" srcId="{52BDC50B-152A-4A19-9500-D4A5F694E241}" destId="{648ECAD5-F597-472C-BCE0-F4EB9AB20CEA}" srcOrd="1" destOrd="0" presId="urn:microsoft.com/office/officeart/2005/8/layout/hierarchy2"/>
    <dgm:cxn modelId="{0170E34C-440A-44AD-AAFB-F8AFFAC4F570}" type="presOf" srcId="{AE5526B4-5B08-4FFF-9A24-B8F70EB6AAB5}" destId="{97A31AC1-0245-4378-805E-645AF664B055}" srcOrd="0" destOrd="0" presId="urn:microsoft.com/office/officeart/2005/8/layout/hierarchy2"/>
    <dgm:cxn modelId="{092379D2-A081-4298-9BDE-6C27D699E366}" type="presOf" srcId="{52021280-632E-4DF2-9D19-305402DD87C2}" destId="{24F55776-4798-4EAC-9138-AEB62E86B2CE}" srcOrd="0" destOrd="0" presId="urn:microsoft.com/office/officeart/2005/8/layout/hierarchy2"/>
    <dgm:cxn modelId="{2E498568-AB6C-431B-B486-3E868CA817B6}" srcId="{02A36B45-1629-437B-918D-7E3E417DB618}" destId="{9213FA53-FEA7-499D-BC84-5D3FCF23EA5F}" srcOrd="3" destOrd="0" parTransId="{A159438A-0494-4458-9522-7245363B8D73}" sibTransId="{EF18814F-48E6-42DB-A290-6D1C06365E6D}"/>
    <dgm:cxn modelId="{FE482BBF-5E19-442C-AEB2-4150B9D51FF7}" type="presOf" srcId="{52021280-632E-4DF2-9D19-305402DD87C2}" destId="{29F07ACA-8E64-4D4B-B1D7-FAF763E051D3}" srcOrd="1" destOrd="0" presId="urn:microsoft.com/office/officeart/2005/8/layout/hierarchy2"/>
    <dgm:cxn modelId="{021BE26A-C8D7-4FCB-969A-EFAB7A1C2D30}" type="presOf" srcId="{D4863460-AB25-464C-A143-4ADBBEF14A6C}" destId="{EF96F775-6B7E-4B44-B0C5-893D3907950D}" srcOrd="0" destOrd="0" presId="urn:microsoft.com/office/officeart/2005/8/layout/hierarchy2"/>
    <dgm:cxn modelId="{284807FE-F77E-4066-9A16-997F9064A7AC}" type="presOf" srcId="{D324155A-E9A3-4CA1-B969-4BA98A76ABD8}" destId="{8C4BBF3B-E6E1-4B02-A935-C62120E5C9E4}" srcOrd="0" destOrd="0" presId="urn:microsoft.com/office/officeart/2005/8/layout/hierarchy2"/>
    <dgm:cxn modelId="{2E906281-863A-4534-B4D9-C97C441A92DB}" type="presOf" srcId="{E221A8F9-B9EC-4D7E-B693-AB999104C171}" destId="{5EC0605F-02B9-4351-A417-4B04AA9E3EED}" srcOrd="0" destOrd="0" presId="urn:microsoft.com/office/officeart/2005/8/layout/hierarchy2"/>
    <dgm:cxn modelId="{2FF87F60-31C2-4EA9-8A04-D50FF6D0F35C}" type="presOf" srcId="{5EC5AC4C-25E5-477D-897E-068ED189A4E2}" destId="{15878EC8-53E4-4E4C-A443-4A611D9CA815}" srcOrd="0" destOrd="0" presId="urn:microsoft.com/office/officeart/2005/8/layout/hierarchy2"/>
    <dgm:cxn modelId="{15A0233F-4E11-427E-B988-D54E802D12DB}" type="presOf" srcId="{CAA9618A-276E-465A-AE0F-7BCDD05AD5B4}" destId="{BCDC9976-502E-44C2-8D75-A592F46F2562}" srcOrd="0" destOrd="0" presId="urn:microsoft.com/office/officeart/2005/8/layout/hierarchy2"/>
    <dgm:cxn modelId="{1389F012-B87E-43A0-89D7-B60893D2E4AE}" type="presOf" srcId="{BEAB06C7-97A3-44FB-BA1E-08C6997447D5}" destId="{99690BB1-C82D-4EE2-8C96-9BE1407A6A63}" srcOrd="0" destOrd="0" presId="urn:microsoft.com/office/officeart/2005/8/layout/hierarchy2"/>
    <dgm:cxn modelId="{D9C672B7-8F62-4440-B9ED-B668F46D82C0}" type="presOf" srcId="{EF77BF51-BE2F-44FE-9D19-234F6BDCFFEF}" destId="{2A2A32BF-C16B-4E5B-8E65-F31B5C9B56D7}" srcOrd="1" destOrd="0" presId="urn:microsoft.com/office/officeart/2005/8/layout/hierarchy2"/>
    <dgm:cxn modelId="{5948381C-DB1D-4BC5-9C2C-3A5A99D522E2}" type="presOf" srcId="{3B46BCDF-3388-4248-93B5-6401CA7DA061}" destId="{3CBF2D48-63F1-46F8-82ED-A77247213B84}" srcOrd="1" destOrd="0" presId="urn:microsoft.com/office/officeart/2005/8/layout/hierarchy2"/>
    <dgm:cxn modelId="{D9C71796-D915-4496-801F-CDC0C9A7EEF0}" type="presOf" srcId="{717314CD-6A82-491A-910B-A4FCCF193F5E}" destId="{25F5D831-88E5-4BE9-9C4D-CCD4DEEAF957}" srcOrd="0" destOrd="0" presId="urn:microsoft.com/office/officeart/2005/8/layout/hierarchy2"/>
    <dgm:cxn modelId="{828C82D1-E86D-4D47-82DD-01EBFB543298}" type="presOf" srcId="{8935D1A5-2B7F-4D17-B6E5-D88C5C654AA7}" destId="{CF5132F2-7A3C-455C-AD76-73D66448D7CF}" srcOrd="0" destOrd="0" presId="urn:microsoft.com/office/officeart/2005/8/layout/hierarchy2"/>
    <dgm:cxn modelId="{9CE76104-948A-4508-8D79-4EAE32117699}" type="presOf" srcId="{9213FA53-FEA7-499D-BC84-5D3FCF23EA5F}" destId="{4CD28A4A-35D0-42C4-906F-5791DC00A6BA}" srcOrd="0" destOrd="0" presId="urn:microsoft.com/office/officeart/2005/8/layout/hierarchy2"/>
    <dgm:cxn modelId="{58874B4B-6BDC-43AA-BE04-3EBF3F584533}" type="presOf" srcId="{4198ECA6-2A03-4D45-881A-8EB2AEEC161B}" destId="{B83E257B-ECCB-446B-8848-CDF5BC21DD2A}" srcOrd="1" destOrd="0" presId="urn:microsoft.com/office/officeart/2005/8/layout/hierarchy2"/>
    <dgm:cxn modelId="{D8A451F0-8996-4821-8FD6-9002DDC4366C}" srcId="{EBCC146A-21C6-4FB5-9B01-4DCB78D57098}" destId="{59C14DB3-932F-4434-AC90-A5280BB36FB6}" srcOrd="0" destOrd="0" parTransId="{5BD2A45F-428B-41D5-A80A-B3972292E5F8}" sibTransId="{7E788788-923A-4CE3-9789-0D7749D9AB1C}"/>
    <dgm:cxn modelId="{90B084BB-41C7-4271-A986-06C75FF906EE}" type="presOf" srcId="{A9628924-0E06-49D4-965C-C5EAB69A807D}" destId="{A3466962-CE18-4FF3-8B56-FCA0E3606A55}" srcOrd="0" destOrd="0" presId="urn:microsoft.com/office/officeart/2005/8/layout/hierarchy2"/>
    <dgm:cxn modelId="{3EBCC3A8-BB52-451B-BC41-3C57969BD260}" type="presOf" srcId="{F5B09E3A-AA93-48FF-9465-1100EEF5A9A9}" destId="{C53DF6EA-69A6-4337-8478-40EF56D6AD8D}" srcOrd="0" destOrd="0" presId="urn:microsoft.com/office/officeart/2005/8/layout/hierarchy2"/>
    <dgm:cxn modelId="{2FF6B1E5-1816-4E72-A7C7-9C57B0849405}" srcId="{A753F754-C0AB-4F68-9415-BE1CA6684AD3}" destId="{8AEE507C-86AB-4608-9420-01D6BD841999}" srcOrd="0" destOrd="0" parTransId="{F153CB32-32E6-40C5-8B2C-2DB649F0BDD6}" sibTransId="{E333AB56-4D34-4D0C-A427-57C5B24DF391}"/>
    <dgm:cxn modelId="{DCCB8888-BABE-44EF-8247-A79940E87605}" type="presOf" srcId="{BF668BFE-C722-4D7F-B0AC-8A324747DAB6}" destId="{FEEBD740-8CCE-4822-B566-A4B7527E1757}" srcOrd="0" destOrd="0" presId="urn:microsoft.com/office/officeart/2005/8/layout/hierarchy2"/>
    <dgm:cxn modelId="{5F73FE07-C1FA-42E4-B902-150C76F5697A}" type="presOf" srcId="{2E8A40D3-A22F-4878-B8C0-BF4D2C51269E}" destId="{F6DF0C1A-1ADE-44EE-9035-F850D146BAC6}" srcOrd="0" destOrd="0" presId="urn:microsoft.com/office/officeart/2005/8/layout/hierarchy2"/>
    <dgm:cxn modelId="{52DCFB44-43E7-40BC-B56E-97E78B81AC7C}" type="presOf" srcId="{8935D1A5-2B7F-4D17-B6E5-D88C5C654AA7}" destId="{0788680C-3A93-40E0-A1B7-0E8B3A5CF70A}" srcOrd="1" destOrd="0" presId="urn:microsoft.com/office/officeart/2005/8/layout/hierarchy2"/>
    <dgm:cxn modelId="{7F13E74F-FCC2-4EBB-A560-C3E1B771F89D}" type="presOf" srcId="{312FFA56-8A3C-4AB6-B252-0758AF1F6046}" destId="{F00E6131-AE66-475C-848A-9149EF7499ED}" srcOrd="0" destOrd="0" presId="urn:microsoft.com/office/officeart/2005/8/layout/hierarchy2"/>
    <dgm:cxn modelId="{5113530E-8DFC-470D-AEB1-EE1DC9FD468C}" srcId="{444401A4-436E-4D12-A48A-4FD7DBE69705}" destId="{EBCC146A-21C6-4FB5-9B01-4DCB78D57098}" srcOrd="0" destOrd="0" parTransId="{E221A8F9-B9EC-4D7E-B693-AB999104C171}" sibTransId="{608FA8E6-3367-49D8-98CC-E2F138D166BB}"/>
    <dgm:cxn modelId="{C7C72712-7BFD-4A64-812B-2D41F34D3EC1}" srcId="{444401A4-436E-4D12-A48A-4FD7DBE69705}" destId="{A992C966-5CDA-4816-ABA5-A70624AEC41C}" srcOrd="2" destOrd="0" parTransId="{00971FF8-E263-4E81-A227-FA505DE6F7E4}" sibTransId="{AF328D67-DA94-4C97-8A90-EAEEDE02A2A0}"/>
    <dgm:cxn modelId="{EE99F7FA-F55B-46F6-BF75-593D8035CF12}" type="presOf" srcId="{59C14DB3-932F-4434-AC90-A5280BB36FB6}" destId="{849307E7-D4B9-41DC-A920-E153A5C1FBD2}" srcOrd="0" destOrd="0" presId="urn:microsoft.com/office/officeart/2005/8/layout/hierarchy2"/>
    <dgm:cxn modelId="{D7C176B9-0BFE-4C96-AF26-C6FC84D8B80A}" type="presOf" srcId="{BDD3DF20-5A43-440D-954E-5F03E20DF936}" destId="{B9628A1D-D86A-4DF9-9B73-C9220ACA1B67}" srcOrd="0" destOrd="0" presId="urn:microsoft.com/office/officeart/2005/8/layout/hierarchy2"/>
    <dgm:cxn modelId="{FCA7883F-6729-47A2-9191-384E76822A3F}" type="presOf" srcId="{A753F754-C0AB-4F68-9415-BE1CA6684AD3}" destId="{08E63A99-AACF-416E-B210-DBD028CDC745}" srcOrd="0" destOrd="0" presId="urn:microsoft.com/office/officeart/2005/8/layout/hierarchy2"/>
    <dgm:cxn modelId="{EE8C3B0D-D0E8-4FF0-9C79-844D22A55E28}" type="presOf" srcId="{F153CB32-32E6-40C5-8B2C-2DB649F0BDD6}" destId="{FDAC764B-0FE0-4E5E-A939-91E30F213CD1}" srcOrd="0" destOrd="0" presId="urn:microsoft.com/office/officeart/2005/8/layout/hierarchy2"/>
    <dgm:cxn modelId="{992D8796-8BB3-4BAE-8A7D-051A0828D47F}" srcId="{A992C966-5CDA-4816-ABA5-A70624AEC41C}" destId="{8215150D-CEA3-474D-8B0F-0AD2013DE4A7}" srcOrd="0" destOrd="0" parTransId="{52021280-632E-4DF2-9D19-305402DD87C2}" sibTransId="{4C64A30E-8FC0-4499-B7A9-3775004F45DD}"/>
    <dgm:cxn modelId="{45C9BD3F-87A8-4389-BEAC-29DF300A7C87}" srcId="{9213FA53-FEA7-499D-BC84-5D3FCF23EA5F}" destId="{444401A4-436E-4D12-A48A-4FD7DBE69705}" srcOrd="0" destOrd="0" parTransId="{3B46BCDF-3388-4248-93B5-6401CA7DA061}" sibTransId="{72A86D8D-5971-4382-BDC1-D0E722C26C9F}"/>
    <dgm:cxn modelId="{8894531C-1E32-4371-94E3-B68EB2A24229}" type="presOf" srcId="{EBCC146A-21C6-4FB5-9B01-4DCB78D57098}" destId="{65B669A8-4968-45E4-9610-002345B5395B}" srcOrd="0" destOrd="0" presId="urn:microsoft.com/office/officeart/2005/8/layout/hierarchy2"/>
    <dgm:cxn modelId="{198BE385-A33E-4C89-A709-A73E736AAF43}" srcId="{AE5526B4-5B08-4FFF-9A24-B8F70EB6AAB5}" destId="{A753F754-C0AB-4F68-9415-BE1CA6684AD3}" srcOrd="0" destOrd="0" parTransId="{312FFA56-8A3C-4AB6-B252-0758AF1F6046}" sibTransId="{8CD3F189-0E12-4936-8F28-84D3B941B26D}"/>
    <dgm:cxn modelId="{118CB9CD-6159-4CF5-9A68-EA96C30B6367}" type="presOf" srcId="{69016518-8CD5-4C68-91C1-8C9132AAADB7}" destId="{71371FDE-42F0-4844-8573-FA59D81E7AC1}" srcOrd="1" destOrd="0" presId="urn:microsoft.com/office/officeart/2005/8/layout/hierarchy2"/>
    <dgm:cxn modelId="{12CABED7-AEA5-4D65-9604-8B5D9470B53D}" type="presOf" srcId="{5BD2A45F-428B-41D5-A80A-B3972292E5F8}" destId="{2AB98C4E-AED0-45C3-BC0E-1B6DDCCC479C}" srcOrd="1" destOrd="0" presId="urn:microsoft.com/office/officeart/2005/8/layout/hierarchy2"/>
    <dgm:cxn modelId="{03FEA2DC-A983-407E-A8C9-7B0F0CAC63DB}" type="presOf" srcId="{A159438A-0494-4458-9522-7245363B8D73}" destId="{CF5EBA24-56ED-4225-B937-BC293AB0CECC}" srcOrd="0" destOrd="0" presId="urn:microsoft.com/office/officeart/2005/8/layout/hierarchy2"/>
    <dgm:cxn modelId="{8C2C82AB-40C4-49E0-A8A3-1C8D66078714}" type="presOf" srcId="{E8E8DBE4-9B37-45A0-8040-5B47AE005EB4}" destId="{9A71A407-DF6F-4196-92C1-82581194FAB8}" srcOrd="0" destOrd="0" presId="urn:microsoft.com/office/officeart/2005/8/layout/hierarchy2"/>
    <dgm:cxn modelId="{82849698-4FF2-42E1-A165-440EE718C28D}" type="presOf" srcId="{02A36B45-1629-437B-918D-7E3E417DB618}" destId="{788ADDD3-E5D9-4BE2-8089-2876FF1FDBF4}" srcOrd="0" destOrd="0" presId="urn:microsoft.com/office/officeart/2005/8/layout/hierarchy2"/>
    <dgm:cxn modelId="{F7308B2B-FAF3-49A7-ABE2-A3AF35028CE1}" type="presOf" srcId="{2E8A40D3-A22F-4878-B8C0-BF4D2C51269E}" destId="{5DC4CD45-7E5D-4534-8607-96512955FCA4}" srcOrd="1" destOrd="0" presId="urn:microsoft.com/office/officeart/2005/8/layout/hierarchy2"/>
    <dgm:cxn modelId="{18F9B318-8261-4DA9-B4A6-0671AF8FEA6F}" type="presOf" srcId="{76285A91-C9B9-475D-8916-CF491B1F859A}" destId="{E17FAF4A-275D-4F90-A37B-9EB3713E9C95}" srcOrd="0" destOrd="0" presId="urn:microsoft.com/office/officeart/2005/8/layout/hierarchy2"/>
    <dgm:cxn modelId="{BF182A0E-7C1F-4D10-9F90-3452D5169B91}" type="presOf" srcId="{16D61788-A482-454C-B034-721B2B0DAD42}" destId="{B56A52FC-4A1A-4895-9020-795C7F40BA41}" srcOrd="0" destOrd="0" presId="urn:microsoft.com/office/officeart/2005/8/layout/hierarchy2"/>
    <dgm:cxn modelId="{6AD85E64-81E1-4AC7-946C-EC450956F77F}" type="presOf" srcId="{52BDC50B-152A-4A19-9500-D4A5F694E241}" destId="{A98DC26B-02EE-4844-AF6F-7C9ADAE9F342}" srcOrd="0" destOrd="0" presId="urn:microsoft.com/office/officeart/2005/8/layout/hierarchy2"/>
    <dgm:cxn modelId="{FCB51C1E-5FE3-4A7F-9E40-6D689441FA35}" type="presOf" srcId="{E8E8DBE4-9B37-45A0-8040-5B47AE005EB4}" destId="{B4F8E439-51DF-498A-B4AB-24253254CDD3}" srcOrd="1" destOrd="0" presId="urn:microsoft.com/office/officeart/2005/8/layout/hierarchy2"/>
    <dgm:cxn modelId="{730F861D-8149-4DB9-BE84-4A7C02D0219C}" type="presOf" srcId="{A992C966-5CDA-4816-ABA5-A70624AEC41C}" destId="{1E68D5F0-5543-4AB1-AC99-6BA32F74B18D}" srcOrd="0" destOrd="0" presId="urn:microsoft.com/office/officeart/2005/8/layout/hierarchy2"/>
    <dgm:cxn modelId="{5772FB68-193D-4C83-B864-0920CCCE4185}" srcId="{BAE487C5-0AF5-43E1-895F-8B8BD7AE06D4}" destId="{5EC5AC4C-25E5-477D-897E-068ED189A4E2}" srcOrd="0" destOrd="0" parTransId="{E8E8DBE4-9B37-45A0-8040-5B47AE005EB4}" sibTransId="{D19D257E-7C6D-401C-8E1F-0CAA68790824}"/>
    <dgm:cxn modelId="{B060029C-0461-4BE8-8241-7AFAA210CD5C}" type="presOf" srcId="{C990AE54-8247-450F-82B2-CD2A2B9ACDEA}" destId="{972977F5-2A4E-4CC1-81FC-D0D687C7F915}" srcOrd="1" destOrd="0" presId="urn:microsoft.com/office/officeart/2005/8/layout/hierarchy2"/>
    <dgm:cxn modelId="{84C3D9F1-73DB-45E2-BC8B-F4DBBB62790D}" type="presOf" srcId="{F63B136A-CA80-4731-A9CE-4541113E8157}" destId="{348F0081-6B1C-41B0-8104-9D5D14CDBBB0}" srcOrd="0" destOrd="0" presId="urn:microsoft.com/office/officeart/2005/8/layout/hierarchy2"/>
    <dgm:cxn modelId="{2A48F51A-454A-4FB2-8D2E-3F2FFEA12DA8}" type="presOf" srcId="{C990AE54-8247-450F-82B2-CD2A2B9ACDEA}" destId="{4F90BFD8-774A-4A64-9A91-0B14E073E326}" srcOrd="0" destOrd="0" presId="urn:microsoft.com/office/officeart/2005/8/layout/hierarchy2"/>
    <dgm:cxn modelId="{3F9D2BEF-F846-4143-BD1F-DF12D8C7BFA0}" srcId="{66E86DD5-334A-4424-AD62-D7C51AB9B519}" destId="{AE5526B4-5B08-4FFF-9A24-B8F70EB6AAB5}" srcOrd="0" destOrd="0" parTransId="{52BDC50B-152A-4A19-9500-D4A5F694E241}" sibTransId="{E3164787-55FA-4DA5-A038-1DB7EDA18068}"/>
    <dgm:cxn modelId="{2CECC2C8-F028-4DBC-8EF1-30803D8D9B0F}" type="presParOf" srcId="{8D85EC78-CB52-4D3F-926C-7B8B19793D6A}" destId="{1358827A-DBCA-45C5-9181-53D24B252D5B}" srcOrd="0" destOrd="0" presId="urn:microsoft.com/office/officeart/2005/8/layout/hierarchy2"/>
    <dgm:cxn modelId="{93014547-22DF-47C9-AF10-E2E121D14853}" type="presParOf" srcId="{1358827A-DBCA-45C5-9181-53D24B252D5B}" destId="{788ADDD3-E5D9-4BE2-8089-2876FF1FDBF4}" srcOrd="0" destOrd="0" presId="urn:microsoft.com/office/officeart/2005/8/layout/hierarchy2"/>
    <dgm:cxn modelId="{8FDC6242-19FD-4E01-981F-5CECF4B5B2F3}" type="presParOf" srcId="{1358827A-DBCA-45C5-9181-53D24B252D5B}" destId="{CBD0D067-C314-4068-B9E0-ECD7BD2D6D71}" srcOrd="1" destOrd="0" presId="urn:microsoft.com/office/officeart/2005/8/layout/hierarchy2"/>
    <dgm:cxn modelId="{3D237293-7F08-4B1B-9954-BD501AED0F85}" type="presParOf" srcId="{CBD0D067-C314-4068-B9E0-ECD7BD2D6D71}" destId="{F6DF0C1A-1ADE-44EE-9035-F850D146BAC6}" srcOrd="0" destOrd="0" presId="urn:microsoft.com/office/officeart/2005/8/layout/hierarchy2"/>
    <dgm:cxn modelId="{03446D16-0A8A-4061-A592-A8F550F68FAD}" type="presParOf" srcId="{F6DF0C1A-1ADE-44EE-9035-F850D146BAC6}" destId="{5DC4CD45-7E5D-4534-8607-96512955FCA4}" srcOrd="0" destOrd="0" presId="urn:microsoft.com/office/officeart/2005/8/layout/hierarchy2"/>
    <dgm:cxn modelId="{146D92FA-FA11-4532-BD54-0C9D7EE3D1A2}" type="presParOf" srcId="{CBD0D067-C314-4068-B9E0-ECD7BD2D6D71}" destId="{99C5CF5F-6F8E-41AB-B7C0-ED4173D3F9A8}" srcOrd="1" destOrd="0" presId="urn:microsoft.com/office/officeart/2005/8/layout/hierarchy2"/>
    <dgm:cxn modelId="{10D21F66-CD64-44DC-BBE5-336335CBCF76}" type="presParOf" srcId="{99C5CF5F-6F8E-41AB-B7C0-ED4173D3F9A8}" destId="{811C2241-1D80-4D1B-AC1E-BE53CFFC06DC}" srcOrd="0" destOrd="0" presId="urn:microsoft.com/office/officeart/2005/8/layout/hierarchy2"/>
    <dgm:cxn modelId="{8F4E252E-559C-4100-A9DE-C50D52F7E59F}" type="presParOf" srcId="{99C5CF5F-6F8E-41AB-B7C0-ED4173D3F9A8}" destId="{8B8E1F59-39FF-4B01-83FA-DD5BB53BA2D0}" srcOrd="1" destOrd="0" presId="urn:microsoft.com/office/officeart/2005/8/layout/hierarchy2"/>
    <dgm:cxn modelId="{5B63D50C-3D6D-427B-A300-33AFDCD90DF0}" type="presParOf" srcId="{8B8E1F59-39FF-4B01-83FA-DD5BB53BA2D0}" destId="{348F0081-6B1C-41B0-8104-9D5D14CDBBB0}" srcOrd="0" destOrd="0" presId="urn:microsoft.com/office/officeart/2005/8/layout/hierarchy2"/>
    <dgm:cxn modelId="{05FBC2A1-AEB3-41B5-B479-B29DE17BA76A}" type="presParOf" srcId="{348F0081-6B1C-41B0-8104-9D5D14CDBBB0}" destId="{18F360BA-F607-4C48-91A6-BC3B65103BB4}" srcOrd="0" destOrd="0" presId="urn:microsoft.com/office/officeart/2005/8/layout/hierarchy2"/>
    <dgm:cxn modelId="{52DB9803-AFF1-46CD-9B53-E4399B3336F9}" type="presParOf" srcId="{8B8E1F59-39FF-4B01-83FA-DD5BB53BA2D0}" destId="{15F8996A-0BEC-467C-8236-030AA205872A}" srcOrd="1" destOrd="0" presId="urn:microsoft.com/office/officeart/2005/8/layout/hierarchy2"/>
    <dgm:cxn modelId="{A3B69902-7335-44BA-9373-4E7FEAD718A3}" type="presParOf" srcId="{15F8996A-0BEC-467C-8236-030AA205872A}" destId="{99690BB1-C82D-4EE2-8C96-9BE1407A6A63}" srcOrd="0" destOrd="0" presId="urn:microsoft.com/office/officeart/2005/8/layout/hierarchy2"/>
    <dgm:cxn modelId="{29CD5E1B-09E1-4395-B6A7-7149007719E4}" type="presParOf" srcId="{15F8996A-0BEC-467C-8236-030AA205872A}" destId="{54BCB9DB-1ABD-4808-8829-5B4F735CCDAA}" srcOrd="1" destOrd="0" presId="urn:microsoft.com/office/officeart/2005/8/layout/hierarchy2"/>
    <dgm:cxn modelId="{C7680648-A2F6-4219-B569-C2DC83E255E9}" type="presParOf" srcId="{CBD0D067-C314-4068-B9E0-ECD7BD2D6D71}" destId="{C2FC425E-760E-4DD2-801C-49E9892CB562}" srcOrd="2" destOrd="0" presId="urn:microsoft.com/office/officeart/2005/8/layout/hierarchy2"/>
    <dgm:cxn modelId="{39A0F08F-8245-4F44-BC68-797796A95CDC}" type="presParOf" srcId="{C2FC425E-760E-4DD2-801C-49E9892CB562}" destId="{2A2A32BF-C16B-4E5B-8E65-F31B5C9B56D7}" srcOrd="0" destOrd="0" presId="urn:microsoft.com/office/officeart/2005/8/layout/hierarchy2"/>
    <dgm:cxn modelId="{21495D90-4156-461C-8C8C-9AF7B241FD0D}" type="presParOf" srcId="{CBD0D067-C314-4068-B9E0-ECD7BD2D6D71}" destId="{0395D3F0-772C-4F88-B5FE-FDB4338208E4}" srcOrd="3" destOrd="0" presId="urn:microsoft.com/office/officeart/2005/8/layout/hierarchy2"/>
    <dgm:cxn modelId="{018E6CB2-A1B1-4F91-9847-7DF554E38A68}" type="presParOf" srcId="{0395D3F0-772C-4F88-B5FE-FDB4338208E4}" destId="{DC56137D-6C1F-483D-AC32-A10E23D95093}" srcOrd="0" destOrd="0" presId="urn:microsoft.com/office/officeart/2005/8/layout/hierarchy2"/>
    <dgm:cxn modelId="{2A2C4A49-ECAB-49C7-BBC5-84D60715E83A}" type="presParOf" srcId="{0395D3F0-772C-4F88-B5FE-FDB4338208E4}" destId="{62337860-C67B-408A-A910-2809D6C66C5D}" srcOrd="1" destOrd="0" presId="urn:microsoft.com/office/officeart/2005/8/layout/hierarchy2"/>
    <dgm:cxn modelId="{76DCFDFF-1561-49D3-A932-896F8A238374}" type="presParOf" srcId="{62337860-C67B-408A-A910-2809D6C66C5D}" destId="{A98DC26B-02EE-4844-AF6F-7C9ADAE9F342}" srcOrd="0" destOrd="0" presId="urn:microsoft.com/office/officeart/2005/8/layout/hierarchy2"/>
    <dgm:cxn modelId="{0B040D05-1CE3-44BF-8D96-47EF673AAFDD}" type="presParOf" srcId="{A98DC26B-02EE-4844-AF6F-7C9ADAE9F342}" destId="{648ECAD5-F597-472C-BCE0-F4EB9AB20CEA}" srcOrd="0" destOrd="0" presId="urn:microsoft.com/office/officeart/2005/8/layout/hierarchy2"/>
    <dgm:cxn modelId="{B4137A51-7E91-4863-9EF7-9A417FB7318B}" type="presParOf" srcId="{62337860-C67B-408A-A910-2809D6C66C5D}" destId="{1C8991B2-20B4-4E17-83E6-4D031A97426F}" srcOrd="1" destOrd="0" presId="urn:microsoft.com/office/officeart/2005/8/layout/hierarchy2"/>
    <dgm:cxn modelId="{3BDA8D11-8652-4AB3-A6F5-EB20FDCFEE4E}" type="presParOf" srcId="{1C8991B2-20B4-4E17-83E6-4D031A97426F}" destId="{97A31AC1-0245-4378-805E-645AF664B055}" srcOrd="0" destOrd="0" presId="urn:microsoft.com/office/officeart/2005/8/layout/hierarchy2"/>
    <dgm:cxn modelId="{17670DE0-1BF8-48A1-B459-6BBC4F34EEC6}" type="presParOf" srcId="{1C8991B2-20B4-4E17-83E6-4D031A97426F}" destId="{DE1C4B66-5732-4A28-8216-44C9F3B7684D}" srcOrd="1" destOrd="0" presId="urn:microsoft.com/office/officeart/2005/8/layout/hierarchy2"/>
    <dgm:cxn modelId="{34181354-3883-4E7F-AD5A-BA5E8D3072B2}" type="presParOf" srcId="{DE1C4B66-5732-4A28-8216-44C9F3B7684D}" destId="{F00E6131-AE66-475C-848A-9149EF7499ED}" srcOrd="0" destOrd="0" presId="urn:microsoft.com/office/officeart/2005/8/layout/hierarchy2"/>
    <dgm:cxn modelId="{32774BCE-3C61-4591-A96C-97C0E0A73496}" type="presParOf" srcId="{F00E6131-AE66-475C-848A-9149EF7499ED}" destId="{A4960EF2-AB69-484C-AFDB-833EF3E18B1A}" srcOrd="0" destOrd="0" presId="urn:microsoft.com/office/officeart/2005/8/layout/hierarchy2"/>
    <dgm:cxn modelId="{983AE9F9-289C-42E0-8C6E-BCC647EB6F75}" type="presParOf" srcId="{DE1C4B66-5732-4A28-8216-44C9F3B7684D}" destId="{D0FBD607-32AD-4AF3-AF2B-EB42C74170CF}" srcOrd="1" destOrd="0" presId="urn:microsoft.com/office/officeart/2005/8/layout/hierarchy2"/>
    <dgm:cxn modelId="{2C5E87F9-B7AD-40EF-BC34-D192F07B47B6}" type="presParOf" srcId="{D0FBD607-32AD-4AF3-AF2B-EB42C74170CF}" destId="{08E63A99-AACF-416E-B210-DBD028CDC745}" srcOrd="0" destOrd="0" presId="urn:microsoft.com/office/officeart/2005/8/layout/hierarchy2"/>
    <dgm:cxn modelId="{FFE4747B-367F-4620-9557-37B06487DDD6}" type="presParOf" srcId="{D0FBD607-32AD-4AF3-AF2B-EB42C74170CF}" destId="{7053F6BC-3E75-480C-B8C7-65C35D83580B}" srcOrd="1" destOrd="0" presId="urn:microsoft.com/office/officeart/2005/8/layout/hierarchy2"/>
    <dgm:cxn modelId="{B3D4B5E1-F87E-46E1-85C0-0B95FBC824D3}" type="presParOf" srcId="{7053F6BC-3E75-480C-B8C7-65C35D83580B}" destId="{FDAC764B-0FE0-4E5E-A939-91E30F213CD1}" srcOrd="0" destOrd="0" presId="urn:microsoft.com/office/officeart/2005/8/layout/hierarchy2"/>
    <dgm:cxn modelId="{F874AEC0-689E-40B3-9E78-94E430798BA3}" type="presParOf" srcId="{FDAC764B-0FE0-4E5E-A939-91E30F213CD1}" destId="{1CC789DF-3DF1-498C-AEC7-5DA43CD2D05E}" srcOrd="0" destOrd="0" presId="urn:microsoft.com/office/officeart/2005/8/layout/hierarchy2"/>
    <dgm:cxn modelId="{49886D17-D922-41A1-A7D8-46A42E555E5F}" type="presParOf" srcId="{7053F6BC-3E75-480C-B8C7-65C35D83580B}" destId="{370C07FB-7E55-426B-984D-1D1114245009}" srcOrd="1" destOrd="0" presId="urn:microsoft.com/office/officeart/2005/8/layout/hierarchy2"/>
    <dgm:cxn modelId="{A18BB1B7-0FEE-4878-95C7-10F0074FC0C2}" type="presParOf" srcId="{370C07FB-7E55-426B-984D-1D1114245009}" destId="{F8B88CFA-347A-4950-B155-665824F7D7D5}" srcOrd="0" destOrd="0" presId="urn:microsoft.com/office/officeart/2005/8/layout/hierarchy2"/>
    <dgm:cxn modelId="{E5866AB7-0A7E-432C-AB1A-ADA3E9B17440}" type="presParOf" srcId="{370C07FB-7E55-426B-984D-1D1114245009}" destId="{72A18F3B-CEE9-4BAC-ADE9-41970F3AE4CC}" srcOrd="1" destOrd="0" presId="urn:microsoft.com/office/officeart/2005/8/layout/hierarchy2"/>
    <dgm:cxn modelId="{003F798A-D568-4569-99A8-8F0BA4A03DFD}" type="presParOf" srcId="{DE1C4B66-5732-4A28-8216-44C9F3B7684D}" destId="{EF96F775-6B7E-4B44-B0C5-893D3907950D}" srcOrd="2" destOrd="0" presId="urn:microsoft.com/office/officeart/2005/8/layout/hierarchy2"/>
    <dgm:cxn modelId="{43D60137-E3AC-4010-84BB-9604B0D20F1A}" type="presParOf" srcId="{EF96F775-6B7E-4B44-B0C5-893D3907950D}" destId="{5F13465B-4B73-4D1B-9C82-1499E7709D3B}" srcOrd="0" destOrd="0" presId="urn:microsoft.com/office/officeart/2005/8/layout/hierarchy2"/>
    <dgm:cxn modelId="{4E1A6703-1A65-4B8E-94B6-1C753A5F5F90}" type="presParOf" srcId="{DE1C4B66-5732-4A28-8216-44C9F3B7684D}" destId="{A942DDDB-0B7B-49D4-8CD5-416621BD242D}" srcOrd="3" destOrd="0" presId="urn:microsoft.com/office/officeart/2005/8/layout/hierarchy2"/>
    <dgm:cxn modelId="{59A69AAB-AA9C-4215-AE8E-377D5C9AF2CD}" type="presParOf" srcId="{A942DDDB-0B7B-49D4-8CD5-416621BD242D}" destId="{5CA3B9EE-FED9-4DBF-A8B8-E1C5214C896C}" srcOrd="0" destOrd="0" presId="urn:microsoft.com/office/officeart/2005/8/layout/hierarchy2"/>
    <dgm:cxn modelId="{8F4EBDB9-60AB-4019-90D5-5A20B0A73BD3}" type="presParOf" srcId="{A942DDDB-0B7B-49D4-8CD5-416621BD242D}" destId="{B6EDFCD6-8BD1-4EFA-8B9A-4EEE31B299D9}" srcOrd="1" destOrd="0" presId="urn:microsoft.com/office/officeart/2005/8/layout/hierarchy2"/>
    <dgm:cxn modelId="{1CF8ED31-F31D-4492-8548-7488AE1277B1}" type="presParOf" srcId="{B6EDFCD6-8BD1-4EFA-8B9A-4EEE31B299D9}" destId="{B9628A1D-D86A-4DF9-9B73-C9220ACA1B67}" srcOrd="0" destOrd="0" presId="urn:microsoft.com/office/officeart/2005/8/layout/hierarchy2"/>
    <dgm:cxn modelId="{BEF65E25-4568-4FE0-A7D0-C98ABD7CBF3A}" type="presParOf" srcId="{B9628A1D-D86A-4DF9-9B73-C9220ACA1B67}" destId="{279E5C04-534D-4F37-91A6-F1B26B3C058F}" srcOrd="0" destOrd="0" presId="urn:microsoft.com/office/officeart/2005/8/layout/hierarchy2"/>
    <dgm:cxn modelId="{F811AD58-5AE6-4F8F-8AEA-9295B019C0B6}" type="presParOf" srcId="{B6EDFCD6-8BD1-4EFA-8B9A-4EEE31B299D9}" destId="{40B6D93F-EAFB-4960-9040-4B22685D27FE}" srcOrd="1" destOrd="0" presId="urn:microsoft.com/office/officeart/2005/8/layout/hierarchy2"/>
    <dgm:cxn modelId="{714862B7-6B21-4231-AAA1-C20EB39BA5A0}" type="presParOf" srcId="{40B6D93F-EAFB-4960-9040-4B22685D27FE}" destId="{74118096-6EA9-4F4A-A81B-DEDB1CEB98CB}" srcOrd="0" destOrd="0" presId="urn:microsoft.com/office/officeart/2005/8/layout/hierarchy2"/>
    <dgm:cxn modelId="{EC433527-6BA5-431D-B72E-B67DAF8D2D1D}" type="presParOf" srcId="{40B6D93F-EAFB-4960-9040-4B22685D27FE}" destId="{B5796714-B1B0-4061-BB27-D816DD85529F}" srcOrd="1" destOrd="0" presId="urn:microsoft.com/office/officeart/2005/8/layout/hierarchy2"/>
    <dgm:cxn modelId="{E60F00D6-9C95-4ACA-9016-B65EC80B57CE}" type="presParOf" srcId="{DE1C4B66-5732-4A28-8216-44C9F3B7684D}" destId="{61EB026B-686B-4036-808D-F6F8FD629B06}" srcOrd="4" destOrd="0" presId="urn:microsoft.com/office/officeart/2005/8/layout/hierarchy2"/>
    <dgm:cxn modelId="{C9C53700-3581-4D97-8C9A-B13BA9FFB386}" type="presParOf" srcId="{61EB026B-686B-4036-808D-F6F8FD629B06}" destId="{D2E6903A-5A73-43BD-AB58-4723C78687D2}" srcOrd="0" destOrd="0" presId="urn:microsoft.com/office/officeart/2005/8/layout/hierarchy2"/>
    <dgm:cxn modelId="{9A637F7F-7FBE-44AE-B277-6552E061BE41}" type="presParOf" srcId="{DE1C4B66-5732-4A28-8216-44C9F3B7684D}" destId="{DA4ED15D-43B5-4250-B93D-7CF094A84192}" srcOrd="5" destOrd="0" presId="urn:microsoft.com/office/officeart/2005/8/layout/hierarchy2"/>
    <dgm:cxn modelId="{4EA1197A-2DCE-4669-9D4D-DC2AB3827D4D}" type="presParOf" srcId="{DA4ED15D-43B5-4250-B93D-7CF094A84192}" destId="{8C4BBF3B-E6E1-4B02-A935-C62120E5C9E4}" srcOrd="0" destOrd="0" presId="urn:microsoft.com/office/officeart/2005/8/layout/hierarchy2"/>
    <dgm:cxn modelId="{F499F886-00D0-4FA2-BB36-D49DF734FD01}" type="presParOf" srcId="{DA4ED15D-43B5-4250-B93D-7CF094A84192}" destId="{25AB63AB-A062-4104-A4C6-733EEBB9C730}" srcOrd="1" destOrd="0" presId="urn:microsoft.com/office/officeart/2005/8/layout/hierarchy2"/>
    <dgm:cxn modelId="{AED76B3F-7D79-4781-AC76-B524DF765FA8}" type="presParOf" srcId="{25AB63AB-A062-4104-A4C6-733EEBB9C730}" destId="{BCDC9976-502E-44C2-8D75-A592F46F2562}" srcOrd="0" destOrd="0" presId="urn:microsoft.com/office/officeart/2005/8/layout/hierarchy2"/>
    <dgm:cxn modelId="{0C994AE2-2A6F-4100-8671-60349C06FA48}" type="presParOf" srcId="{BCDC9976-502E-44C2-8D75-A592F46F2562}" destId="{DC985E2B-956D-417C-9FDF-0801BBEC1B0F}" srcOrd="0" destOrd="0" presId="urn:microsoft.com/office/officeart/2005/8/layout/hierarchy2"/>
    <dgm:cxn modelId="{CB16F3C2-2B1A-4C86-936F-961EF6F85D5A}" type="presParOf" srcId="{25AB63AB-A062-4104-A4C6-733EEBB9C730}" destId="{845981D8-3BB0-49E4-A02E-00B172CD9EEB}" srcOrd="1" destOrd="0" presId="urn:microsoft.com/office/officeart/2005/8/layout/hierarchy2"/>
    <dgm:cxn modelId="{3C83E2A2-C729-4BEB-A298-3246710A0D26}" type="presParOf" srcId="{845981D8-3BB0-49E4-A02E-00B172CD9EEB}" destId="{E17FAF4A-275D-4F90-A37B-9EB3713E9C95}" srcOrd="0" destOrd="0" presId="urn:microsoft.com/office/officeart/2005/8/layout/hierarchy2"/>
    <dgm:cxn modelId="{3C50BE36-C54C-4C1D-B568-66188AF6786B}" type="presParOf" srcId="{845981D8-3BB0-49E4-A02E-00B172CD9EEB}" destId="{E96D11F3-DF1D-4531-A893-4D49DFDC14C1}" srcOrd="1" destOrd="0" presId="urn:microsoft.com/office/officeart/2005/8/layout/hierarchy2"/>
    <dgm:cxn modelId="{A0F2C3F2-DCC2-4ED7-801C-7E51702525B5}" type="presParOf" srcId="{DE1C4B66-5732-4A28-8216-44C9F3B7684D}" destId="{AAADA52A-74BE-46C7-BFD7-D712F302E188}" srcOrd="6" destOrd="0" presId="urn:microsoft.com/office/officeart/2005/8/layout/hierarchy2"/>
    <dgm:cxn modelId="{C2008327-1F8E-4D0D-AE94-3F08EEA81029}" type="presParOf" srcId="{AAADA52A-74BE-46C7-BFD7-D712F302E188}" destId="{71371FDE-42F0-4844-8573-FA59D81E7AC1}" srcOrd="0" destOrd="0" presId="urn:microsoft.com/office/officeart/2005/8/layout/hierarchy2"/>
    <dgm:cxn modelId="{7933190F-D890-45C7-94F7-D2AC9FA9F717}" type="presParOf" srcId="{DE1C4B66-5732-4A28-8216-44C9F3B7684D}" destId="{965C12BB-6A7E-4D0E-8F68-C9A203130097}" srcOrd="7" destOrd="0" presId="urn:microsoft.com/office/officeart/2005/8/layout/hierarchy2"/>
    <dgm:cxn modelId="{BBB25968-5782-4509-9842-8398C825C12B}" type="presParOf" srcId="{965C12BB-6A7E-4D0E-8F68-C9A203130097}" destId="{A3466962-CE18-4FF3-8B56-FCA0E3606A55}" srcOrd="0" destOrd="0" presId="urn:microsoft.com/office/officeart/2005/8/layout/hierarchy2"/>
    <dgm:cxn modelId="{D44EA601-4ED5-423A-8FD7-952C4C53DB35}" type="presParOf" srcId="{965C12BB-6A7E-4D0E-8F68-C9A203130097}" destId="{27A3D4BD-F215-46DB-9694-01A955B101CB}" srcOrd="1" destOrd="0" presId="urn:microsoft.com/office/officeart/2005/8/layout/hierarchy2"/>
    <dgm:cxn modelId="{65BF6EE5-C9CD-4750-A3D4-C4C8211D150F}" type="presParOf" srcId="{27A3D4BD-F215-46DB-9694-01A955B101CB}" destId="{CF5132F2-7A3C-455C-AD76-73D66448D7CF}" srcOrd="0" destOrd="0" presId="urn:microsoft.com/office/officeart/2005/8/layout/hierarchy2"/>
    <dgm:cxn modelId="{50D3230C-1640-4458-8ABA-E9705C25BACA}" type="presParOf" srcId="{CF5132F2-7A3C-455C-AD76-73D66448D7CF}" destId="{0788680C-3A93-40E0-A1B7-0E8B3A5CF70A}" srcOrd="0" destOrd="0" presId="urn:microsoft.com/office/officeart/2005/8/layout/hierarchy2"/>
    <dgm:cxn modelId="{EB6C6C75-5592-41EF-9233-83E292E419B9}" type="presParOf" srcId="{27A3D4BD-F215-46DB-9694-01A955B101CB}" destId="{75D7CE13-7944-4340-97C9-646003E63C8B}" srcOrd="1" destOrd="0" presId="urn:microsoft.com/office/officeart/2005/8/layout/hierarchy2"/>
    <dgm:cxn modelId="{5C6291CB-27BB-4464-9E95-FB7ED3790028}" type="presParOf" srcId="{75D7CE13-7944-4340-97C9-646003E63C8B}" destId="{FEEBD740-8CCE-4822-B566-A4B7527E1757}" srcOrd="0" destOrd="0" presId="urn:microsoft.com/office/officeart/2005/8/layout/hierarchy2"/>
    <dgm:cxn modelId="{8A3741E4-FC2F-4CC6-9362-00F4722EC989}" type="presParOf" srcId="{75D7CE13-7944-4340-97C9-646003E63C8B}" destId="{F191C3B3-5000-4D69-A6F7-30E57B0A3700}" srcOrd="1" destOrd="0" presId="urn:microsoft.com/office/officeart/2005/8/layout/hierarchy2"/>
    <dgm:cxn modelId="{90EF7115-5F02-4120-A67D-EBE6B874BAC0}" type="presParOf" srcId="{CBD0D067-C314-4068-B9E0-ECD7BD2D6D71}" destId="{25F5D831-88E5-4BE9-9C4D-CCD4DEEAF957}" srcOrd="4" destOrd="0" presId="urn:microsoft.com/office/officeart/2005/8/layout/hierarchy2"/>
    <dgm:cxn modelId="{FC2415EE-4568-4DC0-9EC2-44EFE8FFBAB8}" type="presParOf" srcId="{25F5D831-88E5-4BE9-9C4D-CCD4DEEAF957}" destId="{9666C652-97F1-403F-A507-3D815934DC34}" srcOrd="0" destOrd="0" presId="urn:microsoft.com/office/officeart/2005/8/layout/hierarchy2"/>
    <dgm:cxn modelId="{96B26CDA-D84E-4D3C-A7CB-A88E057B0B7C}" type="presParOf" srcId="{CBD0D067-C314-4068-B9E0-ECD7BD2D6D71}" destId="{18C4D89A-9EF3-4418-9217-5FBDFFA20F3F}" srcOrd="5" destOrd="0" presId="urn:microsoft.com/office/officeart/2005/8/layout/hierarchy2"/>
    <dgm:cxn modelId="{2796BF56-2231-458F-938C-03E33E0676DF}" type="presParOf" srcId="{18C4D89A-9EF3-4418-9217-5FBDFFA20F3F}" destId="{DE9876E7-880C-42FF-AAFA-CB0964B9A0D3}" srcOrd="0" destOrd="0" presId="urn:microsoft.com/office/officeart/2005/8/layout/hierarchy2"/>
    <dgm:cxn modelId="{724588E2-3A2B-4A7E-BEF0-03B89F4B43DE}" type="presParOf" srcId="{18C4D89A-9EF3-4418-9217-5FBDFFA20F3F}" destId="{C16F247B-AEB4-4FF8-A413-B5B48F587B4A}" srcOrd="1" destOrd="0" presId="urn:microsoft.com/office/officeart/2005/8/layout/hierarchy2"/>
    <dgm:cxn modelId="{EAC23A4D-37C0-467B-A0DE-41197954E3FA}" type="presParOf" srcId="{C16F247B-AEB4-4FF8-A413-B5B48F587B4A}" destId="{9A71A407-DF6F-4196-92C1-82581194FAB8}" srcOrd="0" destOrd="0" presId="urn:microsoft.com/office/officeart/2005/8/layout/hierarchy2"/>
    <dgm:cxn modelId="{2A750E56-FD5C-4E83-A85D-159376542AE5}" type="presParOf" srcId="{9A71A407-DF6F-4196-92C1-82581194FAB8}" destId="{B4F8E439-51DF-498A-B4AB-24253254CDD3}" srcOrd="0" destOrd="0" presId="urn:microsoft.com/office/officeart/2005/8/layout/hierarchy2"/>
    <dgm:cxn modelId="{A1186488-7552-4B55-BF9F-94DEED4F5CAF}" type="presParOf" srcId="{C16F247B-AEB4-4FF8-A413-B5B48F587B4A}" destId="{2B84756C-CC5C-49B5-8038-A030C6E4112F}" srcOrd="1" destOrd="0" presId="urn:microsoft.com/office/officeart/2005/8/layout/hierarchy2"/>
    <dgm:cxn modelId="{5D902AE9-55C0-4008-AC7C-DC3624C043E3}" type="presParOf" srcId="{2B84756C-CC5C-49B5-8038-A030C6E4112F}" destId="{15878EC8-53E4-4E4C-A443-4A611D9CA815}" srcOrd="0" destOrd="0" presId="urn:microsoft.com/office/officeart/2005/8/layout/hierarchy2"/>
    <dgm:cxn modelId="{950F408F-E5AA-4A3A-9575-0522F2FDFAF4}" type="presParOf" srcId="{2B84756C-CC5C-49B5-8038-A030C6E4112F}" destId="{A9F0B0D7-B3C3-4A4D-84C6-C54845243B5D}" srcOrd="1" destOrd="0" presId="urn:microsoft.com/office/officeart/2005/8/layout/hierarchy2"/>
    <dgm:cxn modelId="{DC427B5E-2230-42FE-AC4C-C991D92831CF}" type="presParOf" srcId="{CBD0D067-C314-4068-B9E0-ECD7BD2D6D71}" destId="{CF5EBA24-56ED-4225-B937-BC293AB0CECC}" srcOrd="6" destOrd="0" presId="urn:microsoft.com/office/officeart/2005/8/layout/hierarchy2"/>
    <dgm:cxn modelId="{17D7C680-5E73-439A-9612-9DF27CD88565}" type="presParOf" srcId="{CF5EBA24-56ED-4225-B937-BC293AB0CECC}" destId="{B4F77459-FA24-42BE-BD45-32DB21EF88D4}" srcOrd="0" destOrd="0" presId="urn:microsoft.com/office/officeart/2005/8/layout/hierarchy2"/>
    <dgm:cxn modelId="{5EDEB1FF-A62A-4B1E-BC12-E2D5B3A010E1}" type="presParOf" srcId="{CBD0D067-C314-4068-B9E0-ECD7BD2D6D71}" destId="{F88E72A8-7FEE-46FF-8495-01B88153AFAA}" srcOrd="7" destOrd="0" presId="urn:microsoft.com/office/officeart/2005/8/layout/hierarchy2"/>
    <dgm:cxn modelId="{D4DEEBB1-AC45-4071-BA69-8603921634B7}" type="presParOf" srcId="{F88E72A8-7FEE-46FF-8495-01B88153AFAA}" destId="{4CD28A4A-35D0-42C4-906F-5791DC00A6BA}" srcOrd="0" destOrd="0" presId="urn:microsoft.com/office/officeart/2005/8/layout/hierarchy2"/>
    <dgm:cxn modelId="{8A104EBF-3D37-4548-BCFE-C2028455F759}" type="presParOf" srcId="{F88E72A8-7FEE-46FF-8495-01B88153AFAA}" destId="{0822435B-3664-4EAF-AEF1-76053E724568}" srcOrd="1" destOrd="0" presId="urn:microsoft.com/office/officeart/2005/8/layout/hierarchy2"/>
    <dgm:cxn modelId="{13E360B9-AA33-4671-ADBB-4B7E8CA5962D}" type="presParOf" srcId="{0822435B-3664-4EAF-AEF1-76053E724568}" destId="{F049D791-6E61-4742-BA7F-BA38C8A8A7B7}" srcOrd="0" destOrd="0" presId="urn:microsoft.com/office/officeart/2005/8/layout/hierarchy2"/>
    <dgm:cxn modelId="{2A6DDD11-7CA2-4123-B014-6EAE66502E9B}" type="presParOf" srcId="{F049D791-6E61-4742-BA7F-BA38C8A8A7B7}" destId="{3CBF2D48-63F1-46F8-82ED-A77247213B84}" srcOrd="0" destOrd="0" presId="urn:microsoft.com/office/officeart/2005/8/layout/hierarchy2"/>
    <dgm:cxn modelId="{27D70186-56E4-4F2C-B576-F205B7004DF6}" type="presParOf" srcId="{0822435B-3664-4EAF-AEF1-76053E724568}" destId="{A0E40A9B-83B8-4F24-8058-6445AE8DE7F1}" srcOrd="1" destOrd="0" presId="urn:microsoft.com/office/officeart/2005/8/layout/hierarchy2"/>
    <dgm:cxn modelId="{5BC3EE2E-6B78-468E-BC46-4D2EFE978916}" type="presParOf" srcId="{A0E40A9B-83B8-4F24-8058-6445AE8DE7F1}" destId="{F6ACBD8D-A649-4CAE-9BBB-D8F96458C84D}" srcOrd="0" destOrd="0" presId="urn:microsoft.com/office/officeart/2005/8/layout/hierarchy2"/>
    <dgm:cxn modelId="{6571C510-5E80-410F-A956-E377DB3CBA44}" type="presParOf" srcId="{A0E40A9B-83B8-4F24-8058-6445AE8DE7F1}" destId="{A21203B5-5948-41A4-9502-61BFC96147F6}" srcOrd="1" destOrd="0" presId="urn:microsoft.com/office/officeart/2005/8/layout/hierarchy2"/>
    <dgm:cxn modelId="{215B0DFF-6929-4DD2-91B7-866F5A1D13F4}" type="presParOf" srcId="{A21203B5-5948-41A4-9502-61BFC96147F6}" destId="{5EC0605F-02B9-4351-A417-4B04AA9E3EED}" srcOrd="0" destOrd="0" presId="urn:microsoft.com/office/officeart/2005/8/layout/hierarchy2"/>
    <dgm:cxn modelId="{F0091571-428C-4654-A063-9C342A60202F}" type="presParOf" srcId="{5EC0605F-02B9-4351-A417-4B04AA9E3EED}" destId="{4819F69D-3397-4CC0-B674-5E4F661A4C2F}" srcOrd="0" destOrd="0" presId="urn:microsoft.com/office/officeart/2005/8/layout/hierarchy2"/>
    <dgm:cxn modelId="{D19FCD15-5A6F-463E-9DB9-5AC69787F559}" type="presParOf" srcId="{A21203B5-5948-41A4-9502-61BFC96147F6}" destId="{E48117AC-1AD8-41A5-8731-CF53D965DCEE}" srcOrd="1" destOrd="0" presId="urn:microsoft.com/office/officeart/2005/8/layout/hierarchy2"/>
    <dgm:cxn modelId="{4B33A320-F575-4D19-A570-F104E465A866}" type="presParOf" srcId="{E48117AC-1AD8-41A5-8731-CF53D965DCEE}" destId="{65B669A8-4968-45E4-9610-002345B5395B}" srcOrd="0" destOrd="0" presId="urn:microsoft.com/office/officeart/2005/8/layout/hierarchy2"/>
    <dgm:cxn modelId="{BAB04B99-B009-41AA-8DD4-9C5B5234A881}" type="presParOf" srcId="{E48117AC-1AD8-41A5-8731-CF53D965DCEE}" destId="{0A7A655C-6960-4BE3-A3AC-067218DDCCF5}" srcOrd="1" destOrd="0" presId="urn:microsoft.com/office/officeart/2005/8/layout/hierarchy2"/>
    <dgm:cxn modelId="{1AF70445-B5B7-4374-B750-74C57183634B}" type="presParOf" srcId="{0A7A655C-6960-4BE3-A3AC-067218DDCCF5}" destId="{1DE963B1-5054-4074-AAB8-BCE4E2358440}" srcOrd="0" destOrd="0" presId="urn:microsoft.com/office/officeart/2005/8/layout/hierarchy2"/>
    <dgm:cxn modelId="{6B9D131F-23DA-4401-8001-3732470C96DC}" type="presParOf" srcId="{1DE963B1-5054-4074-AAB8-BCE4E2358440}" destId="{2AB98C4E-AED0-45C3-BC0E-1B6DDCCC479C}" srcOrd="0" destOrd="0" presId="urn:microsoft.com/office/officeart/2005/8/layout/hierarchy2"/>
    <dgm:cxn modelId="{9C704761-C5AD-41CA-9813-AEE81B40D811}" type="presParOf" srcId="{0A7A655C-6960-4BE3-A3AC-067218DDCCF5}" destId="{BB4F9817-1DB1-40F5-9DF6-823D38F1E4B9}" srcOrd="1" destOrd="0" presId="urn:microsoft.com/office/officeart/2005/8/layout/hierarchy2"/>
    <dgm:cxn modelId="{C1C557AE-64E7-4960-8BD6-BCCF70135868}" type="presParOf" srcId="{BB4F9817-1DB1-40F5-9DF6-823D38F1E4B9}" destId="{849307E7-D4B9-41DC-A920-E153A5C1FBD2}" srcOrd="0" destOrd="0" presId="urn:microsoft.com/office/officeart/2005/8/layout/hierarchy2"/>
    <dgm:cxn modelId="{C3913EDD-9C0F-4257-A830-92C4C3D2D2C7}" type="presParOf" srcId="{BB4F9817-1DB1-40F5-9DF6-823D38F1E4B9}" destId="{506CE13C-78DA-440F-AF09-A54ADE13C6D2}" srcOrd="1" destOrd="0" presId="urn:microsoft.com/office/officeart/2005/8/layout/hierarchy2"/>
    <dgm:cxn modelId="{A70FD9B1-0144-46F2-80E7-D3FF869E06F4}" type="presParOf" srcId="{A21203B5-5948-41A4-9502-61BFC96147F6}" destId="{4F90BFD8-774A-4A64-9A91-0B14E073E326}" srcOrd="2" destOrd="0" presId="urn:microsoft.com/office/officeart/2005/8/layout/hierarchy2"/>
    <dgm:cxn modelId="{7848EBF7-8F08-4337-BCDA-5E127B065A53}" type="presParOf" srcId="{4F90BFD8-774A-4A64-9A91-0B14E073E326}" destId="{972977F5-2A4E-4CC1-81FC-D0D687C7F915}" srcOrd="0" destOrd="0" presId="urn:microsoft.com/office/officeart/2005/8/layout/hierarchy2"/>
    <dgm:cxn modelId="{FC78A9F6-FB2D-458D-BA2B-6D0FB497FA5D}" type="presParOf" srcId="{A21203B5-5948-41A4-9502-61BFC96147F6}" destId="{3BA88224-3A08-42FD-BECF-9FFA7319D1E4}" srcOrd="3" destOrd="0" presId="urn:microsoft.com/office/officeart/2005/8/layout/hierarchy2"/>
    <dgm:cxn modelId="{56FB409E-4BB4-45E0-89BC-C12C05D7491A}" type="presParOf" srcId="{3BA88224-3A08-42FD-BECF-9FFA7319D1E4}" destId="{C53DF6EA-69A6-4337-8478-40EF56D6AD8D}" srcOrd="0" destOrd="0" presId="urn:microsoft.com/office/officeart/2005/8/layout/hierarchy2"/>
    <dgm:cxn modelId="{67F42138-DC14-4CE0-AFCA-5CCC66FD9688}" type="presParOf" srcId="{3BA88224-3A08-42FD-BECF-9FFA7319D1E4}" destId="{8AFF4295-FC89-4621-B9E0-E20ADDCB3BA1}" srcOrd="1" destOrd="0" presId="urn:microsoft.com/office/officeart/2005/8/layout/hierarchy2"/>
    <dgm:cxn modelId="{5DEA2D73-CD34-489E-8304-61FFFECC3702}" type="presParOf" srcId="{8AFF4295-FC89-4621-B9E0-E20ADDCB3BA1}" destId="{4D50887B-6915-4FE8-9C45-4D635014D557}" srcOrd="0" destOrd="0" presId="urn:microsoft.com/office/officeart/2005/8/layout/hierarchy2"/>
    <dgm:cxn modelId="{15DB899A-2F19-4993-8B43-05566AFFA792}" type="presParOf" srcId="{4D50887B-6915-4FE8-9C45-4D635014D557}" destId="{B83E257B-ECCB-446B-8848-CDF5BC21DD2A}" srcOrd="0" destOrd="0" presId="urn:microsoft.com/office/officeart/2005/8/layout/hierarchy2"/>
    <dgm:cxn modelId="{11B630DB-888B-479A-ABC9-CCBEBA251A6F}" type="presParOf" srcId="{8AFF4295-FC89-4621-B9E0-E20ADDCB3BA1}" destId="{88B78217-61B8-488E-923A-CC9FB3A74385}" srcOrd="1" destOrd="0" presId="urn:microsoft.com/office/officeart/2005/8/layout/hierarchy2"/>
    <dgm:cxn modelId="{DB12A4E8-F965-4E50-BEC5-4AD627FEE07D}" type="presParOf" srcId="{88B78217-61B8-488E-923A-CC9FB3A74385}" destId="{B56A52FC-4A1A-4895-9020-795C7F40BA41}" srcOrd="0" destOrd="0" presId="urn:microsoft.com/office/officeart/2005/8/layout/hierarchy2"/>
    <dgm:cxn modelId="{1B42E43D-61DB-44E3-9EB1-66DF803B4A99}" type="presParOf" srcId="{88B78217-61B8-488E-923A-CC9FB3A74385}" destId="{5DEECC51-5310-411B-A188-DCF936840800}" srcOrd="1" destOrd="0" presId="urn:microsoft.com/office/officeart/2005/8/layout/hierarchy2"/>
    <dgm:cxn modelId="{346F6B3B-5CB3-4314-8FB1-6430D427F097}" type="presParOf" srcId="{A21203B5-5948-41A4-9502-61BFC96147F6}" destId="{804DC97A-05DF-482E-A9F0-6ED2D394DF0C}" srcOrd="4" destOrd="0" presId="urn:microsoft.com/office/officeart/2005/8/layout/hierarchy2"/>
    <dgm:cxn modelId="{2C592FCC-E448-4BD0-BACF-E2C4C547C793}" type="presParOf" srcId="{804DC97A-05DF-482E-A9F0-6ED2D394DF0C}" destId="{D4215233-EA9A-440B-AC79-61FE7921B031}" srcOrd="0" destOrd="0" presId="urn:microsoft.com/office/officeart/2005/8/layout/hierarchy2"/>
    <dgm:cxn modelId="{D97D9B95-EDC7-4974-BD3A-112F0DF76D3C}" type="presParOf" srcId="{A21203B5-5948-41A4-9502-61BFC96147F6}" destId="{7093E2EF-3F60-4187-A361-F234B0DE6431}" srcOrd="5" destOrd="0" presId="urn:microsoft.com/office/officeart/2005/8/layout/hierarchy2"/>
    <dgm:cxn modelId="{37E96231-9B72-4EBC-A3CA-BDDC738A7693}" type="presParOf" srcId="{7093E2EF-3F60-4187-A361-F234B0DE6431}" destId="{1E68D5F0-5543-4AB1-AC99-6BA32F74B18D}" srcOrd="0" destOrd="0" presId="urn:microsoft.com/office/officeart/2005/8/layout/hierarchy2"/>
    <dgm:cxn modelId="{7934C4DC-DF1C-4314-A714-0873D16BA5D2}" type="presParOf" srcId="{7093E2EF-3F60-4187-A361-F234B0DE6431}" destId="{7007032A-2E52-4E53-9046-6C83E4B09915}" srcOrd="1" destOrd="0" presId="urn:microsoft.com/office/officeart/2005/8/layout/hierarchy2"/>
    <dgm:cxn modelId="{8E6F3EA7-1954-42B4-9033-A7AFBA0006FB}" type="presParOf" srcId="{7007032A-2E52-4E53-9046-6C83E4B09915}" destId="{24F55776-4798-4EAC-9138-AEB62E86B2CE}" srcOrd="0" destOrd="0" presId="urn:microsoft.com/office/officeart/2005/8/layout/hierarchy2"/>
    <dgm:cxn modelId="{C8BA9478-96A6-48D1-94FD-81819693E3DD}" type="presParOf" srcId="{24F55776-4798-4EAC-9138-AEB62E86B2CE}" destId="{29F07ACA-8E64-4D4B-B1D7-FAF763E051D3}" srcOrd="0" destOrd="0" presId="urn:microsoft.com/office/officeart/2005/8/layout/hierarchy2"/>
    <dgm:cxn modelId="{4FBCE766-423E-48B1-9EE2-238ED3298DE0}" type="presParOf" srcId="{7007032A-2E52-4E53-9046-6C83E4B09915}" destId="{5F5054A7-9428-4715-BE75-14A7C660BA7C}" srcOrd="1" destOrd="0" presId="urn:microsoft.com/office/officeart/2005/8/layout/hierarchy2"/>
    <dgm:cxn modelId="{ECDFE627-A4BF-436B-BC12-0FC4B1472BAC}" type="presParOf" srcId="{5F5054A7-9428-4715-BE75-14A7C660BA7C}" destId="{D326FA35-8F1F-46A3-BB73-4D5FC8CC3E9C}" srcOrd="0" destOrd="0" presId="urn:microsoft.com/office/officeart/2005/8/layout/hierarchy2"/>
    <dgm:cxn modelId="{357E68F7-077F-47EB-8068-679EA32761E4}" type="presParOf" srcId="{5F5054A7-9428-4715-BE75-14A7C660BA7C}" destId="{A27CEA74-492C-4B69-AE1B-A97264B84D2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CA28BD-4F70-4311-BA21-ECA7917F019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11A0166D-5CB8-44A2-B26E-06134EC8D681}">
      <dgm:prSet phldrT="[Metin]"/>
      <dgm:spPr/>
      <dgm:t>
        <a:bodyPr/>
        <a:lstStyle/>
        <a:p>
          <a:r>
            <a:rPr lang="tr-TR" dirty="0" smtClean="0"/>
            <a:t>Ön lisans bölümlerini tercih ederken</a:t>
          </a:r>
          <a:endParaRPr lang="tr-TR" dirty="0"/>
        </a:p>
      </dgm:t>
    </dgm:pt>
    <dgm:pt modelId="{15B80D2C-874B-4336-85C7-061A45B22372}" type="parTrans" cxnId="{39E5FC7A-483B-4676-8B22-A969664B1247}">
      <dgm:prSet/>
      <dgm:spPr/>
      <dgm:t>
        <a:bodyPr/>
        <a:lstStyle/>
        <a:p>
          <a:endParaRPr lang="tr-TR"/>
        </a:p>
      </dgm:t>
    </dgm:pt>
    <dgm:pt modelId="{25988763-5D3C-4F03-935F-F3E4E6583667}" type="sibTrans" cxnId="{39E5FC7A-483B-4676-8B22-A969664B1247}">
      <dgm:prSet/>
      <dgm:spPr/>
      <dgm:t>
        <a:bodyPr/>
        <a:lstStyle/>
        <a:p>
          <a:endParaRPr lang="tr-TR"/>
        </a:p>
      </dgm:t>
    </dgm:pt>
    <dgm:pt modelId="{1729A604-42CE-4A94-AA23-DF8C45FBE25F}">
      <dgm:prSet phldrT="[Metin]"/>
      <dgm:spPr/>
      <dgm:t>
        <a:bodyPr/>
        <a:lstStyle/>
        <a:p>
          <a:r>
            <a:rPr lang="tr-TR" dirty="0" smtClean="0"/>
            <a:t>Özel yetenek sınavına başvuru yaparken</a:t>
          </a:r>
          <a:endParaRPr lang="tr-TR" dirty="0"/>
        </a:p>
      </dgm:t>
    </dgm:pt>
    <dgm:pt modelId="{7A0893C9-D0B0-48BE-AA78-729855703D8E}" type="parTrans" cxnId="{E00CE899-1C1B-4F27-8BBE-B427782EDFE5}">
      <dgm:prSet/>
      <dgm:spPr/>
      <dgm:t>
        <a:bodyPr/>
        <a:lstStyle/>
        <a:p>
          <a:endParaRPr lang="tr-TR"/>
        </a:p>
      </dgm:t>
    </dgm:pt>
    <dgm:pt modelId="{31F07E90-D4BB-498B-8F74-C8011A5F527F}" type="sibTrans" cxnId="{E00CE899-1C1B-4F27-8BBE-B427782EDFE5}">
      <dgm:prSet/>
      <dgm:spPr/>
      <dgm:t>
        <a:bodyPr/>
        <a:lstStyle/>
        <a:p>
          <a:endParaRPr lang="tr-TR"/>
        </a:p>
      </dgm:t>
    </dgm:pt>
    <dgm:pt modelId="{B7124808-7FF4-4209-87D5-D06D9218607F}">
      <dgm:prSet phldrT="[Metin]"/>
      <dgm:spPr/>
      <dgm:t>
        <a:bodyPr/>
        <a:lstStyle/>
        <a:p>
          <a:r>
            <a:rPr lang="tr-TR" dirty="0" smtClean="0"/>
            <a:t>Açık öğretim ön lisans tercihlerinde</a:t>
          </a:r>
          <a:endParaRPr lang="tr-TR" dirty="0"/>
        </a:p>
      </dgm:t>
    </dgm:pt>
    <dgm:pt modelId="{42BF792F-D6FD-45BC-A488-3EB261E83AFC}" type="parTrans" cxnId="{63BB958C-AFF9-488D-BC40-862E2B3ADD5D}">
      <dgm:prSet/>
      <dgm:spPr/>
      <dgm:t>
        <a:bodyPr/>
        <a:lstStyle/>
        <a:p>
          <a:endParaRPr lang="tr-TR"/>
        </a:p>
      </dgm:t>
    </dgm:pt>
    <dgm:pt modelId="{5708D640-83CC-4A23-B288-E4461771D178}" type="sibTrans" cxnId="{63BB958C-AFF9-488D-BC40-862E2B3ADD5D}">
      <dgm:prSet/>
      <dgm:spPr/>
      <dgm:t>
        <a:bodyPr/>
        <a:lstStyle/>
        <a:p>
          <a:endParaRPr lang="tr-TR"/>
        </a:p>
      </dgm:t>
    </dgm:pt>
    <dgm:pt modelId="{A4D11385-DA34-4AF8-8A37-609065F08673}">
      <dgm:prSet phldrT="[Metin]" custT="1"/>
      <dgm:spPr/>
      <dgm:t>
        <a:bodyPr anchor="ctr"/>
        <a:lstStyle/>
        <a:p>
          <a:r>
            <a:rPr lang="tr-TR" sz="2000" dirty="0" smtClean="0"/>
            <a:t>En az 150 puan</a:t>
          </a:r>
          <a:endParaRPr lang="tr-TR" sz="2000" dirty="0"/>
        </a:p>
      </dgm:t>
    </dgm:pt>
    <dgm:pt modelId="{713C3056-64C1-47E0-9BC2-09CE183E6F39}" type="parTrans" cxnId="{FCDB2C40-164A-4C98-9781-83C3B45945B2}">
      <dgm:prSet/>
      <dgm:spPr/>
      <dgm:t>
        <a:bodyPr/>
        <a:lstStyle/>
        <a:p>
          <a:endParaRPr lang="tr-TR"/>
        </a:p>
      </dgm:t>
    </dgm:pt>
    <dgm:pt modelId="{569EC17A-D032-4B2F-ABC5-209796B7C864}" type="sibTrans" cxnId="{FCDB2C40-164A-4C98-9781-83C3B45945B2}">
      <dgm:prSet/>
      <dgm:spPr/>
      <dgm:t>
        <a:bodyPr/>
        <a:lstStyle/>
        <a:p>
          <a:endParaRPr lang="tr-TR"/>
        </a:p>
      </dgm:t>
    </dgm:pt>
    <dgm:pt modelId="{EF5CA3FD-B0CA-40E6-B7A6-8B04D6B971D0}">
      <dgm:prSet phldrT="[Metin]" custT="1"/>
      <dgm:spPr/>
      <dgm:t>
        <a:bodyPr anchor="ctr"/>
        <a:lstStyle/>
        <a:p>
          <a:r>
            <a:rPr lang="tr-TR" sz="1900" dirty="0" smtClean="0"/>
            <a:t>En az 150 puan</a:t>
          </a:r>
          <a:endParaRPr lang="tr-TR" sz="1900" dirty="0"/>
        </a:p>
      </dgm:t>
    </dgm:pt>
    <dgm:pt modelId="{6A006F1F-1CB1-4919-A010-97B9795AA308}" type="parTrans" cxnId="{421BD604-4A7F-41DE-A210-2BD573D39ADE}">
      <dgm:prSet/>
      <dgm:spPr/>
      <dgm:t>
        <a:bodyPr/>
        <a:lstStyle/>
        <a:p>
          <a:endParaRPr lang="tr-TR"/>
        </a:p>
      </dgm:t>
    </dgm:pt>
    <dgm:pt modelId="{0E390F30-CC71-4C07-87D2-559206F8FC68}" type="sibTrans" cxnId="{421BD604-4A7F-41DE-A210-2BD573D39ADE}">
      <dgm:prSet/>
      <dgm:spPr/>
      <dgm:t>
        <a:bodyPr/>
        <a:lstStyle/>
        <a:p>
          <a:endParaRPr lang="tr-TR"/>
        </a:p>
      </dgm:t>
    </dgm:pt>
    <dgm:pt modelId="{3189DD68-77AD-4CB4-B5BC-6628C6CC650A}">
      <dgm:prSet phldrT="[Metin]" custT="1"/>
      <dgm:spPr/>
      <dgm:t>
        <a:bodyPr anchor="ctr"/>
        <a:lstStyle/>
        <a:p>
          <a:r>
            <a:rPr lang="tr-TR" sz="1900" dirty="0" smtClean="0"/>
            <a:t>En az 150 puan</a:t>
          </a:r>
          <a:endParaRPr lang="tr-TR" sz="1900" dirty="0"/>
        </a:p>
      </dgm:t>
    </dgm:pt>
    <dgm:pt modelId="{BFF87C4B-29CA-4D1C-95ED-6EF763AD30B9}" type="parTrans" cxnId="{D9DAC902-E3EF-4600-8E92-D101C255C9C3}">
      <dgm:prSet/>
      <dgm:spPr/>
      <dgm:t>
        <a:bodyPr/>
        <a:lstStyle/>
        <a:p>
          <a:endParaRPr lang="tr-TR"/>
        </a:p>
      </dgm:t>
    </dgm:pt>
    <dgm:pt modelId="{B51E7E10-5FF0-4D5B-9C8F-7CD4E332A8C1}" type="sibTrans" cxnId="{D9DAC902-E3EF-4600-8E92-D101C255C9C3}">
      <dgm:prSet/>
      <dgm:spPr/>
      <dgm:t>
        <a:bodyPr/>
        <a:lstStyle/>
        <a:p>
          <a:endParaRPr lang="tr-TR"/>
        </a:p>
      </dgm:t>
    </dgm:pt>
    <dgm:pt modelId="{D633F867-71B9-45CC-9AC9-1FD0F5996140}">
      <dgm:prSet phldrT="[Metin]" custT="1"/>
      <dgm:spPr/>
      <dgm:t>
        <a:bodyPr anchor="ctr"/>
        <a:lstStyle/>
        <a:p>
          <a:r>
            <a:rPr lang="tr-TR" sz="1900" dirty="0" smtClean="0"/>
            <a:t>Öğretmenlik programları için en az 800 bin başarı sırası</a:t>
          </a:r>
          <a:endParaRPr lang="tr-TR" sz="1900" dirty="0"/>
        </a:p>
      </dgm:t>
    </dgm:pt>
    <dgm:pt modelId="{CB0D3AB8-33BC-4E92-A6F9-FF71167113A2}" type="parTrans" cxnId="{8308E7A1-D906-444B-A795-6ACAB4D41079}">
      <dgm:prSet/>
      <dgm:spPr/>
      <dgm:t>
        <a:bodyPr/>
        <a:lstStyle/>
        <a:p>
          <a:endParaRPr lang="tr-TR"/>
        </a:p>
      </dgm:t>
    </dgm:pt>
    <dgm:pt modelId="{E7B9036C-6349-47C0-812B-F8E267FFD35C}" type="sibTrans" cxnId="{8308E7A1-D906-444B-A795-6ACAB4D41079}">
      <dgm:prSet/>
      <dgm:spPr/>
      <dgm:t>
        <a:bodyPr/>
        <a:lstStyle/>
        <a:p>
          <a:endParaRPr lang="tr-TR"/>
        </a:p>
      </dgm:t>
    </dgm:pt>
    <dgm:pt modelId="{BB542B37-E34F-464D-9312-0667FC079B15}" type="pres">
      <dgm:prSet presAssocID="{97CA28BD-4F70-4311-BA21-ECA7917F0199}" presName="Name0" presStyleCnt="0">
        <dgm:presLayoutVars>
          <dgm:dir/>
          <dgm:animLvl val="lvl"/>
          <dgm:resizeHandles/>
        </dgm:presLayoutVars>
      </dgm:prSet>
      <dgm:spPr/>
      <dgm:t>
        <a:bodyPr/>
        <a:lstStyle/>
        <a:p>
          <a:endParaRPr lang="tr-TR"/>
        </a:p>
      </dgm:t>
    </dgm:pt>
    <dgm:pt modelId="{31984A60-880B-4104-9167-20E38355F3F6}" type="pres">
      <dgm:prSet presAssocID="{11A0166D-5CB8-44A2-B26E-06134EC8D681}" presName="linNode" presStyleCnt="0"/>
      <dgm:spPr/>
    </dgm:pt>
    <dgm:pt modelId="{3408FF60-BC54-4063-B627-52561477ED2B}" type="pres">
      <dgm:prSet presAssocID="{11A0166D-5CB8-44A2-B26E-06134EC8D681}" presName="parentShp" presStyleLbl="node1" presStyleIdx="0" presStyleCnt="3">
        <dgm:presLayoutVars>
          <dgm:bulletEnabled val="1"/>
        </dgm:presLayoutVars>
      </dgm:prSet>
      <dgm:spPr/>
      <dgm:t>
        <a:bodyPr/>
        <a:lstStyle/>
        <a:p>
          <a:endParaRPr lang="tr-TR"/>
        </a:p>
      </dgm:t>
    </dgm:pt>
    <dgm:pt modelId="{09A46417-442A-4096-8416-5C6F49A87DB4}" type="pres">
      <dgm:prSet presAssocID="{11A0166D-5CB8-44A2-B26E-06134EC8D681}" presName="childShp" presStyleLbl="bgAccFollowNode1" presStyleIdx="0" presStyleCnt="3">
        <dgm:presLayoutVars>
          <dgm:bulletEnabled val="1"/>
        </dgm:presLayoutVars>
      </dgm:prSet>
      <dgm:spPr/>
      <dgm:t>
        <a:bodyPr/>
        <a:lstStyle/>
        <a:p>
          <a:endParaRPr lang="tr-TR"/>
        </a:p>
      </dgm:t>
    </dgm:pt>
    <dgm:pt modelId="{151DF302-C8BD-4F32-8964-1F6450B7F212}" type="pres">
      <dgm:prSet presAssocID="{25988763-5D3C-4F03-935F-F3E4E6583667}" presName="spacing" presStyleCnt="0"/>
      <dgm:spPr/>
    </dgm:pt>
    <dgm:pt modelId="{1A13A805-EA91-4800-A440-D4631CA33496}" type="pres">
      <dgm:prSet presAssocID="{1729A604-42CE-4A94-AA23-DF8C45FBE25F}" presName="linNode" presStyleCnt="0"/>
      <dgm:spPr/>
    </dgm:pt>
    <dgm:pt modelId="{1853C412-BBAB-4843-85AC-FDB34E880562}" type="pres">
      <dgm:prSet presAssocID="{1729A604-42CE-4A94-AA23-DF8C45FBE25F}" presName="parentShp" presStyleLbl="node1" presStyleIdx="1" presStyleCnt="3">
        <dgm:presLayoutVars>
          <dgm:bulletEnabled val="1"/>
        </dgm:presLayoutVars>
      </dgm:prSet>
      <dgm:spPr/>
      <dgm:t>
        <a:bodyPr/>
        <a:lstStyle/>
        <a:p>
          <a:endParaRPr lang="tr-TR"/>
        </a:p>
      </dgm:t>
    </dgm:pt>
    <dgm:pt modelId="{D98D59B6-1CBE-46D1-8500-80E204D28715}" type="pres">
      <dgm:prSet presAssocID="{1729A604-42CE-4A94-AA23-DF8C45FBE25F}" presName="childShp" presStyleLbl="bgAccFollowNode1" presStyleIdx="1" presStyleCnt="3">
        <dgm:presLayoutVars>
          <dgm:bulletEnabled val="1"/>
        </dgm:presLayoutVars>
      </dgm:prSet>
      <dgm:spPr/>
      <dgm:t>
        <a:bodyPr/>
        <a:lstStyle/>
        <a:p>
          <a:endParaRPr lang="tr-TR"/>
        </a:p>
      </dgm:t>
    </dgm:pt>
    <dgm:pt modelId="{9912435D-B103-4FF2-9465-D5B23DA9C691}" type="pres">
      <dgm:prSet presAssocID="{31F07E90-D4BB-498B-8F74-C8011A5F527F}" presName="spacing" presStyleCnt="0"/>
      <dgm:spPr/>
    </dgm:pt>
    <dgm:pt modelId="{BD00B69E-2E64-4BE0-B77C-1DBE513FD149}" type="pres">
      <dgm:prSet presAssocID="{B7124808-7FF4-4209-87D5-D06D9218607F}" presName="linNode" presStyleCnt="0"/>
      <dgm:spPr/>
    </dgm:pt>
    <dgm:pt modelId="{553C7844-30B8-4E7A-9F8F-ED3ECB393D3D}" type="pres">
      <dgm:prSet presAssocID="{B7124808-7FF4-4209-87D5-D06D9218607F}" presName="parentShp" presStyleLbl="node1" presStyleIdx="2" presStyleCnt="3">
        <dgm:presLayoutVars>
          <dgm:bulletEnabled val="1"/>
        </dgm:presLayoutVars>
      </dgm:prSet>
      <dgm:spPr/>
      <dgm:t>
        <a:bodyPr/>
        <a:lstStyle/>
        <a:p>
          <a:endParaRPr lang="tr-TR"/>
        </a:p>
      </dgm:t>
    </dgm:pt>
    <dgm:pt modelId="{4A162072-0352-4CCD-A51C-FE6254B10B02}" type="pres">
      <dgm:prSet presAssocID="{B7124808-7FF4-4209-87D5-D06D9218607F}" presName="childShp" presStyleLbl="bgAccFollowNode1" presStyleIdx="2" presStyleCnt="3">
        <dgm:presLayoutVars>
          <dgm:bulletEnabled val="1"/>
        </dgm:presLayoutVars>
      </dgm:prSet>
      <dgm:spPr/>
      <dgm:t>
        <a:bodyPr/>
        <a:lstStyle/>
        <a:p>
          <a:endParaRPr lang="tr-TR"/>
        </a:p>
      </dgm:t>
    </dgm:pt>
  </dgm:ptLst>
  <dgm:cxnLst>
    <dgm:cxn modelId="{E00CE899-1C1B-4F27-8BBE-B427782EDFE5}" srcId="{97CA28BD-4F70-4311-BA21-ECA7917F0199}" destId="{1729A604-42CE-4A94-AA23-DF8C45FBE25F}" srcOrd="1" destOrd="0" parTransId="{7A0893C9-D0B0-48BE-AA78-729855703D8E}" sibTransId="{31F07E90-D4BB-498B-8F74-C8011A5F527F}"/>
    <dgm:cxn modelId="{E5C59BDB-7069-40CD-9126-55D5DCD4E595}" type="presOf" srcId="{B7124808-7FF4-4209-87D5-D06D9218607F}" destId="{553C7844-30B8-4E7A-9F8F-ED3ECB393D3D}" srcOrd="0" destOrd="0" presId="urn:microsoft.com/office/officeart/2005/8/layout/vList6"/>
    <dgm:cxn modelId="{61375D3D-E4A0-48D7-A34A-D6C09E0E5638}" type="presOf" srcId="{A4D11385-DA34-4AF8-8A37-609065F08673}" destId="{09A46417-442A-4096-8416-5C6F49A87DB4}" srcOrd="0" destOrd="0" presId="urn:microsoft.com/office/officeart/2005/8/layout/vList6"/>
    <dgm:cxn modelId="{39E5FC7A-483B-4676-8B22-A969664B1247}" srcId="{97CA28BD-4F70-4311-BA21-ECA7917F0199}" destId="{11A0166D-5CB8-44A2-B26E-06134EC8D681}" srcOrd="0" destOrd="0" parTransId="{15B80D2C-874B-4336-85C7-061A45B22372}" sibTransId="{25988763-5D3C-4F03-935F-F3E4E6583667}"/>
    <dgm:cxn modelId="{C2CC178C-89B2-4ABC-8D8E-7C6FD3D7F6C0}" type="presOf" srcId="{1729A604-42CE-4A94-AA23-DF8C45FBE25F}" destId="{1853C412-BBAB-4843-85AC-FDB34E880562}" srcOrd="0" destOrd="0" presId="urn:microsoft.com/office/officeart/2005/8/layout/vList6"/>
    <dgm:cxn modelId="{8E9CBA04-F453-44D8-AFEC-09A65D2041A3}" type="presOf" srcId="{97CA28BD-4F70-4311-BA21-ECA7917F0199}" destId="{BB542B37-E34F-464D-9312-0667FC079B15}" srcOrd="0" destOrd="0" presId="urn:microsoft.com/office/officeart/2005/8/layout/vList6"/>
    <dgm:cxn modelId="{D9DAC902-E3EF-4600-8E92-D101C255C9C3}" srcId="{B7124808-7FF4-4209-87D5-D06D9218607F}" destId="{3189DD68-77AD-4CB4-B5BC-6628C6CC650A}" srcOrd="0" destOrd="0" parTransId="{BFF87C4B-29CA-4D1C-95ED-6EF763AD30B9}" sibTransId="{B51E7E10-5FF0-4D5B-9C8F-7CD4E332A8C1}"/>
    <dgm:cxn modelId="{63BB958C-AFF9-488D-BC40-862E2B3ADD5D}" srcId="{97CA28BD-4F70-4311-BA21-ECA7917F0199}" destId="{B7124808-7FF4-4209-87D5-D06D9218607F}" srcOrd="2" destOrd="0" parTransId="{42BF792F-D6FD-45BC-A488-3EB261E83AFC}" sibTransId="{5708D640-83CC-4A23-B288-E4461771D178}"/>
    <dgm:cxn modelId="{E6E040F7-01DE-4DCA-BCF5-0E8200D7372A}" type="presOf" srcId="{EF5CA3FD-B0CA-40E6-B7A6-8B04D6B971D0}" destId="{D98D59B6-1CBE-46D1-8500-80E204D28715}" srcOrd="0" destOrd="0" presId="urn:microsoft.com/office/officeart/2005/8/layout/vList6"/>
    <dgm:cxn modelId="{FCDB2C40-164A-4C98-9781-83C3B45945B2}" srcId="{11A0166D-5CB8-44A2-B26E-06134EC8D681}" destId="{A4D11385-DA34-4AF8-8A37-609065F08673}" srcOrd="0" destOrd="0" parTransId="{713C3056-64C1-47E0-9BC2-09CE183E6F39}" sibTransId="{569EC17A-D032-4B2F-ABC5-209796B7C864}"/>
    <dgm:cxn modelId="{0EAE9CC9-E55A-4E31-A994-4D94F3ACA926}" type="presOf" srcId="{3189DD68-77AD-4CB4-B5BC-6628C6CC650A}" destId="{4A162072-0352-4CCD-A51C-FE6254B10B02}" srcOrd="0" destOrd="0" presId="urn:microsoft.com/office/officeart/2005/8/layout/vList6"/>
    <dgm:cxn modelId="{8308E7A1-D906-444B-A795-6ACAB4D41079}" srcId="{1729A604-42CE-4A94-AA23-DF8C45FBE25F}" destId="{D633F867-71B9-45CC-9AC9-1FD0F5996140}" srcOrd="1" destOrd="0" parTransId="{CB0D3AB8-33BC-4E92-A6F9-FF71167113A2}" sibTransId="{E7B9036C-6349-47C0-812B-F8E267FFD35C}"/>
    <dgm:cxn modelId="{37A56E59-BE11-4783-B45B-EA28A6938D0E}" type="presOf" srcId="{11A0166D-5CB8-44A2-B26E-06134EC8D681}" destId="{3408FF60-BC54-4063-B627-52561477ED2B}" srcOrd="0" destOrd="0" presId="urn:microsoft.com/office/officeart/2005/8/layout/vList6"/>
    <dgm:cxn modelId="{421BD604-4A7F-41DE-A210-2BD573D39ADE}" srcId="{1729A604-42CE-4A94-AA23-DF8C45FBE25F}" destId="{EF5CA3FD-B0CA-40E6-B7A6-8B04D6B971D0}" srcOrd="0" destOrd="0" parTransId="{6A006F1F-1CB1-4919-A010-97B9795AA308}" sibTransId="{0E390F30-CC71-4C07-87D2-559206F8FC68}"/>
    <dgm:cxn modelId="{FB054B14-332A-4729-AD12-62B8F20487C1}" type="presOf" srcId="{D633F867-71B9-45CC-9AC9-1FD0F5996140}" destId="{D98D59B6-1CBE-46D1-8500-80E204D28715}" srcOrd="0" destOrd="1" presId="urn:microsoft.com/office/officeart/2005/8/layout/vList6"/>
    <dgm:cxn modelId="{A13A8C78-4B61-497A-8FF2-0E4D65AE283D}" type="presParOf" srcId="{BB542B37-E34F-464D-9312-0667FC079B15}" destId="{31984A60-880B-4104-9167-20E38355F3F6}" srcOrd="0" destOrd="0" presId="urn:microsoft.com/office/officeart/2005/8/layout/vList6"/>
    <dgm:cxn modelId="{947DC674-AE19-4F5B-B0EF-D4D814E57FBE}" type="presParOf" srcId="{31984A60-880B-4104-9167-20E38355F3F6}" destId="{3408FF60-BC54-4063-B627-52561477ED2B}" srcOrd="0" destOrd="0" presId="urn:microsoft.com/office/officeart/2005/8/layout/vList6"/>
    <dgm:cxn modelId="{02F483FA-CDB7-4823-B263-9070CE3BF133}" type="presParOf" srcId="{31984A60-880B-4104-9167-20E38355F3F6}" destId="{09A46417-442A-4096-8416-5C6F49A87DB4}" srcOrd="1" destOrd="0" presId="urn:microsoft.com/office/officeart/2005/8/layout/vList6"/>
    <dgm:cxn modelId="{5B5E14B4-5BBD-442F-A0D5-A13E511B2D7E}" type="presParOf" srcId="{BB542B37-E34F-464D-9312-0667FC079B15}" destId="{151DF302-C8BD-4F32-8964-1F6450B7F212}" srcOrd="1" destOrd="0" presId="urn:microsoft.com/office/officeart/2005/8/layout/vList6"/>
    <dgm:cxn modelId="{96331416-D4D1-4F38-896F-3C931B74DBF5}" type="presParOf" srcId="{BB542B37-E34F-464D-9312-0667FC079B15}" destId="{1A13A805-EA91-4800-A440-D4631CA33496}" srcOrd="2" destOrd="0" presId="urn:microsoft.com/office/officeart/2005/8/layout/vList6"/>
    <dgm:cxn modelId="{4F56190A-6D5F-4A9F-9209-401509E9385E}" type="presParOf" srcId="{1A13A805-EA91-4800-A440-D4631CA33496}" destId="{1853C412-BBAB-4843-85AC-FDB34E880562}" srcOrd="0" destOrd="0" presId="urn:microsoft.com/office/officeart/2005/8/layout/vList6"/>
    <dgm:cxn modelId="{33B59D20-4D4E-424E-AFD9-CC7DD82FF967}" type="presParOf" srcId="{1A13A805-EA91-4800-A440-D4631CA33496}" destId="{D98D59B6-1CBE-46D1-8500-80E204D28715}" srcOrd="1" destOrd="0" presId="urn:microsoft.com/office/officeart/2005/8/layout/vList6"/>
    <dgm:cxn modelId="{F392EE52-4AB7-4B17-A1F8-7BFF1D465E4D}" type="presParOf" srcId="{BB542B37-E34F-464D-9312-0667FC079B15}" destId="{9912435D-B103-4FF2-9465-D5B23DA9C691}" srcOrd="3" destOrd="0" presId="urn:microsoft.com/office/officeart/2005/8/layout/vList6"/>
    <dgm:cxn modelId="{4988C9C1-725C-4F6D-8E85-5D1247668A72}" type="presParOf" srcId="{BB542B37-E34F-464D-9312-0667FC079B15}" destId="{BD00B69E-2E64-4BE0-B77C-1DBE513FD149}" srcOrd="4" destOrd="0" presId="urn:microsoft.com/office/officeart/2005/8/layout/vList6"/>
    <dgm:cxn modelId="{F3A72B0D-C0C3-4011-8875-154B78FDD153}" type="presParOf" srcId="{BD00B69E-2E64-4BE0-B77C-1DBE513FD149}" destId="{553C7844-30B8-4E7A-9F8F-ED3ECB393D3D}" srcOrd="0" destOrd="0" presId="urn:microsoft.com/office/officeart/2005/8/layout/vList6"/>
    <dgm:cxn modelId="{F61430E2-A339-4940-BAD6-8484CCE5D1B1}" type="presParOf" srcId="{BD00B69E-2E64-4BE0-B77C-1DBE513FD149}" destId="{4A162072-0352-4CCD-A51C-FE6254B10B02}"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AEEACD-57EA-4075-9D5E-CC69E3366991}" type="doc">
      <dgm:prSet loTypeId="urn:microsoft.com/office/officeart/2005/8/layout/equation1" loCatId="process" qsTypeId="urn:microsoft.com/office/officeart/2005/8/quickstyle/simple1" qsCatId="simple" csTypeId="urn:microsoft.com/office/officeart/2005/8/colors/accent1_2" csCatId="accent1" phldr="1"/>
      <dgm:spPr/>
    </dgm:pt>
    <dgm:pt modelId="{0A5F9E09-253F-4E26-98D8-1548AF195ED4}">
      <dgm:prSet phldrT="[Metin]" custT="1"/>
      <dgm:spPr/>
      <dgm:t>
        <a:bodyPr/>
        <a:lstStyle/>
        <a:p>
          <a:r>
            <a:rPr lang="tr-TR" sz="1800" dirty="0" smtClean="0"/>
            <a:t>ÖSYM’nin verdiği başlangıç puanı</a:t>
          </a:r>
          <a:endParaRPr lang="tr-TR" sz="1800" dirty="0"/>
        </a:p>
      </dgm:t>
    </dgm:pt>
    <dgm:pt modelId="{F3383D85-1562-4C16-94C0-2912760C40BD}" type="parTrans" cxnId="{AF58B664-1BE8-4B27-92B3-A5B08B96E25A}">
      <dgm:prSet/>
      <dgm:spPr/>
      <dgm:t>
        <a:bodyPr/>
        <a:lstStyle/>
        <a:p>
          <a:endParaRPr lang="tr-TR" sz="1800"/>
        </a:p>
      </dgm:t>
    </dgm:pt>
    <dgm:pt modelId="{5196BDC5-1E64-4584-9327-57873313E486}" type="sibTrans" cxnId="{AF58B664-1BE8-4B27-92B3-A5B08B96E25A}">
      <dgm:prSet custT="1"/>
      <dgm:spPr/>
      <dgm:t>
        <a:bodyPr/>
        <a:lstStyle/>
        <a:p>
          <a:endParaRPr lang="tr-TR" sz="1800"/>
        </a:p>
      </dgm:t>
    </dgm:pt>
    <dgm:pt modelId="{D69026A7-9F92-408B-8F8A-495F5023E71E}">
      <dgm:prSet phldrT="[Metin]" custT="1"/>
      <dgm:spPr/>
      <dgm:t>
        <a:bodyPr/>
        <a:lstStyle/>
        <a:p>
          <a:r>
            <a:rPr lang="tr-TR" sz="1800" dirty="0" smtClean="0"/>
            <a:t>Yerleştirme Puanı</a:t>
          </a:r>
          <a:endParaRPr lang="tr-TR" sz="1800" dirty="0"/>
        </a:p>
      </dgm:t>
    </dgm:pt>
    <dgm:pt modelId="{42E773C1-771C-4933-9F4B-C600E909CB98}" type="parTrans" cxnId="{5648DC62-D1A4-4DC4-8506-5B25C787FE2E}">
      <dgm:prSet/>
      <dgm:spPr/>
      <dgm:t>
        <a:bodyPr/>
        <a:lstStyle/>
        <a:p>
          <a:endParaRPr lang="tr-TR" sz="1800"/>
        </a:p>
      </dgm:t>
    </dgm:pt>
    <dgm:pt modelId="{25ED1C2E-48D9-4750-89B4-BB3124C6E4E2}" type="sibTrans" cxnId="{5648DC62-D1A4-4DC4-8506-5B25C787FE2E}">
      <dgm:prSet/>
      <dgm:spPr/>
      <dgm:t>
        <a:bodyPr/>
        <a:lstStyle/>
        <a:p>
          <a:endParaRPr lang="tr-TR" sz="1800"/>
        </a:p>
      </dgm:t>
    </dgm:pt>
    <dgm:pt modelId="{C80BA742-C790-421C-ACE6-AA65D7DC9963}">
      <dgm:prSet phldrT="[Metin]" custT="1"/>
      <dgm:spPr/>
      <dgm:t>
        <a:bodyPr/>
        <a:lstStyle/>
        <a:p>
          <a:r>
            <a:rPr lang="tr-TR" sz="1800" dirty="0" smtClean="0"/>
            <a:t> </a:t>
          </a:r>
          <a:r>
            <a:rPr lang="tr-TR" sz="1800" dirty="0" err="1" smtClean="0"/>
            <a:t>TYT’den</a:t>
          </a:r>
          <a:r>
            <a:rPr lang="tr-TR" sz="1800" dirty="0" smtClean="0"/>
            <a:t> alınacak ham puan</a:t>
          </a:r>
          <a:endParaRPr lang="tr-TR" sz="1800" dirty="0"/>
        </a:p>
      </dgm:t>
    </dgm:pt>
    <dgm:pt modelId="{CE991583-DE7C-4F67-AFBB-9714A67F989D}" type="sibTrans" cxnId="{30FD2464-8B78-41F7-96DC-8989D31178E4}">
      <dgm:prSet custT="1"/>
      <dgm:spPr/>
      <dgm:t>
        <a:bodyPr/>
        <a:lstStyle/>
        <a:p>
          <a:endParaRPr lang="tr-TR" sz="1800"/>
        </a:p>
      </dgm:t>
    </dgm:pt>
    <dgm:pt modelId="{53944E38-ABC2-40CA-9143-6087DC40575B}" type="parTrans" cxnId="{30FD2464-8B78-41F7-96DC-8989D31178E4}">
      <dgm:prSet/>
      <dgm:spPr/>
      <dgm:t>
        <a:bodyPr/>
        <a:lstStyle/>
        <a:p>
          <a:endParaRPr lang="tr-TR" sz="1800"/>
        </a:p>
      </dgm:t>
    </dgm:pt>
    <dgm:pt modelId="{BF00049D-7C28-466E-9808-55DDFD291F10}">
      <dgm:prSet phldrT="[Metin]" custT="1"/>
      <dgm:spPr/>
      <dgm:t>
        <a:bodyPr/>
        <a:lstStyle/>
        <a:p>
          <a:r>
            <a:rPr lang="tr-TR" sz="1800" dirty="0" smtClean="0"/>
            <a:t>Diploma notu katkısı</a:t>
          </a:r>
          <a:endParaRPr lang="tr-TR" sz="1800" dirty="0"/>
        </a:p>
      </dgm:t>
    </dgm:pt>
    <dgm:pt modelId="{14B48E4F-6671-4E87-A27A-8CA109162186}" type="parTrans" cxnId="{4EC3DD59-AE89-4827-98EE-E83F70B4A29A}">
      <dgm:prSet/>
      <dgm:spPr/>
      <dgm:t>
        <a:bodyPr/>
        <a:lstStyle/>
        <a:p>
          <a:endParaRPr lang="tr-TR" sz="1800"/>
        </a:p>
      </dgm:t>
    </dgm:pt>
    <dgm:pt modelId="{371F89F7-4729-487A-8AFF-62C57EB4CA9F}" type="sibTrans" cxnId="{4EC3DD59-AE89-4827-98EE-E83F70B4A29A}">
      <dgm:prSet custT="1"/>
      <dgm:spPr/>
      <dgm:t>
        <a:bodyPr/>
        <a:lstStyle/>
        <a:p>
          <a:endParaRPr lang="tr-TR" sz="1800"/>
        </a:p>
      </dgm:t>
    </dgm:pt>
    <dgm:pt modelId="{4DA5706C-4F89-4CB7-87DC-99E78FB4D10C}" type="pres">
      <dgm:prSet presAssocID="{2AAEEACD-57EA-4075-9D5E-CC69E3366991}" presName="linearFlow" presStyleCnt="0">
        <dgm:presLayoutVars>
          <dgm:dir/>
          <dgm:resizeHandles val="exact"/>
        </dgm:presLayoutVars>
      </dgm:prSet>
      <dgm:spPr/>
    </dgm:pt>
    <dgm:pt modelId="{349CB33C-11C5-4EEB-B906-4132BD499E38}" type="pres">
      <dgm:prSet presAssocID="{0A5F9E09-253F-4E26-98D8-1548AF195ED4}" presName="node" presStyleLbl="node1" presStyleIdx="0" presStyleCnt="4" custScaleX="114137" custScaleY="108589">
        <dgm:presLayoutVars>
          <dgm:bulletEnabled val="1"/>
        </dgm:presLayoutVars>
      </dgm:prSet>
      <dgm:spPr/>
      <dgm:t>
        <a:bodyPr/>
        <a:lstStyle/>
        <a:p>
          <a:endParaRPr lang="tr-TR"/>
        </a:p>
      </dgm:t>
    </dgm:pt>
    <dgm:pt modelId="{2A8F54FC-118E-4107-B29A-27A945ABF975}" type="pres">
      <dgm:prSet presAssocID="{5196BDC5-1E64-4584-9327-57873313E486}" presName="spacerL" presStyleCnt="0"/>
      <dgm:spPr/>
    </dgm:pt>
    <dgm:pt modelId="{CDB2BBAA-6906-48E7-9C53-557E1A8610C6}" type="pres">
      <dgm:prSet presAssocID="{5196BDC5-1E64-4584-9327-57873313E486}" presName="sibTrans" presStyleLbl="sibTrans2D1" presStyleIdx="0" presStyleCnt="3"/>
      <dgm:spPr/>
      <dgm:t>
        <a:bodyPr/>
        <a:lstStyle/>
        <a:p>
          <a:endParaRPr lang="tr-TR"/>
        </a:p>
      </dgm:t>
    </dgm:pt>
    <dgm:pt modelId="{74294C20-68D2-4978-A382-6B13DA0C8A60}" type="pres">
      <dgm:prSet presAssocID="{5196BDC5-1E64-4584-9327-57873313E486}" presName="spacerR" presStyleCnt="0"/>
      <dgm:spPr/>
    </dgm:pt>
    <dgm:pt modelId="{8384C771-FE59-41D2-A57A-4F87D213EE81}" type="pres">
      <dgm:prSet presAssocID="{C80BA742-C790-421C-ACE6-AA65D7DC9963}" presName="node" presStyleLbl="node1" presStyleIdx="1" presStyleCnt="4" custScaleX="99044" custScaleY="107615">
        <dgm:presLayoutVars>
          <dgm:bulletEnabled val="1"/>
        </dgm:presLayoutVars>
      </dgm:prSet>
      <dgm:spPr/>
      <dgm:t>
        <a:bodyPr/>
        <a:lstStyle/>
        <a:p>
          <a:endParaRPr lang="tr-TR"/>
        </a:p>
      </dgm:t>
    </dgm:pt>
    <dgm:pt modelId="{FCDBB2FE-77A4-42DA-AAB3-A85F0706AE68}" type="pres">
      <dgm:prSet presAssocID="{CE991583-DE7C-4F67-AFBB-9714A67F989D}" presName="spacerL" presStyleCnt="0"/>
      <dgm:spPr/>
    </dgm:pt>
    <dgm:pt modelId="{97FC3484-0866-471B-BE27-68AC809C4C1D}" type="pres">
      <dgm:prSet presAssocID="{CE991583-DE7C-4F67-AFBB-9714A67F989D}" presName="sibTrans" presStyleLbl="sibTrans2D1" presStyleIdx="1" presStyleCnt="3"/>
      <dgm:spPr/>
      <dgm:t>
        <a:bodyPr/>
        <a:lstStyle/>
        <a:p>
          <a:endParaRPr lang="tr-TR"/>
        </a:p>
      </dgm:t>
    </dgm:pt>
    <dgm:pt modelId="{9EB047BC-7D04-450A-A600-849610558F5C}" type="pres">
      <dgm:prSet presAssocID="{CE991583-DE7C-4F67-AFBB-9714A67F989D}" presName="spacerR" presStyleCnt="0"/>
      <dgm:spPr/>
    </dgm:pt>
    <dgm:pt modelId="{AECC23A4-B238-41B1-AE2E-3F3D05E32764}" type="pres">
      <dgm:prSet presAssocID="{BF00049D-7C28-466E-9808-55DDFD291F10}" presName="node" presStyleLbl="node1" presStyleIdx="2" presStyleCnt="4">
        <dgm:presLayoutVars>
          <dgm:bulletEnabled val="1"/>
        </dgm:presLayoutVars>
      </dgm:prSet>
      <dgm:spPr/>
      <dgm:t>
        <a:bodyPr/>
        <a:lstStyle/>
        <a:p>
          <a:endParaRPr lang="tr-TR"/>
        </a:p>
      </dgm:t>
    </dgm:pt>
    <dgm:pt modelId="{0108E941-148F-46CA-A7FC-87BF3B0CD1C1}" type="pres">
      <dgm:prSet presAssocID="{371F89F7-4729-487A-8AFF-62C57EB4CA9F}" presName="spacerL" presStyleCnt="0"/>
      <dgm:spPr/>
    </dgm:pt>
    <dgm:pt modelId="{8E8B6D0B-03FF-4B78-8492-BE9689B04B9B}" type="pres">
      <dgm:prSet presAssocID="{371F89F7-4729-487A-8AFF-62C57EB4CA9F}" presName="sibTrans" presStyleLbl="sibTrans2D1" presStyleIdx="2" presStyleCnt="3"/>
      <dgm:spPr/>
      <dgm:t>
        <a:bodyPr/>
        <a:lstStyle/>
        <a:p>
          <a:endParaRPr lang="tr-TR"/>
        </a:p>
      </dgm:t>
    </dgm:pt>
    <dgm:pt modelId="{D8F75B71-CD85-4F43-9C9C-DBC0213C48D2}" type="pres">
      <dgm:prSet presAssocID="{371F89F7-4729-487A-8AFF-62C57EB4CA9F}" presName="spacerR" presStyleCnt="0"/>
      <dgm:spPr/>
    </dgm:pt>
    <dgm:pt modelId="{47FD282E-60B8-41B5-B271-30A3AE740A8F}" type="pres">
      <dgm:prSet presAssocID="{D69026A7-9F92-408B-8F8A-495F5023E71E}" presName="node" presStyleLbl="node1" presStyleIdx="3" presStyleCnt="4" custScaleX="99953" custScaleY="99563">
        <dgm:presLayoutVars>
          <dgm:bulletEnabled val="1"/>
        </dgm:presLayoutVars>
      </dgm:prSet>
      <dgm:spPr/>
      <dgm:t>
        <a:bodyPr/>
        <a:lstStyle/>
        <a:p>
          <a:endParaRPr lang="tr-TR"/>
        </a:p>
      </dgm:t>
    </dgm:pt>
  </dgm:ptLst>
  <dgm:cxnLst>
    <dgm:cxn modelId="{5648DC62-D1A4-4DC4-8506-5B25C787FE2E}" srcId="{2AAEEACD-57EA-4075-9D5E-CC69E3366991}" destId="{D69026A7-9F92-408B-8F8A-495F5023E71E}" srcOrd="3" destOrd="0" parTransId="{42E773C1-771C-4933-9F4B-C600E909CB98}" sibTransId="{25ED1C2E-48D9-4750-89B4-BB3124C6E4E2}"/>
    <dgm:cxn modelId="{F15E50E6-6F8D-4D26-8348-EE8DF7E83F59}" type="presOf" srcId="{CE991583-DE7C-4F67-AFBB-9714A67F989D}" destId="{97FC3484-0866-471B-BE27-68AC809C4C1D}" srcOrd="0" destOrd="0" presId="urn:microsoft.com/office/officeart/2005/8/layout/equation1"/>
    <dgm:cxn modelId="{30FD2464-8B78-41F7-96DC-8989D31178E4}" srcId="{2AAEEACD-57EA-4075-9D5E-CC69E3366991}" destId="{C80BA742-C790-421C-ACE6-AA65D7DC9963}" srcOrd="1" destOrd="0" parTransId="{53944E38-ABC2-40CA-9143-6087DC40575B}" sibTransId="{CE991583-DE7C-4F67-AFBB-9714A67F989D}"/>
    <dgm:cxn modelId="{9240A2F9-3836-4AA5-B6FC-60D64AD8708E}" type="presOf" srcId="{C80BA742-C790-421C-ACE6-AA65D7DC9963}" destId="{8384C771-FE59-41D2-A57A-4F87D213EE81}" srcOrd="0" destOrd="0" presId="urn:microsoft.com/office/officeart/2005/8/layout/equation1"/>
    <dgm:cxn modelId="{CFDB8679-DCB1-4B10-B338-E4526F41D97A}" type="presOf" srcId="{371F89F7-4729-487A-8AFF-62C57EB4CA9F}" destId="{8E8B6D0B-03FF-4B78-8492-BE9689B04B9B}" srcOrd="0" destOrd="0" presId="urn:microsoft.com/office/officeart/2005/8/layout/equation1"/>
    <dgm:cxn modelId="{E3DD111E-1943-416A-944A-F58123F14C1F}" type="presOf" srcId="{D69026A7-9F92-408B-8F8A-495F5023E71E}" destId="{47FD282E-60B8-41B5-B271-30A3AE740A8F}" srcOrd="0" destOrd="0" presId="urn:microsoft.com/office/officeart/2005/8/layout/equation1"/>
    <dgm:cxn modelId="{4EC3DD59-AE89-4827-98EE-E83F70B4A29A}" srcId="{2AAEEACD-57EA-4075-9D5E-CC69E3366991}" destId="{BF00049D-7C28-466E-9808-55DDFD291F10}" srcOrd="2" destOrd="0" parTransId="{14B48E4F-6671-4E87-A27A-8CA109162186}" sibTransId="{371F89F7-4729-487A-8AFF-62C57EB4CA9F}"/>
    <dgm:cxn modelId="{CB886A4E-DA9C-4A23-A7C5-5CB0D9670AA3}" type="presOf" srcId="{BF00049D-7C28-466E-9808-55DDFD291F10}" destId="{AECC23A4-B238-41B1-AE2E-3F3D05E32764}" srcOrd="0" destOrd="0" presId="urn:microsoft.com/office/officeart/2005/8/layout/equation1"/>
    <dgm:cxn modelId="{0FB0E43B-E3DF-4D44-A5AC-C43445078556}" type="presOf" srcId="{5196BDC5-1E64-4584-9327-57873313E486}" destId="{CDB2BBAA-6906-48E7-9C53-557E1A8610C6}" srcOrd="0" destOrd="0" presId="urn:microsoft.com/office/officeart/2005/8/layout/equation1"/>
    <dgm:cxn modelId="{5C80C028-D1DB-4727-99B7-34A89D764139}" type="presOf" srcId="{2AAEEACD-57EA-4075-9D5E-CC69E3366991}" destId="{4DA5706C-4F89-4CB7-87DC-99E78FB4D10C}" srcOrd="0" destOrd="0" presId="urn:microsoft.com/office/officeart/2005/8/layout/equation1"/>
    <dgm:cxn modelId="{AF58B664-1BE8-4B27-92B3-A5B08B96E25A}" srcId="{2AAEEACD-57EA-4075-9D5E-CC69E3366991}" destId="{0A5F9E09-253F-4E26-98D8-1548AF195ED4}" srcOrd="0" destOrd="0" parTransId="{F3383D85-1562-4C16-94C0-2912760C40BD}" sibTransId="{5196BDC5-1E64-4584-9327-57873313E486}"/>
    <dgm:cxn modelId="{3D9421D2-A477-4376-93CB-48290CC7A473}" type="presOf" srcId="{0A5F9E09-253F-4E26-98D8-1548AF195ED4}" destId="{349CB33C-11C5-4EEB-B906-4132BD499E38}" srcOrd="0" destOrd="0" presId="urn:microsoft.com/office/officeart/2005/8/layout/equation1"/>
    <dgm:cxn modelId="{E2F7AFA4-DD73-4863-9F48-4746D97507E0}" type="presParOf" srcId="{4DA5706C-4F89-4CB7-87DC-99E78FB4D10C}" destId="{349CB33C-11C5-4EEB-B906-4132BD499E38}" srcOrd="0" destOrd="0" presId="urn:microsoft.com/office/officeart/2005/8/layout/equation1"/>
    <dgm:cxn modelId="{EC5F3100-595C-4D05-9CCE-48A331B872EA}" type="presParOf" srcId="{4DA5706C-4F89-4CB7-87DC-99E78FB4D10C}" destId="{2A8F54FC-118E-4107-B29A-27A945ABF975}" srcOrd="1" destOrd="0" presId="urn:microsoft.com/office/officeart/2005/8/layout/equation1"/>
    <dgm:cxn modelId="{CC832FC4-73E5-44FC-B122-C3CB24A3CFAA}" type="presParOf" srcId="{4DA5706C-4F89-4CB7-87DC-99E78FB4D10C}" destId="{CDB2BBAA-6906-48E7-9C53-557E1A8610C6}" srcOrd="2" destOrd="0" presId="urn:microsoft.com/office/officeart/2005/8/layout/equation1"/>
    <dgm:cxn modelId="{8B0E830F-222A-44D9-8236-F862FE1FFB8D}" type="presParOf" srcId="{4DA5706C-4F89-4CB7-87DC-99E78FB4D10C}" destId="{74294C20-68D2-4978-A382-6B13DA0C8A60}" srcOrd="3" destOrd="0" presId="urn:microsoft.com/office/officeart/2005/8/layout/equation1"/>
    <dgm:cxn modelId="{890BB5F3-AA10-4163-A7F6-FA41311D6DDB}" type="presParOf" srcId="{4DA5706C-4F89-4CB7-87DC-99E78FB4D10C}" destId="{8384C771-FE59-41D2-A57A-4F87D213EE81}" srcOrd="4" destOrd="0" presId="urn:microsoft.com/office/officeart/2005/8/layout/equation1"/>
    <dgm:cxn modelId="{BFD9A11F-062D-41B6-8EDC-F14BDD24FAA3}" type="presParOf" srcId="{4DA5706C-4F89-4CB7-87DC-99E78FB4D10C}" destId="{FCDBB2FE-77A4-42DA-AAB3-A85F0706AE68}" srcOrd="5" destOrd="0" presId="urn:microsoft.com/office/officeart/2005/8/layout/equation1"/>
    <dgm:cxn modelId="{687BD063-D6F6-4528-92A4-A30F630914F3}" type="presParOf" srcId="{4DA5706C-4F89-4CB7-87DC-99E78FB4D10C}" destId="{97FC3484-0866-471B-BE27-68AC809C4C1D}" srcOrd="6" destOrd="0" presId="urn:microsoft.com/office/officeart/2005/8/layout/equation1"/>
    <dgm:cxn modelId="{C38C21C7-0ED1-447E-9316-91A95E244EBA}" type="presParOf" srcId="{4DA5706C-4F89-4CB7-87DC-99E78FB4D10C}" destId="{9EB047BC-7D04-450A-A600-849610558F5C}" srcOrd="7" destOrd="0" presId="urn:microsoft.com/office/officeart/2005/8/layout/equation1"/>
    <dgm:cxn modelId="{4A0A9079-3F25-42B5-8ED4-A9A5D7532871}" type="presParOf" srcId="{4DA5706C-4F89-4CB7-87DC-99E78FB4D10C}" destId="{AECC23A4-B238-41B1-AE2E-3F3D05E32764}" srcOrd="8" destOrd="0" presId="urn:microsoft.com/office/officeart/2005/8/layout/equation1"/>
    <dgm:cxn modelId="{F761899C-4EEC-4ED8-BD5F-2388E6B047B9}" type="presParOf" srcId="{4DA5706C-4F89-4CB7-87DC-99E78FB4D10C}" destId="{0108E941-148F-46CA-A7FC-87BF3B0CD1C1}" srcOrd="9" destOrd="0" presId="urn:microsoft.com/office/officeart/2005/8/layout/equation1"/>
    <dgm:cxn modelId="{AABAB427-A98F-4096-BC00-7D70F0A41E41}" type="presParOf" srcId="{4DA5706C-4F89-4CB7-87DC-99E78FB4D10C}" destId="{8E8B6D0B-03FF-4B78-8492-BE9689B04B9B}" srcOrd="10" destOrd="0" presId="urn:microsoft.com/office/officeart/2005/8/layout/equation1"/>
    <dgm:cxn modelId="{6ED4D68B-ECD6-42B8-8535-02CDAA420F58}" type="presParOf" srcId="{4DA5706C-4F89-4CB7-87DC-99E78FB4D10C}" destId="{D8F75B71-CD85-4F43-9C9C-DBC0213C48D2}" srcOrd="11" destOrd="0" presId="urn:microsoft.com/office/officeart/2005/8/layout/equation1"/>
    <dgm:cxn modelId="{65534B46-41EF-450A-AFDC-6A0D3F7C613F}" type="presParOf" srcId="{4DA5706C-4F89-4CB7-87DC-99E78FB4D10C}" destId="{47FD282E-60B8-41B5-B271-30A3AE740A8F}" srcOrd="12"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AEEACD-57EA-4075-9D5E-CC69E3366991}" type="doc">
      <dgm:prSet loTypeId="urn:microsoft.com/office/officeart/2005/8/layout/equation1" loCatId="process" qsTypeId="urn:microsoft.com/office/officeart/2005/8/quickstyle/simple1" qsCatId="simple" csTypeId="urn:microsoft.com/office/officeart/2005/8/colors/accent1_2" csCatId="accent1" phldr="1"/>
      <dgm:spPr/>
    </dgm:pt>
    <dgm:pt modelId="{0A5F9E09-253F-4E26-98D8-1548AF195ED4}">
      <dgm:prSet phldrT="[Metin]" custT="1"/>
      <dgm:spPr/>
      <dgm:t>
        <a:bodyPr/>
        <a:lstStyle/>
        <a:p>
          <a:r>
            <a:rPr lang="tr-TR" sz="1800" dirty="0" smtClean="0"/>
            <a:t>100</a:t>
          </a:r>
          <a:endParaRPr lang="tr-TR" sz="1800" dirty="0"/>
        </a:p>
      </dgm:t>
    </dgm:pt>
    <dgm:pt modelId="{F3383D85-1562-4C16-94C0-2912760C40BD}" type="parTrans" cxnId="{AF58B664-1BE8-4B27-92B3-A5B08B96E25A}">
      <dgm:prSet/>
      <dgm:spPr/>
      <dgm:t>
        <a:bodyPr/>
        <a:lstStyle/>
        <a:p>
          <a:endParaRPr lang="tr-TR" sz="2400"/>
        </a:p>
      </dgm:t>
    </dgm:pt>
    <dgm:pt modelId="{5196BDC5-1E64-4584-9327-57873313E486}" type="sibTrans" cxnId="{AF58B664-1BE8-4B27-92B3-A5B08B96E25A}">
      <dgm:prSet custT="1"/>
      <dgm:spPr/>
      <dgm:t>
        <a:bodyPr/>
        <a:lstStyle/>
        <a:p>
          <a:endParaRPr lang="tr-TR" sz="1600"/>
        </a:p>
      </dgm:t>
    </dgm:pt>
    <dgm:pt modelId="{D69026A7-9F92-408B-8F8A-495F5023E71E}">
      <dgm:prSet phldrT="[Metin]" custT="1"/>
      <dgm:spPr/>
      <dgm:t>
        <a:bodyPr/>
        <a:lstStyle/>
        <a:p>
          <a:r>
            <a:rPr lang="tr-TR" sz="1800" dirty="0" smtClean="0"/>
            <a:t>En yüksek 560</a:t>
          </a:r>
          <a:endParaRPr lang="tr-TR" sz="1800" dirty="0"/>
        </a:p>
      </dgm:t>
    </dgm:pt>
    <dgm:pt modelId="{42E773C1-771C-4933-9F4B-C600E909CB98}" type="parTrans" cxnId="{5648DC62-D1A4-4DC4-8506-5B25C787FE2E}">
      <dgm:prSet/>
      <dgm:spPr/>
      <dgm:t>
        <a:bodyPr/>
        <a:lstStyle/>
        <a:p>
          <a:endParaRPr lang="tr-TR" sz="2400"/>
        </a:p>
      </dgm:t>
    </dgm:pt>
    <dgm:pt modelId="{25ED1C2E-48D9-4750-89B4-BB3124C6E4E2}" type="sibTrans" cxnId="{5648DC62-D1A4-4DC4-8506-5B25C787FE2E}">
      <dgm:prSet/>
      <dgm:spPr/>
      <dgm:t>
        <a:bodyPr/>
        <a:lstStyle/>
        <a:p>
          <a:endParaRPr lang="tr-TR" sz="2400"/>
        </a:p>
      </dgm:t>
    </dgm:pt>
    <dgm:pt modelId="{C80BA742-C790-421C-ACE6-AA65D7DC9963}">
      <dgm:prSet phldrT="[Metin]" custT="1"/>
      <dgm:spPr/>
      <dgm:t>
        <a:bodyPr/>
        <a:lstStyle/>
        <a:p>
          <a:r>
            <a:rPr lang="tr-TR" sz="1800" dirty="0" smtClean="0"/>
            <a:t>400</a:t>
          </a:r>
          <a:endParaRPr lang="tr-TR" sz="1800" dirty="0"/>
        </a:p>
      </dgm:t>
    </dgm:pt>
    <dgm:pt modelId="{CE991583-DE7C-4F67-AFBB-9714A67F989D}" type="sibTrans" cxnId="{30FD2464-8B78-41F7-96DC-8989D31178E4}">
      <dgm:prSet custT="1"/>
      <dgm:spPr/>
      <dgm:t>
        <a:bodyPr/>
        <a:lstStyle/>
        <a:p>
          <a:endParaRPr lang="tr-TR" sz="1600"/>
        </a:p>
      </dgm:t>
    </dgm:pt>
    <dgm:pt modelId="{53944E38-ABC2-40CA-9143-6087DC40575B}" type="parTrans" cxnId="{30FD2464-8B78-41F7-96DC-8989D31178E4}">
      <dgm:prSet/>
      <dgm:spPr/>
      <dgm:t>
        <a:bodyPr/>
        <a:lstStyle/>
        <a:p>
          <a:endParaRPr lang="tr-TR" sz="2400"/>
        </a:p>
      </dgm:t>
    </dgm:pt>
    <dgm:pt modelId="{43A73C21-0D42-43C4-881C-16B571DDDB2E}">
      <dgm:prSet phldrT="[Metin]" custT="1"/>
      <dgm:spPr/>
      <dgm:t>
        <a:bodyPr/>
        <a:lstStyle/>
        <a:p>
          <a:r>
            <a:rPr lang="tr-TR" sz="1800" dirty="0" smtClean="0"/>
            <a:t>60</a:t>
          </a:r>
          <a:endParaRPr lang="tr-TR" sz="1800" dirty="0"/>
        </a:p>
      </dgm:t>
    </dgm:pt>
    <dgm:pt modelId="{714C7B09-63D1-424C-809D-3413C0563B7A}" type="parTrans" cxnId="{13746125-D5E7-438B-AA82-6B2D4FCCF789}">
      <dgm:prSet/>
      <dgm:spPr/>
      <dgm:t>
        <a:bodyPr/>
        <a:lstStyle/>
        <a:p>
          <a:endParaRPr lang="tr-TR"/>
        </a:p>
      </dgm:t>
    </dgm:pt>
    <dgm:pt modelId="{6C30771F-F950-4837-9FE4-CDDB7016A237}" type="sibTrans" cxnId="{13746125-D5E7-438B-AA82-6B2D4FCCF789}">
      <dgm:prSet/>
      <dgm:spPr/>
      <dgm:t>
        <a:bodyPr/>
        <a:lstStyle/>
        <a:p>
          <a:endParaRPr lang="tr-TR"/>
        </a:p>
      </dgm:t>
    </dgm:pt>
    <dgm:pt modelId="{4DA5706C-4F89-4CB7-87DC-99E78FB4D10C}" type="pres">
      <dgm:prSet presAssocID="{2AAEEACD-57EA-4075-9D5E-CC69E3366991}" presName="linearFlow" presStyleCnt="0">
        <dgm:presLayoutVars>
          <dgm:dir/>
          <dgm:resizeHandles val="exact"/>
        </dgm:presLayoutVars>
      </dgm:prSet>
      <dgm:spPr/>
    </dgm:pt>
    <dgm:pt modelId="{349CB33C-11C5-4EEB-B906-4132BD499E38}" type="pres">
      <dgm:prSet presAssocID="{0A5F9E09-253F-4E26-98D8-1548AF195ED4}" presName="node" presStyleLbl="node1" presStyleIdx="0" presStyleCnt="4">
        <dgm:presLayoutVars>
          <dgm:bulletEnabled val="1"/>
        </dgm:presLayoutVars>
      </dgm:prSet>
      <dgm:spPr/>
      <dgm:t>
        <a:bodyPr/>
        <a:lstStyle/>
        <a:p>
          <a:endParaRPr lang="tr-TR"/>
        </a:p>
      </dgm:t>
    </dgm:pt>
    <dgm:pt modelId="{2A8F54FC-118E-4107-B29A-27A945ABF975}" type="pres">
      <dgm:prSet presAssocID="{5196BDC5-1E64-4584-9327-57873313E486}" presName="spacerL" presStyleCnt="0"/>
      <dgm:spPr/>
    </dgm:pt>
    <dgm:pt modelId="{CDB2BBAA-6906-48E7-9C53-557E1A8610C6}" type="pres">
      <dgm:prSet presAssocID="{5196BDC5-1E64-4584-9327-57873313E486}" presName="sibTrans" presStyleLbl="sibTrans2D1" presStyleIdx="0" presStyleCnt="3"/>
      <dgm:spPr/>
      <dgm:t>
        <a:bodyPr/>
        <a:lstStyle/>
        <a:p>
          <a:endParaRPr lang="tr-TR"/>
        </a:p>
      </dgm:t>
    </dgm:pt>
    <dgm:pt modelId="{74294C20-68D2-4978-A382-6B13DA0C8A60}" type="pres">
      <dgm:prSet presAssocID="{5196BDC5-1E64-4584-9327-57873313E486}" presName="spacerR" presStyleCnt="0"/>
      <dgm:spPr/>
    </dgm:pt>
    <dgm:pt modelId="{8384C771-FE59-41D2-A57A-4F87D213EE81}" type="pres">
      <dgm:prSet presAssocID="{C80BA742-C790-421C-ACE6-AA65D7DC9963}" presName="node" presStyleLbl="node1" presStyleIdx="1" presStyleCnt="4">
        <dgm:presLayoutVars>
          <dgm:bulletEnabled val="1"/>
        </dgm:presLayoutVars>
      </dgm:prSet>
      <dgm:spPr/>
      <dgm:t>
        <a:bodyPr/>
        <a:lstStyle/>
        <a:p>
          <a:endParaRPr lang="tr-TR"/>
        </a:p>
      </dgm:t>
    </dgm:pt>
    <dgm:pt modelId="{FCDBB2FE-77A4-42DA-AAB3-A85F0706AE68}" type="pres">
      <dgm:prSet presAssocID="{CE991583-DE7C-4F67-AFBB-9714A67F989D}" presName="spacerL" presStyleCnt="0"/>
      <dgm:spPr/>
    </dgm:pt>
    <dgm:pt modelId="{97FC3484-0866-471B-BE27-68AC809C4C1D}" type="pres">
      <dgm:prSet presAssocID="{CE991583-DE7C-4F67-AFBB-9714A67F989D}" presName="sibTrans" presStyleLbl="sibTrans2D1" presStyleIdx="1" presStyleCnt="3"/>
      <dgm:spPr/>
      <dgm:t>
        <a:bodyPr/>
        <a:lstStyle/>
        <a:p>
          <a:endParaRPr lang="tr-TR"/>
        </a:p>
      </dgm:t>
    </dgm:pt>
    <dgm:pt modelId="{9EB047BC-7D04-450A-A600-849610558F5C}" type="pres">
      <dgm:prSet presAssocID="{CE991583-DE7C-4F67-AFBB-9714A67F989D}" presName="spacerR" presStyleCnt="0"/>
      <dgm:spPr/>
    </dgm:pt>
    <dgm:pt modelId="{76AFBB59-562D-4CC1-ACBE-CD160CC9519D}" type="pres">
      <dgm:prSet presAssocID="{43A73C21-0D42-43C4-881C-16B571DDDB2E}" presName="node" presStyleLbl="node1" presStyleIdx="2" presStyleCnt="4">
        <dgm:presLayoutVars>
          <dgm:bulletEnabled val="1"/>
        </dgm:presLayoutVars>
      </dgm:prSet>
      <dgm:spPr/>
      <dgm:t>
        <a:bodyPr/>
        <a:lstStyle/>
        <a:p>
          <a:endParaRPr lang="tr-TR"/>
        </a:p>
      </dgm:t>
    </dgm:pt>
    <dgm:pt modelId="{83835CBC-F2F9-4161-A91D-6FF73977D52A}" type="pres">
      <dgm:prSet presAssocID="{6C30771F-F950-4837-9FE4-CDDB7016A237}" presName="spacerL" presStyleCnt="0"/>
      <dgm:spPr/>
    </dgm:pt>
    <dgm:pt modelId="{3A111BB5-2A73-4295-AC58-64BB24609529}" type="pres">
      <dgm:prSet presAssocID="{6C30771F-F950-4837-9FE4-CDDB7016A237}" presName="sibTrans" presStyleLbl="sibTrans2D1" presStyleIdx="2" presStyleCnt="3"/>
      <dgm:spPr/>
      <dgm:t>
        <a:bodyPr/>
        <a:lstStyle/>
        <a:p>
          <a:endParaRPr lang="tr-TR"/>
        </a:p>
      </dgm:t>
    </dgm:pt>
    <dgm:pt modelId="{909BE6E1-9B0D-436D-87C2-9DEBAA9A4DD0}" type="pres">
      <dgm:prSet presAssocID="{6C30771F-F950-4837-9FE4-CDDB7016A237}" presName="spacerR" presStyleCnt="0"/>
      <dgm:spPr/>
    </dgm:pt>
    <dgm:pt modelId="{47FD282E-60B8-41B5-B271-30A3AE740A8F}" type="pres">
      <dgm:prSet presAssocID="{D69026A7-9F92-408B-8F8A-495F5023E71E}" presName="node" presStyleLbl="node1" presStyleIdx="3" presStyleCnt="4" custScaleY="99016">
        <dgm:presLayoutVars>
          <dgm:bulletEnabled val="1"/>
        </dgm:presLayoutVars>
      </dgm:prSet>
      <dgm:spPr/>
      <dgm:t>
        <a:bodyPr/>
        <a:lstStyle/>
        <a:p>
          <a:endParaRPr lang="tr-TR"/>
        </a:p>
      </dgm:t>
    </dgm:pt>
  </dgm:ptLst>
  <dgm:cxnLst>
    <dgm:cxn modelId="{F86B1F17-35BA-4106-93DE-FF9A8073DA8B}" type="presOf" srcId="{CE991583-DE7C-4F67-AFBB-9714A67F989D}" destId="{97FC3484-0866-471B-BE27-68AC809C4C1D}" srcOrd="0" destOrd="0" presId="urn:microsoft.com/office/officeart/2005/8/layout/equation1"/>
    <dgm:cxn modelId="{D629D403-3FFB-40D6-BCAC-9A2FC4F3D57E}" type="presOf" srcId="{43A73C21-0D42-43C4-881C-16B571DDDB2E}" destId="{76AFBB59-562D-4CC1-ACBE-CD160CC9519D}" srcOrd="0" destOrd="0" presId="urn:microsoft.com/office/officeart/2005/8/layout/equation1"/>
    <dgm:cxn modelId="{5648DC62-D1A4-4DC4-8506-5B25C787FE2E}" srcId="{2AAEEACD-57EA-4075-9D5E-CC69E3366991}" destId="{D69026A7-9F92-408B-8F8A-495F5023E71E}" srcOrd="3" destOrd="0" parTransId="{42E773C1-771C-4933-9F4B-C600E909CB98}" sibTransId="{25ED1C2E-48D9-4750-89B4-BB3124C6E4E2}"/>
    <dgm:cxn modelId="{30FD2464-8B78-41F7-96DC-8989D31178E4}" srcId="{2AAEEACD-57EA-4075-9D5E-CC69E3366991}" destId="{C80BA742-C790-421C-ACE6-AA65D7DC9963}" srcOrd="1" destOrd="0" parTransId="{53944E38-ABC2-40CA-9143-6087DC40575B}" sibTransId="{CE991583-DE7C-4F67-AFBB-9714A67F989D}"/>
    <dgm:cxn modelId="{29EE7967-D23B-4288-9CAF-D07D9063A3C4}" type="presOf" srcId="{5196BDC5-1E64-4584-9327-57873313E486}" destId="{CDB2BBAA-6906-48E7-9C53-557E1A8610C6}" srcOrd="0" destOrd="0" presId="urn:microsoft.com/office/officeart/2005/8/layout/equation1"/>
    <dgm:cxn modelId="{2E05D724-05DD-4A4C-87AC-2BBAC42A6E5F}" type="presOf" srcId="{D69026A7-9F92-408B-8F8A-495F5023E71E}" destId="{47FD282E-60B8-41B5-B271-30A3AE740A8F}" srcOrd="0" destOrd="0" presId="urn:microsoft.com/office/officeart/2005/8/layout/equation1"/>
    <dgm:cxn modelId="{B2AA26C0-D5E6-47D4-9D17-810855A1425A}" type="presOf" srcId="{6C30771F-F950-4837-9FE4-CDDB7016A237}" destId="{3A111BB5-2A73-4295-AC58-64BB24609529}" srcOrd="0" destOrd="0" presId="urn:microsoft.com/office/officeart/2005/8/layout/equation1"/>
    <dgm:cxn modelId="{D608A026-16A9-4371-8824-CFF289514D75}" type="presOf" srcId="{2AAEEACD-57EA-4075-9D5E-CC69E3366991}" destId="{4DA5706C-4F89-4CB7-87DC-99E78FB4D10C}" srcOrd="0" destOrd="0" presId="urn:microsoft.com/office/officeart/2005/8/layout/equation1"/>
    <dgm:cxn modelId="{4E1233C7-C81F-41DA-97D3-5042E6EA1BB4}" type="presOf" srcId="{C80BA742-C790-421C-ACE6-AA65D7DC9963}" destId="{8384C771-FE59-41D2-A57A-4F87D213EE81}" srcOrd="0" destOrd="0" presId="urn:microsoft.com/office/officeart/2005/8/layout/equation1"/>
    <dgm:cxn modelId="{C0B386B8-DA75-4F97-A91F-662C59EF4469}" type="presOf" srcId="{0A5F9E09-253F-4E26-98D8-1548AF195ED4}" destId="{349CB33C-11C5-4EEB-B906-4132BD499E38}" srcOrd="0" destOrd="0" presId="urn:microsoft.com/office/officeart/2005/8/layout/equation1"/>
    <dgm:cxn modelId="{AF58B664-1BE8-4B27-92B3-A5B08B96E25A}" srcId="{2AAEEACD-57EA-4075-9D5E-CC69E3366991}" destId="{0A5F9E09-253F-4E26-98D8-1548AF195ED4}" srcOrd="0" destOrd="0" parTransId="{F3383D85-1562-4C16-94C0-2912760C40BD}" sibTransId="{5196BDC5-1E64-4584-9327-57873313E486}"/>
    <dgm:cxn modelId="{13746125-D5E7-438B-AA82-6B2D4FCCF789}" srcId="{2AAEEACD-57EA-4075-9D5E-CC69E3366991}" destId="{43A73C21-0D42-43C4-881C-16B571DDDB2E}" srcOrd="2" destOrd="0" parTransId="{714C7B09-63D1-424C-809D-3413C0563B7A}" sibTransId="{6C30771F-F950-4837-9FE4-CDDB7016A237}"/>
    <dgm:cxn modelId="{B7476331-FE84-4525-A4DB-1E14F06B8C12}" type="presParOf" srcId="{4DA5706C-4F89-4CB7-87DC-99E78FB4D10C}" destId="{349CB33C-11C5-4EEB-B906-4132BD499E38}" srcOrd="0" destOrd="0" presId="urn:microsoft.com/office/officeart/2005/8/layout/equation1"/>
    <dgm:cxn modelId="{9B40935D-DCD6-4E11-90E8-ED8A4D7EDE6C}" type="presParOf" srcId="{4DA5706C-4F89-4CB7-87DC-99E78FB4D10C}" destId="{2A8F54FC-118E-4107-B29A-27A945ABF975}" srcOrd="1" destOrd="0" presId="urn:microsoft.com/office/officeart/2005/8/layout/equation1"/>
    <dgm:cxn modelId="{5FB98FAE-09DE-484C-8C26-447A1376F959}" type="presParOf" srcId="{4DA5706C-4F89-4CB7-87DC-99E78FB4D10C}" destId="{CDB2BBAA-6906-48E7-9C53-557E1A8610C6}" srcOrd="2" destOrd="0" presId="urn:microsoft.com/office/officeart/2005/8/layout/equation1"/>
    <dgm:cxn modelId="{EB65F0D1-AECD-45F7-AF8A-87DE1775F753}" type="presParOf" srcId="{4DA5706C-4F89-4CB7-87DC-99E78FB4D10C}" destId="{74294C20-68D2-4978-A382-6B13DA0C8A60}" srcOrd="3" destOrd="0" presId="urn:microsoft.com/office/officeart/2005/8/layout/equation1"/>
    <dgm:cxn modelId="{906DF76E-CFC7-4897-A1CD-2B2F79BDFB39}" type="presParOf" srcId="{4DA5706C-4F89-4CB7-87DC-99E78FB4D10C}" destId="{8384C771-FE59-41D2-A57A-4F87D213EE81}" srcOrd="4" destOrd="0" presId="urn:microsoft.com/office/officeart/2005/8/layout/equation1"/>
    <dgm:cxn modelId="{5246B92D-B1A6-4EAD-A7F7-7E443271EF3C}" type="presParOf" srcId="{4DA5706C-4F89-4CB7-87DC-99E78FB4D10C}" destId="{FCDBB2FE-77A4-42DA-AAB3-A85F0706AE68}" srcOrd="5" destOrd="0" presId="urn:microsoft.com/office/officeart/2005/8/layout/equation1"/>
    <dgm:cxn modelId="{979421D2-F994-4D2E-B445-D80FBAB467E0}" type="presParOf" srcId="{4DA5706C-4F89-4CB7-87DC-99E78FB4D10C}" destId="{97FC3484-0866-471B-BE27-68AC809C4C1D}" srcOrd="6" destOrd="0" presId="urn:microsoft.com/office/officeart/2005/8/layout/equation1"/>
    <dgm:cxn modelId="{82CDAB7E-330B-47BF-9D69-B3BFAE47692E}" type="presParOf" srcId="{4DA5706C-4F89-4CB7-87DC-99E78FB4D10C}" destId="{9EB047BC-7D04-450A-A600-849610558F5C}" srcOrd="7" destOrd="0" presId="urn:microsoft.com/office/officeart/2005/8/layout/equation1"/>
    <dgm:cxn modelId="{FDC82D35-97CF-470D-8892-A25711878A1D}" type="presParOf" srcId="{4DA5706C-4F89-4CB7-87DC-99E78FB4D10C}" destId="{76AFBB59-562D-4CC1-ACBE-CD160CC9519D}" srcOrd="8" destOrd="0" presId="urn:microsoft.com/office/officeart/2005/8/layout/equation1"/>
    <dgm:cxn modelId="{157959DC-4EA4-4961-9A7D-EAD7B1B4702C}" type="presParOf" srcId="{4DA5706C-4F89-4CB7-87DC-99E78FB4D10C}" destId="{83835CBC-F2F9-4161-A91D-6FF73977D52A}" srcOrd="9" destOrd="0" presId="urn:microsoft.com/office/officeart/2005/8/layout/equation1"/>
    <dgm:cxn modelId="{0AB97B5E-133C-4142-B34A-FAC1186F1508}" type="presParOf" srcId="{4DA5706C-4F89-4CB7-87DC-99E78FB4D10C}" destId="{3A111BB5-2A73-4295-AC58-64BB24609529}" srcOrd="10" destOrd="0" presId="urn:microsoft.com/office/officeart/2005/8/layout/equation1"/>
    <dgm:cxn modelId="{0A8FD58E-7AE5-4BD0-BC98-313D3EB46683}" type="presParOf" srcId="{4DA5706C-4F89-4CB7-87DC-99E78FB4D10C}" destId="{909BE6E1-9B0D-436D-87C2-9DEBAA9A4DD0}" srcOrd="11" destOrd="0" presId="urn:microsoft.com/office/officeart/2005/8/layout/equation1"/>
    <dgm:cxn modelId="{D21F8A7B-D8B9-4E85-AB89-A16993FB04A6}" type="presParOf" srcId="{4DA5706C-4F89-4CB7-87DC-99E78FB4D10C}" destId="{47FD282E-60B8-41B5-B271-30A3AE740A8F}" srcOrd="12" destOrd="0" presId="urn:microsoft.com/office/officeart/2005/8/layout/equati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30D129-D690-4783-B25D-E1B0C40475B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02A36B45-1629-437B-918D-7E3E417DB618}">
      <dgm:prSet phldrT="[Metin]" custT="1"/>
      <dgm:spPr/>
      <dgm:t>
        <a:bodyPr/>
        <a:lstStyle/>
        <a:p>
          <a:pPr algn="ctr"/>
          <a:r>
            <a:rPr lang="tr-TR" sz="1600" dirty="0" smtClean="0"/>
            <a:t>AYT</a:t>
          </a:r>
          <a:endParaRPr lang="tr-TR" sz="1600" dirty="0"/>
        </a:p>
      </dgm:t>
    </dgm:pt>
    <dgm:pt modelId="{934C330D-16D0-4672-BE6A-01DA6FBABD9D}" type="parTrans" cxnId="{59F65CD7-EEDB-47BB-A71F-31CF08FD92D1}">
      <dgm:prSet/>
      <dgm:spPr/>
      <dgm:t>
        <a:bodyPr/>
        <a:lstStyle/>
        <a:p>
          <a:endParaRPr lang="tr-TR" sz="1600"/>
        </a:p>
      </dgm:t>
    </dgm:pt>
    <dgm:pt modelId="{B85FE470-191A-4899-8A83-A8E0B223E321}" type="sibTrans" cxnId="{59F65CD7-EEDB-47BB-A71F-31CF08FD92D1}">
      <dgm:prSet/>
      <dgm:spPr/>
      <dgm:t>
        <a:bodyPr/>
        <a:lstStyle/>
        <a:p>
          <a:endParaRPr lang="tr-TR" sz="1600"/>
        </a:p>
      </dgm:t>
    </dgm:pt>
    <dgm:pt modelId="{BEAB06C7-97A3-44FB-BA1E-08C6997447D5}">
      <dgm:prSet phldrT="[Metin]" custT="1"/>
      <dgm:spPr>
        <a:solidFill>
          <a:schemeClr val="accent5"/>
        </a:solidFill>
      </dgm:spPr>
      <dgm:t>
        <a:bodyPr/>
        <a:lstStyle/>
        <a:p>
          <a:pPr algn="ctr"/>
          <a:r>
            <a:rPr lang="tr-TR" sz="1600" dirty="0" smtClean="0"/>
            <a:t>40 soru</a:t>
          </a:r>
          <a:endParaRPr lang="tr-TR" sz="1600" dirty="0"/>
        </a:p>
      </dgm:t>
    </dgm:pt>
    <dgm:pt modelId="{F63B136A-CA80-4731-A9CE-4541113E8157}" type="parTrans" cxnId="{9EA3CB81-BA68-417A-954F-AA7F7A457CA8}">
      <dgm:prSet custT="1"/>
      <dgm:spPr/>
      <dgm:t>
        <a:bodyPr/>
        <a:lstStyle/>
        <a:p>
          <a:pPr algn="ctr"/>
          <a:endParaRPr lang="tr-TR" sz="1600"/>
        </a:p>
      </dgm:t>
    </dgm:pt>
    <dgm:pt modelId="{B92FF9A6-BC64-4D2C-A49A-999A8078C6B2}" type="sibTrans" cxnId="{9EA3CB81-BA68-417A-954F-AA7F7A457CA8}">
      <dgm:prSet/>
      <dgm:spPr/>
      <dgm:t>
        <a:bodyPr/>
        <a:lstStyle/>
        <a:p>
          <a:endParaRPr lang="tr-TR" sz="1600"/>
        </a:p>
      </dgm:t>
    </dgm:pt>
    <dgm:pt modelId="{A753F754-C0AB-4F68-9415-BE1CA6684AD3}">
      <dgm:prSet phldrT="[Metin]" custT="1"/>
      <dgm:spPr>
        <a:solidFill>
          <a:schemeClr val="accent3"/>
        </a:solidFill>
      </dgm:spPr>
      <dgm:t>
        <a:bodyPr/>
        <a:lstStyle/>
        <a:p>
          <a:pPr algn="ctr"/>
          <a:r>
            <a:rPr lang="tr-TR" sz="1600" dirty="0" smtClean="0"/>
            <a:t>Tarih-2</a:t>
          </a:r>
          <a:endParaRPr lang="tr-TR" sz="1600" dirty="0"/>
        </a:p>
      </dgm:t>
    </dgm:pt>
    <dgm:pt modelId="{312FFA56-8A3C-4AB6-B252-0758AF1F6046}" type="parTrans" cxnId="{198BE385-A33E-4C89-A709-A73E736AAF43}">
      <dgm:prSet custT="1"/>
      <dgm:spPr/>
      <dgm:t>
        <a:bodyPr/>
        <a:lstStyle/>
        <a:p>
          <a:pPr algn="ctr"/>
          <a:endParaRPr lang="tr-TR" sz="1600"/>
        </a:p>
      </dgm:t>
    </dgm:pt>
    <dgm:pt modelId="{8CD3F189-0E12-4936-8F28-84D3B941B26D}" type="sibTrans" cxnId="{198BE385-A33E-4C89-A709-A73E736AAF43}">
      <dgm:prSet/>
      <dgm:spPr/>
      <dgm:t>
        <a:bodyPr/>
        <a:lstStyle/>
        <a:p>
          <a:endParaRPr lang="tr-TR" sz="1600"/>
        </a:p>
      </dgm:t>
    </dgm:pt>
    <dgm:pt modelId="{FC0BBA3A-51F0-48A6-A5F5-1AB5508C223D}">
      <dgm:prSet phldrT="[Metin]" custT="1"/>
      <dgm:spPr>
        <a:solidFill>
          <a:schemeClr val="accent3"/>
        </a:solidFill>
      </dgm:spPr>
      <dgm:t>
        <a:bodyPr/>
        <a:lstStyle/>
        <a:p>
          <a:pPr algn="ctr"/>
          <a:r>
            <a:rPr lang="tr-TR" sz="1600" dirty="0" smtClean="0"/>
            <a:t>Coğrafya-2</a:t>
          </a:r>
          <a:endParaRPr lang="tr-TR" sz="1600" dirty="0"/>
        </a:p>
      </dgm:t>
    </dgm:pt>
    <dgm:pt modelId="{D4863460-AB25-464C-A143-4ADBBEF14A6C}" type="parTrans" cxnId="{C3E9115A-9CDC-41F8-A12A-4288B479EEA9}">
      <dgm:prSet custT="1"/>
      <dgm:spPr/>
      <dgm:t>
        <a:bodyPr/>
        <a:lstStyle/>
        <a:p>
          <a:pPr algn="ctr"/>
          <a:endParaRPr lang="tr-TR" sz="1600"/>
        </a:p>
      </dgm:t>
    </dgm:pt>
    <dgm:pt modelId="{13C0FFEE-FACE-4CAE-B8A7-A656BC739297}" type="sibTrans" cxnId="{C3E9115A-9CDC-41F8-A12A-4288B479EEA9}">
      <dgm:prSet/>
      <dgm:spPr/>
      <dgm:t>
        <a:bodyPr/>
        <a:lstStyle/>
        <a:p>
          <a:endParaRPr lang="tr-TR" sz="1600"/>
        </a:p>
      </dgm:t>
    </dgm:pt>
    <dgm:pt modelId="{D324155A-E9A3-4CA1-B969-4BA98A76ABD8}">
      <dgm:prSet phldrT="[Metin]" custT="1"/>
      <dgm:spPr>
        <a:solidFill>
          <a:schemeClr val="accent3"/>
        </a:solidFill>
      </dgm:spPr>
      <dgm:t>
        <a:bodyPr/>
        <a:lstStyle/>
        <a:p>
          <a:pPr algn="ctr"/>
          <a:r>
            <a:rPr lang="tr-TR" sz="1600" dirty="0" smtClean="0"/>
            <a:t>Felsefe Grubu</a:t>
          </a:r>
          <a:endParaRPr lang="tr-TR" sz="1600" dirty="0"/>
        </a:p>
      </dgm:t>
    </dgm:pt>
    <dgm:pt modelId="{A98B3E75-9AAF-4440-B8EE-9A3AE6C9289B}" type="parTrans" cxnId="{49F27429-E8B5-444C-87EF-B01945FD429E}">
      <dgm:prSet custT="1"/>
      <dgm:spPr/>
      <dgm:t>
        <a:bodyPr/>
        <a:lstStyle/>
        <a:p>
          <a:pPr algn="ctr"/>
          <a:endParaRPr lang="tr-TR" sz="1600"/>
        </a:p>
      </dgm:t>
    </dgm:pt>
    <dgm:pt modelId="{5D318054-C49D-4F3B-8CD6-F80B32096BCB}" type="sibTrans" cxnId="{49F27429-E8B5-444C-87EF-B01945FD429E}">
      <dgm:prSet/>
      <dgm:spPr/>
      <dgm:t>
        <a:bodyPr/>
        <a:lstStyle/>
        <a:p>
          <a:endParaRPr lang="tr-TR" sz="1600"/>
        </a:p>
      </dgm:t>
    </dgm:pt>
    <dgm:pt modelId="{A9628924-0E06-49D4-965C-C5EAB69A807D}">
      <dgm:prSet phldrT="[Metin]" custT="1"/>
      <dgm:spPr>
        <a:solidFill>
          <a:schemeClr val="accent3"/>
        </a:solidFill>
      </dgm:spPr>
      <dgm:t>
        <a:bodyPr/>
        <a:lstStyle/>
        <a:p>
          <a:pPr algn="ctr"/>
          <a:r>
            <a:rPr lang="tr-TR" sz="1600" dirty="0" smtClean="0"/>
            <a:t>Din Kültürü</a:t>
          </a:r>
          <a:endParaRPr lang="tr-TR" sz="1600" dirty="0"/>
        </a:p>
      </dgm:t>
    </dgm:pt>
    <dgm:pt modelId="{69016518-8CD5-4C68-91C1-8C9132AAADB7}" type="parTrans" cxnId="{91BC9905-92C9-4F6E-9BD9-7606379A52B8}">
      <dgm:prSet custT="1"/>
      <dgm:spPr/>
      <dgm:t>
        <a:bodyPr/>
        <a:lstStyle/>
        <a:p>
          <a:pPr algn="ctr"/>
          <a:endParaRPr lang="tr-TR" sz="1600"/>
        </a:p>
      </dgm:t>
    </dgm:pt>
    <dgm:pt modelId="{525261B9-1FF9-49B1-B5F9-87FC5EFEBA2A}" type="sibTrans" cxnId="{91BC9905-92C9-4F6E-9BD9-7606379A52B8}">
      <dgm:prSet/>
      <dgm:spPr/>
      <dgm:t>
        <a:bodyPr/>
        <a:lstStyle/>
        <a:p>
          <a:endParaRPr lang="tr-TR" sz="1600"/>
        </a:p>
      </dgm:t>
    </dgm:pt>
    <dgm:pt modelId="{8AEE507C-86AB-4608-9420-01D6BD841999}">
      <dgm:prSet phldrT="[Metin]" custT="1"/>
      <dgm:spPr>
        <a:solidFill>
          <a:schemeClr val="accent3"/>
        </a:solidFill>
      </dgm:spPr>
      <dgm:t>
        <a:bodyPr/>
        <a:lstStyle/>
        <a:p>
          <a:pPr algn="ctr"/>
          <a:r>
            <a:rPr lang="tr-TR" sz="1600" dirty="0" smtClean="0"/>
            <a:t>11 soru</a:t>
          </a:r>
          <a:endParaRPr lang="tr-TR" sz="1600" dirty="0"/>
        </a:p>
      </dgm:t>
    </dgm:pt>
    <dgm:pt modelId="{F153CB32-32E6-40C5-8B2C-2DB649F0BDD6}" type="parTrans" cxnId="{2FF6B1E5-1816-4E72-A7C7-9C57B0849405}">
      <dgm:prSet custT="1"/>
      <dgm:spPr/>
      <dgm:t>
        <a:bodyPr/>
        <a:lstStyle/>
        <a:p>
          <a:pPr algn="ctr"/>
          <a:endParaRPr lang="tr-TR" sz="1600"/>
        </a:p>
      </dgm:t>
    </dgm:pt>
    <dgm:pt modelId="{E333AB56-4D34-4D0C-A427-57C5B24DF391}" type="sibTrans" cxnId="{2FF6B1E5-1816-4E72-A7C7-9C57B0849405}">
      <dgm:prSet/>
      <dgm:spPr/>
      <dgm:t>
        <a:bodyPr/>
        <a:lstStyle/>
        <a:p>
          <a:endParaRPr lang="tr-TR" sz="1600"/>
        </a:p>
      </dgm:t>
    </dgm:pt>
    <dgm:pt modelId="{39B6FD91-75A8-4CFE-A44B-6C15A64779E2}">
      <dgm:prSet phldrT="[Metin]" custT="1"/>
      <dgm:spPr>
        <a:solidFill>
          <a:schemeClr val="accent3"/>
        </a:solidFill>
      </dgm:spPr>
      <dgm:t>
        <a:bodyPr/>
        <a:lstStyle/>
        <a:p>
          <a:pPr algn="ctr"/>
          <a:r>
            <a:rPr lang="tr-TR" sz="1600" dirty="0" smtClean="0"/>
            <a:t>11 soru</a:t>
          </a:r>
          <a:endParaRPr lang="tr-TR" sz="1600" dirty="0"/>
        </a:p>
      </dgm:t>
    </dgm:pt>
    <dgm:pt modelId="{BDD3DF20-5A43-440D-954E-5F03E20DF936}" type="parTrans" cxnId="{5A89A304-A156-4EF4-B76B-CE1764F9FD74}">
      <dgm:prSet custT="1"/>
      <dgm:spPr/>
      <dgm:t>
        <a:bodyPr/>
        <a:lstStyle/>
        <a:p>
          <a:pPr algn="ctr"/>
          <a:endParaRPr lang="tr-TR" sz="1600"/>
        </a:p>
      </dgm:t>
    </dgm:pt>
    <dgm:pt modelId="{1EBE0EE5-D659-482C-8CCF-06B1E7678C4A}" type="sibTrans" cxnId="{5A89A304-A156-4EF4-B76B-CE1764F9FD74}">
      <dgm:prSet/>
      <dgm:spPr/>
      <dgm:t>
        <a:bodyPr/>
        <a:lstStyle/>
        <a:p>
          <a:endParaRPr lang="tr-TR" sz="1600"/>
        </a:p>
      </dgm:t>
    </dgm:pt>
    <dgm:pt modelId="{76285A91-C9B9-475D-8916-CF491B1F859A}">
      <dgm:prSet phldrT="[Metin]" custT="1"/>
      <dgm:spPr>
        <a:solidFill>
          <a:schemeClr val="accent3"/>
        </a:solidFill>
      </dgm:spPr>
      <dgm:t>
        <a:bodyPr/>
        <a:lstStyle/>
        <a:p>
          <a:pPr algn="ctr"/>
          <a:r>
            <a:rPr lang="tr-TR" sz="1600" dirty="0" smtClean="0"/>
            <a:t>12 soru</a:t>
          </a:r>
          <a:endParaRPr lang="tr-TR" sz="1600" dirty="0"/>
        </a:p>
      </dgm:t>
    </dgm:pt>
    <dgm:pt modelId="{CAA9618A-276E-465A-AE0F-7BCDD05AD5B4}" type="parTrans" cxnId="{8A97730A-1F60-4D66-A416-5FBD1AE3552A}">
      <dgm:prSet custT="1"/>
      <dgm:spPr/>
      <dgm:t>
        <a:bodyPr/>
        <a:lstStyle/>
        <a:p>
          <a:pPr algn="ctr"/>
          <a:endParaRPr lang="tr-TR" sz="1600"/>
        </a:p>
      </dgm:t>
    </dgm:pt>
    <dgm:pt modelId="{0EC25FFE-0FC6-4936-999D-67812414ADEF}" type="sibTrans" cxnId="{8A97730A-1F60-4D66-A416-5FBD1AE3552A}">
      <dgm:prSet/>
      <dgm:spPr/>
      <dgm:t>
        <a:bodyPr/>
        <a:lstStyle/>
        <a:p>
          <a:endParaRPr lang="tr-TR" sz="1600"/>
        </a:p>
      </dgm:t>
    </dgm:pt>
    <dgm:pt modelId="{BF668BFE-C722-4D7F-B0AC-8A324747DAB6}">
      <dgm:prSet phldrT="[Metin]" custT="1"/>
      <dgm:spPr>
        <a:solidFill>
          <a:schemeClr val="accent3"/>
        </a:solidFill>
      </dgm:spPr>
      <dgm:t>
        <a:bodyPr/>
        <a:lstStyle/>
        <a:p>
          <a:pPr algn="ctr"/>
          <a:r>
            <a:rPr lang="tr-TR" sz="1600" dirty="0" smtClean="0"/>
            <a:t>6 soru</a:t>
          </a:r>
          <a:endParaRPr lang="tr-TR" sz="1600" dirty="0"/>
        </a:p>
      </dgm:t>
    </dgm:pt>
    <dgm:pt modelId="{8935D1A5-2B7F-4D17-B6E5-D88C5C654AA7}" type="parTrans" cxnId="{74032F1E-00C1-4EB9-A407-B6069304A2F1}">
      <dgm:prSet custT="1"/>
      <dgm:spPr/>
      <dgm:t>
        <a:bodyPr/>
        <a:lstStyle/>
        <a:p>
          <a:pPr algn="ctr"/>
          <a:endParaRPr lang="tr-TR" sz="1600"/>
        </a:p>
      </dgm:t>
    </dgm:pt>
    <dgm:pt modelId="{95ECA271-7C35-48DB-B245-7F29DC38BC72}" type="sibTrans" cxnId="{74032F1E-00C1-4EB9-A407-B6069304A2F1}">
      <dgm:prSet/>
      <dgm:spPr/>
      <dgm:t>
        <a:bodyPr/>
        <a:lstStyle/>
        <a:p>
          <a:endParaRPr lang="tr-TR" sz="1600"/>
        </a:p>
      </dgm:t>
    </dgm:pt>
    <dgm:pt modelId="{BAE487C5-0AF5-43E1-895F-8B8BD7AE06D4}">
      <dgm:prSet phldrT="[Metin]" custT="1"/>
      <dgm:spPr>
        <a:solidFill>
          <a:schemeClr val="accent4"/>
        </a:solidFill>
      </dgm:spPr>
      <dgm:t>
        <a:bodyPr/>
        <a:lstStyle/>
        <a:p>
          <a:pPr algn="ctr"/>
          <a:r>
            <a:rPr lang="tr-TR" sz="1600" dirty="0" smtClean="0"/>
            <a:t>Temel Matematik</a:t>
          </a:r>
          <a:endParaRPr lang="tr-TR" sz="1600" dirty="0"/>
        </a:p>
      </dgm:t>
    </dgm:pt>
    <dgm:pt modelId="{717314CD-6A82-491A-910B-A4FCCF193F5E}" type="parTrans" cxnId="{C2F8E9EE-A44F-4D91-9EE1-91DC0B81704C}">
      <dgm:prSet custT="1"/>
      <dgm:spPr/>
      <dgm:t>
        <a:bodyPr/>
        <a:lstStyle/>
        <a:p>
          <a:pPr algn="ctr"/>
          <a:endParaRPr lang="tr-TR" sz="1600"/>
        </a:p>
      </dgm:t>
    </dgm:pt>
    <dgm:pt modelId="{53441D0D-8722-4D34-8915-348066376A22}" type="sibTrans" cxnId="{C2F8E9EE-A44F-4D91-9EE1-91DC0B81704C}">
      <dgm:prSet/>
      <dgm:spPr/>
      <dgm:t>
        <a:bodyPr/>
        <a:lstStyle/>
        <a:p>
          <a:endParaRPr lang="tr-TR" sz="1600"/>
        </a:p>
      </dgm:t>
    </dgm:pt>
    <dgm:pt modelId="{5EC5AC4C-25E5-477D-897E-068ED189A4E2}">
      <dgm:prSet phldrT="[Metin]" custT="1"/>
      <dgm:spPr>
        <a:solidFill>
          <a:schemeClr val="accent4"/>
        </a:solidFill>
      </dgm:spPr>
      <dgm:t>
        <a:bodyPr/>
        <a:lstStyle/>
        <a:p>
          <a:pPr algn="ctr"/>
          <a:r>
            <a:rPr lang="tr-TR" sz="1600" dirty="0" smtClean="0"/>
            <a:t>40 soru</a:t>
          </a:r>
          <a:endParaRPr lang="tr-TR" sz="1600" dirty="0"/>
        </a:p>
      </dgm:t>
    </dgm:pt>
    <dgm:pt modelId="{E8E8DBE4-9B37-45A0-8040-5B47AE005EB4}" type="parTrans" cxnId="{5772FB68-193D-4C83-B864-0920CCCE4185}">
      <dgm:prSet custT="1"/>
      <dgm:spPr/>
      <dgm:t>
        <a:bodyPr/>
        <a:lstStyle/>
        <a:p>
          <a:pPr algn="ctr"/>
          <a:endParaRPr lang="tr-TR" sz="1600"/>
        </a:p>
      </dgm:t>
    </dgm:pt>
    <dgm:pt modelId="{D19D257E-7C6D-401C-8E1F-0CAA68790824}" type="sibTrans" cxnId="{5772FB68-193D-4C83-B864-0920CCCE4185}">
      <dgm:prSet/>
      <dgm:spPr/>
      <dgm:t>
        <a:bodyPr/>
        <a:lstStyle/>
        <a:p>
          <a:endParaRPr lang="tr-TR" sz="1600"/>
        </a:p>
      </dgm:t>
    </dgm:pt>
    <dgm:pt modelId="{EBCC146A-21C6-4FB5-9B01-4DCB78D57098}">
      <dgm:prSet phldrT="[Metin]" custT="1"/>
      <dgm:spPr>
        <a:solidFill>
          <a:schemeClr val="accent2"/>
        </a:solidFill>
      </dgm:spPr>
      <dgm:t>
        <a:bodyPr/>
        <a:lstStyle/>
        <a:p>
          <a:pPr algn="ctr"/>
          <a:r>
            <a:rPr lang="tr-TR" sz="1600" dirty="0" smtClean="0"/>
            <a:t>Fizik</a:t>
          </a:r>
          <a:endParaRPr lang="tr-TR" sz="1600" dirty="0"/>
        </a:p>
      </dgm:t>
    </dgm:pt>
    <dgm:pt modelId="{E221A8F9-B9EC-4D7E-B693-AB999104C171}" type="parTrans" cxnId="{5113530E-8DFC-470D-AEB1-EE1DC9FD468C}">
      <dgm:prSet custT="1"/>
      <dgm:spPr/>
      <dgm:t>
        <a:bodyPr/>
        <a:lstStyle/>
        <a:p>
          <a:pPr algn="ctr"/>
          <a:endParaRPr lang="tr-TR" sz="1600"/>
        </a:p>
      </dgm:t>
    </dgm:pt>
    <dgm:pt modelId="{608FA8E6-3367-49D8-98CC-E2F138D166BB}" type="sibTrans" cxnId="{5113530E-8DFC-470D-AEB1-EE1DC9FD468C}">
      <dgm:prSet/>
      <dgm:spPr/>
      <dgm:t>
        <a:bodyPr/>
        <a:lstStyle/>
        <a:p>
          <a:endParaRPr lang="tr-TR" sz="1600"/>
        </a:p>
      </dgm:t>
    </dgm:pt>
    <dgm:pt modelId="{F5B09E3A-AA93-48FF-9465-1100EEF5A9A9}">
      <dgm:prSet phldrT="[Metin]" custT="1"/>
      <dgm:spPr>
        <a:solidFill>
          <a:schemeClr val="accent2"/>
        </a:solidFill>
      </dgm:spPr>
      <dgm:t>
        <a:bodyPr/>
        <a:lstStyle/>
        <a:p>
          <a:pPr algn="ctr"/>
          <a:r>
            <a:rPr lang="tr-TR" sz="1600" dirty="0" smtClean="0"/>
            <a:t>Kimya</a:t>
          </a:r>
          <a:endParaRPr lang="tr-TR" sz="1600" dirty="0"/>
        </a:p>
      </dgm:t>
    </dgm:pt>
    <dgm:pt modelId="{C990AE54-8247-450F-82B2-CD2A2B9ACDEA}" type="parTrans" cxnId="{B3E12A0A-E6D1-497E-8E4B-538D5B07A4B5}">
      <dgm:prSet custT="1"/>
      <dgm:spPr/>
      <dgm:t>
        <a:bodyPr/>
        <a:lstStyle/>
        <a:p>
          <a:pPr algn="ctr"/>
          <a:endParaRPr lang="tr-TR" sz="1600"/>
        </a:p>
      </dgm:t>
    </dgm:pt>
    <dgm:pt modelId="{2299D10C-DE2F-41BA-846B-083E946FD1B1}" type="sibTrans" cxnId="{B3E12A0A-E6D1-497E-8E4B-538D5B07A4B5}">
      <dgm:prSet/>
      <dgm:spPr/>
      <dgm:t>
        <a:bodyPr/>
        <a:lstStyle/>
        <a:p>
          <a:endParaRPr lang="tr-TR" sz="1600"/>
        </a:p>
      </dgm:t>
    </dgm:pt>
    <dgm:pt modelId="{A992C966-5CDA-4816-ABA5-A70624AEC41C}">
      <dgm:prSet phldrT="[Metin]" custT="1"/>
      <dgm:spPr>
        <a:solidFill>
          <a:schemeClr val="accent2"/>
        </a:solidFill>
      </dgm:spPr>
      <dgm:t>
        <a:bodyPr/>
        <a:lstStyle/>
        <a:p>
          <a:pPr algn="ctr"/>
          <a:r>
            <a:rPr lang="tr-TR" sz="1600" dirty="0" smtClean="0"/>
            <a:t>Biyoloji</a:t>
          </a:r>
          <a:endParaRPr lang="tr-TR" sz="1600" dirty="0"/>
        </a:p>
      </dgm:t>
    </dgm:pt>
    <dgm:pt modelId="{00971FF8-E263-4E81-A227-FA505DE6F7E4}" type="parTrans" cxnId="{C7C72712-7BFD-4A64-812B-2D41F34D3EC1}">
      <dgm:prSet custT="1"/>
      <dgm:spPr/>
      <dgm:t>
        <a:bodyPr/>
        <a:lstStyle/>
        <a:p>
          <a:pPr algn="ctr"/>
          <a:endParaRPr lang="tr-TR" sz="1600"/>
        </a:p>
      </dgm:t>
    </dgm:pt>
    <dgm:pt modelId="{AF328D67-DA94-4C97-8A90-EAEEDE02A2A0}" type="sibTrans" cxnId="{C7C72712-7BFD-4A64-812B-2D41F34D3EC1}">
      <dgm:prSet/>
      <dgm:spPr/>
      <dgm:t>
        <a:bodyPr/>
        <a:lstStyle/>
        <a:p>
          <a:endParaRPr lang="tr-TR" sz="1600"/>
        </a:p>
      </dgm:t>
    </dgm:pt>
    <dgm:pt modelId="{59C14DB3-932F-4434-AC90-A5280BB36FB6}">
      <dgm:prSet phldrT="[Metin]" custT="1"/>
      <dgm:spPr>
        <a:solidFill>
          <a:schemeClr val="accent2"/>
        </a:solidFill>
      </dgm:spPr>
      <dgm:t>
        <a:bodyPr/>
        <a:lstStyle/>
        <a:p>
          <a:pPr algn="ctr"/>
          <a:r>
            <a:rPr lang="tr-TR" sz="1600" dirty="0" smtClean="0"/>
            <a:t>14 soru</a:t>
          </a:r>
          <a:endParaRPr lang="tr-TR" sz="1600" dirty="0"/>
        </a:p>
      </dgm:t>
    </dgm:pt>
    <dgm:pt modelId="{5BD2A45F-428B-41D5-A80A-B3972292E5F8}" type="parTrans" cxnId="{D8A451F0-8996-4821-8FD6-9002DDC4366C}">
      <dgm:prSet custT="1"/>
      <dgm:spPr/>
      <dgm:t>
        <a:bodyPr/>
        <a:lstStyle/>
        <a:p>
          <a:pPr algn="ctr"/>
          <a:endParaRPr lang="tr-TR" sz="1600"/>
        </a:p>
      </dgm:t>
    </dgm:pt>
    <dgm:pt modelId="{7E788788-923A-4CE3-9789-0D7749D9AB1C}" type="sibTrans" cxnId="{D8A451F0-8996-4821-8FD6-9002DDC4366C}">
      <dgm:prSet/>
      <dgm:spPr/>
      <dgm:t>
        <a:bodyPr/>
        <a:lstStyle/>
        <a:p>
          <a:endParaRPr lang="tr-TR" sz="1600"/>
        </a:p>
      </dgm:t>
    </dgm:pt>
    <dgm:pt modelId="{16D61788-A482-454C-B034-721B2B0DAD42}">
      <dgm:prSet phldrT="[Metin]" custT="1"/>
      <dgm:spPr>
        <a:solidFill>
          <a:schemeClr val="accent2"/>
        </a:solidFill>
      </dgm:spPr>
      <dgm:t>
        <a:bodyPr/>
        <a:lstStyle/>
        <a:p>
          <a:pPr algn="ctr"/>
          <a:r>
            <a:rPr lang="tr-TR" sz="1600" dirty="0" smtClean="0"/>
            <a:t>13 soru</a:t>
          </a:r>
          <a:endParaRPr lang="tr-TR" sz="1600" dirty="0"/>
        </a:p>
      </dgm:t>
    </dgm:pt>
    <dgm:pt modelId="{4198ECA6-2A03-4D45-881A-8EB2AEEC161B}" type="parTrans" cxnId="{C3043135-6F07-473E-BCE2-0547623B8166}">
      <dgm:prSet custT="1"/>
      <dgm:spPr/>
      <dgm:t>
        <a:bodyPr/>
        <a:lstStyle/>
        <a:p>
          <a:pPr algn="ctr"/>
          <a:endParaRPr lang="tr-TR" sz="1600"/>
        </a:p>
      </dgm:t>
    </dgm:pt>
    <dgm:pt modelId="{EB879B33-96A7-4AEF-A9A1-2728F6A1104C}" type="sibTrans" cxnId="{C3043135-6F07-473E-BCE2-0547623B8166}">
      <dgm:prSet/>
      <dgm:spPr/>
      <dgm:t>
        <a:bodyPr/>
        <a:lstStyle/>
        <a:p>
          <a:endParaRPr lang="tr-TR" sz="1600"/>
        </a:p>
      </dgm:t>
    </dgm:pt>
    <dgm:pt modelId="{8215150D-CEA3-474D-8B0F-0AD2013DE4A7}">
      <dgm:prSet phldrT="[Metin]" custT="1"/>
      <dgm:spPr>
        <a:solidFill>
          <a:schemeClr val="accent2"/>
        </a:solidFill>
      </dgm:spPr>
      <dgm:t>
        <a:bodyPr/>
        <a:lstStyle/>
        <a:p>
          <a:pPr algn="ctr"/>
          <a:r>
            <a:rPr lang="tr-TR" sz="1600" dirty="0" smtClean="0"/>
            <a:t>13 soru</a:t>
          </a:r>
          <a:endParaRPr lang="tr-TR" sz="1600" dirty="0"/>
        </a:p>
      </dgm:t>
    </dgm:pt>
    <dgm:pt modelId="{52021280-632E-4DF2-9D19-305402DD87C2}" type="parTrans" cxnId="{992D8796-8BB3-4BAE-8A7D-051A0828D47F}">
      <dgm:prSet custT="1"/>
      <dgm:spPr/>
      <dgm:t>
        <a:bodyPr/>
        <a:lstStyle/>
        <a:p>
          <a:pPr algn="ctr"/>
          <a:endParaRPr lang="tr-TR" sz="1600"/>
        </a:p>
      </dgm:t>
    </dgm:pt>
    <dgm:pt modelId="{4C64A30E-8FC0-4499-B7A9-3775004F45DD}" type="sibTrans" cxnId="{992D8796-8BB3-4BAE-8A7D-051A0828D47F}">
      <dgm:prSet/>
      <dgm:spPr/>
      <dgm:t>
        <a:bodyPr/>
        <a:lstStyle/>
        <a:p>
          <a:endParaRPr lang="tr-TR" sz="1600"/>
        </a:p>
      </dgm:t>
    </dgm:pt>
    <dgm:pt modelId="{296D201F-A779-4511-B4BA-70F8B000A16C}">
      <dgm:prSet phldrT="[Metin]" custT="1"/>
      <dgm:spPr>
        <a:solidFill>
          <a:schemeClr val="accent5"/>
        </a:solidFill>
      </dgm:spPr>
      <dgm:t>
        <a:bodyPr/>
        <a:lstStyle/>
        <a:p>
          <a:pPr algn="ctr"/>
          <a:r>
            <a:rPr lang="tr-TR" sz="1600" dirty="0" smtClean="0"/>
            <a:t>Türk Dili ve Edebiyatı-Sosyal Bilimler-1</a:t>
          </a:r>
          <a:endParaRPr lang="tr-TR" sz="1600" dirty="0"/>
        </a:p>
      </dgm:t>
    </dgm:pt>
    <dgm:pt modelId="{7AC80246-B945-4E65-A6C2-D290AE9E620D}" type="sibTrans" cxnId="{702C7231-6033-4CA8-88C3-8264ECEEB618}">
      <dgm:prSet/>
      <dgm:spPr/>
      <dgm:t>
        <a:bodyPr/>
        <a:lstStyle/>
        <a:p>
          <a:endParaRPr lang="tr-TR" sz="1600"/>
        </a:p>
      </dgm:t>
    </dgm:pt>
    <dgm:pt modelId="{2E8A40D3-A22F-4878-B8C0-BF4D2C51269E}" type="parTrans" cxnId="{702C7231-6033-4CA8-88C3-8264ECEEB618}">
      <dgm:prSet custT="1"/>
      <dgm:spPr/>
      <dgm:t>
        <a:bodyPr/>
        <a:lstStyle/>
        <a:p>
          <a:pPr algn="ctr"/>
          <a:endParaRPr lang="tr-TR" sz="1600"/>
        </a:p>
      </dgm:t>
    </dgm:pt>
    <dgm:pt modelId="{9213FA53-FEA7-499D-BC84-5D3FCF23EA5F}">
      <dgm:prSet phldrT="[Metin]" custT="1"/>
      <dgm:spPr>
        <a:solidFill>
          <a:schemeClr val="accent2"/>
        </a:solidFill>
      </dgm:spPr>
      <dgm:t>
        <a:bodyPr/>
        <a:lstStyle/>
        <a:p>
          <a:pPr algn="ctr"/>
          <a:r>
            <a:rPr lang="tr-TR" sz="1600" dirty="0" smtClean="0"/>
            <a:t>Fen Bilimleri</a:t>
          </a:r>
          <a:endParaRPr lang="tr-TR" sz="1600" dirty="0"/>
        </a:p>
      </dgm:t>
    </dgm:pt>
    <dgm:pt modelId="{EF18814F-48E6-42DB-A290-6D1C06365E6D}" type="sibTrans" cxnId="{2E498568-AB6C-431B-B486-3E868CA817B6}">
      <dgm:prSet/>
      <dgm:spPr/>
      <dgm:t>
        <a:bodyPr/>
        <a:lstStyle/>
        <a:p>
          <a:endParaRPr lang="tr-TR" sz="1600"/>
        </a:p>
      </dgm:t>
    </dgm:pt>
    <dgm:pt modelId="{A159438A-0494-4458-9522-7245363B8D73}" type="parTrans" cxnId="{2E498568-AB6C-431B-B486-3E868CA817B6}">
      <dgm:prSet custT="1"/>
      <dgm:spPr/>
      <dgm:t>
        <a:bodyPr/>
        <a:lstStyle/>
        <a:p>
          <a:pPr algn="ctr"/>
          <a:endParaRPr lang="tr-TR" sz="1600"/>
        </a:p>
      </dgm:t>
    </dgm:pt>
    <dgm:pt modelId="{444401A4-436E-4D12-A48A-4FD7DBE69705}">
      <dgm:prSet phldrT="[Metin]" custT="1"/>
      <dgm:spPr>
        <a:solidFill>
          <a:schemeClr val="accent2"/>
        </a:solidFill>
      </dgm:spPr>
      <dgm:t>
        <a:bodyPr/>
        <a:lstStyle/>
        <a:p>
          <a:pPr algn="ctr"/>
          <a:r>
            <a:rPr lang="tr-TR" sz="1600" dirty="0" smtClean="0"/>
            <a:t>40 soru</a:t>
          </a:r>
          <a:endParaRPr lang="tr-TR" sz="1600" dirty="0"/>
        </a:p>
      </dgm:t>
    </dgm:pt>
    <dgm:pt modelId="{3B46BCDF-3388-4248-93B5-6401CA7DA061}" type="parTrans" cxnId="{45C9BD3F-87A8-4389-BEAC-29DF300A7C87}">
      <dgm:prSet custT="1"/>
      <dgm:spPr/>
      <dgm:t>
        <a:bodyPr/>
        <a:lstStyle/>
        <a:p>
          <a:pPr algn="ctr"/>
          <a:endParaRPr lang="tr-TR" sz="1600"/>
        </a:p>
      </dgm:t>
    </dgm:pt>
    <dgm:pt modelId="{72A86D8D-5971-4382-BDC1-D0E722C26C9F}" type="sibTrans" cxnId="{45C9BD3F-87A8-4389-BEAC-29DF300A7C87}">
      <dgm:prSet/>
      <dgm:spPr/>
      <dgm:t>
        <a:bodyPr/>
        <a:lstStyle/>
        <a:p>
          <a:endParaRPr lang="tr-TR" sz="1600"/>
        </a:p>
      </dgm:t>
    </dgm:pt>
    <dgm:pt modelId="{685AC432-1B9A-4D8C-AB4B-73DEB41CB417}">
      <dgm:prSet phldrT="[Metin]" custT="1"/>
      <dgm:spPr>
        <a:solidFill>
          <a:schemeClr val="accent5"/>
        </a:solidFill>
      </dgm:spPr>
      <dgm:t>
        <a:bodyPr/>
        <a:lstStyle/>
        <a:p>
          <a:pPr algn="ctr"/>
          <a:r>
            <a:rPr lang="tr-TR" sz="1600" dirty="0" smtClean="0"/>
            <a:t>Türk Dili ve Edebiyatı</a:t>
          </a:r>
          <a:endParaRPr lang="tr-TR" sz="1600" dirty="0"/>
        </a:p>
      </dgm:t>
    </dgm:pt>
    <dgm:pt modelId="{A4024649-C264-4809-9DE0-4BE7BC31EF17}" type="parTrans" cxnId="{6CA0A3DA-B62B-4BCA-9920-4E5BF8E481AF}">
      <dgm:prSet custT="1"/>
      <dgm:spPr/>
      <dgm:t>
        <a:bodyPr/>
        <a:lstStyle/>
        <a:p>
          <a:endParaRPr lang="tr-TR" sz="1600"/>
        </a:p>
      </dgm:t>
    </dgm:pt>
    <dgm:pt modelId="{0B6D9290-0A4B-4252-AE44-B3CA99771D0B}" type="sibTrans" cxnId="{6CA0A3DA-B62B-4BCA-9920-4E5BF8E481AF}">
      <dgm:prSet/>
      <dgm:spPr/>
      <dgm:t>
        <a:bodyPr/>
        <a:lstStyle/>
        <a:p>
          <a:endParaRPr lang="tr-TR" sz="1600"/>
        </a:p>
      </dgm:t>
    </dgm:pt>
    <dgm:pt modelId="{83C06F9E-D34F-4854-AC6B-8BA7C92A7674}">
      <dgm:prSet phldrT="[Metin]" custT="1"/>
      <dgm:spPr>
        <a:solidFill>
          <a:schemeClr val="accent5"/>
        </a:solidFill>
      </dgm:spPr>
      <dgm:t>
        <a:bodyPr/>
        <a:lstStyle/>
        <a:p>
          <a:pPr algn="ctr"/>
          <a:r>
            <a:rPr lang="tr-TR" sz="1600" dirty="0" smtClean="0"/>
            <a:t>Tarih-1</a:t>
          </a:r>
          <a:endParaRPr lang="tr-TR" sz="1600" dirty="0"/>
        </a:p>
      </dgm:t>
    </dgm:pt>
    <dgm:pt modelId="{E338ABB5-F302-4EDC-83CD-609D00E76906}" type="parTrans" cxnId="{425D83DC-F416-4FF7-A064-C08E126AC061}">
      <dgm:prSet custT="1"/>
      <dgm:spPr/>
      <dgm:t>
        <a:bodyPr/>
        <a:lstStyle/>
        <a:p>
          <a:endParaRPr lang="tr-TR" sz="1600"/>
        </a:p>
      </dgm:t>
    </dgm:pt>
    <dgm:pt modelId="{57DADBE6-812A-48BF-9048-5BF96E94CAE6}" type="sibTrans" cxnId="{425D83DC-F416-4FF7-A064-C08E126AC061}">
      <dgm:prSet/>
      <dgm:spPr/>
      <dgm:t>
        <a:bodyPr/>
        <a:lstStyle/>
        <a:p>
          <a:endParaRPr lang="tr-TR" sz="1600"/>
        </a:p>
      </dgm:t>
    </dgm:pt>
    <dgm:pt modelId="{AE5526B4-5B08-4FFF-9A24-B8F70EB6AAB5}">
      <dgm:prSet phldrT="[Metin]" custT="1"/>
      <dgm:spPr>
        <a:solidFill>
          <a:schemeClr val="accent3"/>
        </a:solidFill>
      </dgm:spPr>
      <dgm:t>
        <a:bodyPr/>
        <a:lstStyle/>
        <a:p>
          <a:pPr algn="ctr"/>
          <a:r>
            <a:rPr lang="tr-TR" sz="1600" dirty="0" smtClean="0"/>
            <a:t>Sosyal Bilimler-2 </a:t>
          </a:r>
          <a:endParaRPr lang="tr-TR" sz="1600" dirty="0"/>
        </a:p>
      </dgm:t>
    </dgm:pt>
    <dgm:pt modelId="{E3164787-55FA-4DA5-A038-1DB7EDA18068}" type="sibTrans" cxnId="{3F9D2BEF-F846-4143-BD1F-DF12D8C7BFA0}">
      <dgm:prSet/>
      <dgm:spPr/>
      <dgm:t>
        <a:bodyPr/>
        <a:lstStyle/>
        <a:p>
          <a:endParaRPr lang="tr-TR" sz="1600"/>
        </a:p>
      </dgm:t>
    </dgm:pt>
    <dgm:pt modelId="{52BDC50B-152A-4A19-9500-D4A5F694E241}" type="parTrans" cxnId="{3F9D2BEF-F846-4143-BD1F-DF12D8C7BFA0}">
      <dgm:prSet custT="1"/>
      <dgm:spPr/>
      <dgm:t>
        <a:bodyPr/>
        <a:lstStyle/>
        <a:p>
          <a:pPr algn="ctr"/>
          <a:endParaRPr lang="tr-TR" sz="1600"/>
        </a:p>
      </dgm:t>
    </dgm:pt>
    <dgm:pt modelId="{BA863146-2EF5-4F5C-8AB6-8D093B37E7D7}">
      <dgm:prSet phldrT="[Metin]" custT="1"/>
      <dgm:spPr>
        <a:solidFill>
          <a:schemeClr val="accent5"/>
        </a:solidFill>
      </dgm:spPr>
      <dgm:t>
        <a:bodyPr/>
        <a:lstStyle/>
        <a:p>
          <a:pPr algn="ctr"/>
          <a:r>
            <a:rPr lang="tr-TR" sz="1600" dirty="0" smtClean="0"/>
            <a:t>Coğrafya-1</a:t>
          </a:r>
          <a:endParaRPr lang="tr-TR" sz="1600" dirty="0"/>
        </a:p>
      </dgm:t>
    </dgm:pt>
    <dgm:pt modelId="{B4C0444A-3128-436E-B1AC-AC7EC51B3D74}" type="parTrans" cxnId="{B476AA43-297F-49CE-9FDB-F60C4CA7364A}">
      <dgm:prSet custT="1"/>
      <dgm:spPr/>
      <dgm:t>
        <a:bodyPr/>
        <a:lstStyle/>
        <a:p>
          <a:endParaRPr lang="tr-TR" sz="1600"/>
        </a:p>
      </dgm:t>
    </dgm:pt>
    <dgm:pt modelId="{4726055D-1D8E-44FF-A067-707860CA2B03}" type="sibTrans" cxnId="{B476AA43-297F-49CE-9FDB-F60C4CA7364A}">
      <dgm:prSet/>
      <dgm:spPr/>
      <dgm:t>
        <a:bodyPr/>
        <a:lstStyle/>
        <a:p>
          <a:endParaRPr lang="tr-TR" sz="1600"/>
        </a:p>
      </dgm:t>
    </dgm:pt>
    <dgm:pt modelId="{BBBF7B88-FF0E-48F4-BE4F-C4FA9FF0C04D}">
      <dgm:prSet phldrT="[Metin]" custT="1"/>
      <dgm:spPr>
        <a:solidFill>
          <a:schemeClr val="accent5"/>
        </a:solidFill>
      </dgm:spPr>
      <dgm:t>
        <a:bodyPr/>
        <a:lstStyle/>
        <a:p>
          <a:pPr algn="ctr"/>
          <a:r>
            <a:rPr lang="tr-TR" sz="1600" dirty="0" smtClean="0"/>
            <a:t>24 soru</a:t>
          </a:r>
          <a:endParaRPr lang="tr-TR" sz="1600" dirty="0"/>
        </a:p>
      </dgm:t>
    </dgm:pt>
    <dgm:pt modelId="{FE744E2D-D764-4705-B2A9-5FA727A624E4}" type="parTrans" cxnId="{51429AE3-882D-43DE-A4D2-E55D344F1D3B}">
      <dgm:prSet custT="1"/>
      <dgm:spPr/>
      <dgm:t>
        <a:bodyPr/>
        <a:lstStyle/>
        <a:p>
          <a:endParaRPr lang="tr-TR" sz="1600"/>
        </a:p>
      </dgm:t>
    </dgm:pt>
    <dgm:pt modelId="{4C24521D-956D-4DAE-8893-4EE41B8E43CC}" type="sibTrans" cxnId="{51429AE3-882D-43DE-A4D2-E55D344F1D3B}">
      <dgm:prSet/>
      <dgm:spPr/>
      <dgm:t>
        <a:bodyPr/>
        <a:lstStyle/>
        <a:p>
          <a:endParaRPr lang="tr-TR" sz="1600"/>
        </a:p>
      </dgm:t>
    </dgm:pt>
    <dgm:pt modelId="{35A52B6E-24E1-40C5-8F03-822580FD1685}">
      <dgm:prSet phldrT="[Metin]" custT="1"/>
      <dgm:spPr>
        <a:solidFill>
          <a:schemeClr val="accent5"/>
        </a:solidFill>
      </dgm:spPr>
      <dgm:t>
        <a:bodyPr/>
        <a:lstStyle/>
        <a:p>
          <a:pPr algn="ctr"/>
          <a:r>
            <a:rPr lang="tr-TR" sz="1600" dirty="0" smtClean="0"/>
            <a:t>10 soru</a:t>
          </a:r>
          <a:endParaRPr lang="tr-TR" sz="1600" dirty="0"/>
        </a:p>
      </dgm:t>
    </dgm:pt>
    <dgm:pt modelId="{7F9FBFD0-9C9E-4F55-AC6E-A0A9EE983E70}" type="parTrans" cxnId="{6234FF2F-3901-41B8-B7D6-A036B1B45E2C}">
      <dgm:prSet custT="1"/>
      <dgm:spPr/>
      <dgm:t>
        <a:bodyPr/>
        <a:lstStyle/>
        <a:p>
          <a:endParaRPr lang="tr-TR" sz="1600"/>
        </a:p>
      </dgm:t>
    </dgm:pt>
    <dgm:pt modelId="{616EAF14-E303-4941-9F36-E6089F144C32}" type="sibTrans" cxnId="{6234FF2F-3901-41B8-B7D6-A036B1B45E2C}">
      <dgm:prSet/>
      <dgm:spPr/>
      <dgm:t>
        <a:bodyPr/>
        <a:lstStyle/>
        <a:p>
          <a:endParaRPr lang="tr-TR" sz="1600"/>
        </a:p>
      </dgm:t>
    </dgm:pt>
    <dgm:pt modelId="{39CA8C77-6C02-45AF-B94D-48B09327091C}">
      <dgm:prSet phldrT="[Metin]" custT="1"/>
      <dgm:spPr>
        <a:solidFill>
          <a:schemeClr val="accent5"/>
        </a:solidFill>
      </dgm:spPr>
      <dgm:t>
        <a:bodyPr/>
        <a:lstStyle/>
        <a:p>
          <a:pPr algn="ctr"/>
          <a:r>
            <a:rPr lang="tr-TR" sz="1600" dirty="0" smtClean="0"/>
            <a:t>6 soru</a:t>
          </a:r>
          <a:endParaRPr lang="tr-TR" sz="1600" dirty="0"/>
        </a:p>
      </dgm:t>
    </dgm:pt>
    <dgm:pt modelId="{E7F29D06-B6B9-4858-865A-7268ADB6DBCB}" type="parTrans" cxnId="{74F355C1-3DD7-4857-AB6D-26D58F9479F4}">
      <dgm:prSet custT="1"/>
      <dgm:spPr/>
      <dgm:t>
        <a:bodyPr/>
        <a:lstStyle/>
        <a:p>
          <a:endParaRPr lang="tr-TR" sz="1600"/>
        </a:p>
      </dgm:t>
    </dgm:pt>
    <dgm:pt modelId="{ACD83823-D512-4B67-9370-474789462E46}" type="sibTrans" cxnId="{74F355C1-3DD7-4857-AB6D-26D58F9479F4}">
      <dgm:prSet/>
      <dgm:spPr/>
      <dgm:t>
        <a:bodyPr/>
        <a:lstStyle/>
        <a:p>
          <a:endParaRPr lang="tr-TR" sz="1600"/>
        </a:p>
      </dgm:t>
    </dgm:pt>
    <dgm:pt modelId="{428A94F8-14A5-47A5-812A-B85C2F045720}">
      <dgm:prSet phldrT="[Metin]" custT="1"/>
      <dgm:spPr>
        <a:solidFill>
          <a:schemeClr val="accent3"/>
        </a:solidFill>
      </dgm:spPr>
      <dgm:t>
        <a:bodyPr/>
        <a:lstStyle/>
        <a:p>
          <a:pPr algn="ctr"/>
          <a:r>
            <a:rPr lang="tr-TR" sz="1600" dirty="0" smtClean="0"/>
            <a:t>40 soru</a:t>
          </a:r>
          <a:endParaRPr lang="tr-TR" sz="1600" dirty="0"/>
        </a:p>
      </dgm:t>
    </dgm:pt>
    <dgm:pt modelId="{51158B00-5592-4995-8590-A14662BF31E6}" type="parTrans" cxnId="{4B5615D5-C3D0-496B-9281-1152BAB205C6}">
      <dgm:prSet custT="1"/>
      <dgm:spPr/>
      <dgm:t>
        <a:bodyPr/>
        <a:lstStyle/>
        <a:p>
          <a:endParaRPr lang="tr-TR" sz="1600"/>
        </a:p>
      </dgm:t>
    </dgm:pt>
    <dgm:pt modelId="{737F3867-71A0-4FFE-B06F-DB8D5E21675C}" type="sibTrans" cxnId="{4B5615D5-C3D0-496B-9281-1152BAB205C6}">
      <dgm:prSet/>
      <dgm:spPr/>
      <dgm:t>
        <a:bodyPr/>
        <a:lstStyle/>
        <a:p>
          <a:endParaRPr lang="tr-TR" sz="1600"/>
        </a:p>
      </dgm:t>
    </dgm:pt>
    <dgm:pt modelId="{8D85EC78-CB52-4D3F-926C-7B8B19793D6A}" type="pres">
      <dgm:prSet presAssocID="{D530D129-D690-4783-B25D-E1B0C40475BC}" presName="diagram" presStyleCnt="0">
        <dgm:presLayoutVars>
          <dgm:chPref val="1"/>
          <dgm:dir/>
          <dgm:animOne val="branch"/>
          <dgm:animLvl val="lvl"/>
          <dgm:resizeHandles val="exact"/>
        </dgm:presLayoutVars>
      </dgm:prSet>
      <dgm:spPr/>
      <dgm:t>
        <a:bodyPr/>
        <a:lstStyle/>
        <a:p>
          <a:endParaRPr lang="tr-TR"/>
        </a:p>
      </dgm:t>
    </dgm:pt>
    <dgm:pt modelId="{1358827A-DBCA-45C5-9181-53D24B252D5B}" type="pres">
      <dgm:prSet presAssocID="{02A36B45-1629-437B-918D-7E3E417DB618}" presName="root1" presStyleCnt="0"/>
      <dgm:spPr/>
    </dgm:pt>
    <dgm:pt modelId="{788ADDD3-E5D9-4BE2-8089-2876FF1FDBF4}" type="pres">
      <dgm:prSet presAssocID="{02A36B45-1629-437B-918D-7E3E417DB618}" presName="LevelOneTextNode" presStyleLbl="node0" presStyleIdx="0" presStyleCnt="1" custScaleX="90847" custLinFactNeighborX="-39542" custLinFactNeighborY="-1818">
        <dgm:presLayoutVars>
          <dgm:chPref val="3"/>
        </dgm:presLayoutVars>
      </dgm:prSet>
      <dgm:spPr/>
      <dgm:t>
        <a:bodyPr/>
        <a:lstStyle/>
        <a:p>
          <a:endParaRPr lang="tr-TR"/>
        </a:p>
      </dgm:t>
    </dgm:pt>
    <dgm:pt modelId="{CBD0D067-C314-4068-B9E0-ECD7BD2D6D71}" type="pres">
      <dgm:prSet presAssocID="{02A36B45-1629-437B-918D-7E3E417DB618}" presName="level2hierChild" presStyleCnt="0"/>
      <dgm:spPr/>
    </dgm:pt>
    <dgm:pt modelId="{F6DF0C1A-1ADE-44EE-9035-F850D146BAC6}" type="pres">
      <dgm:prSet presAssocID="{2E8A40D3-A22F-4878-B8C0-BF4D2C51269E}" presName="conn2-1" presStyleLbl="parChTrans1D2" presStyleIdx="0" presStyleCnt="4"/>
      <dgm:spPr/>
      <dgm:t>
        <a:bodyPr/>
        <a:lstStyle/>
        <a:p>
          <a:endParaRPr lang="tr-TR"/>
        </a:p>
      </dgm:t>
    </dgm:pt>
    <dgm:pt modelId="{5DC4CD45-7E5D-4534-8607-96512955FCA4}" type="pres">
      <dgm:prSet presAssocID="{2E8A40D3-A22F-4878-B8C0-BF4D2C51269E}" presName="connTx" presStyleLbl="parChTrans1D2" presStyleIdx="0" presStyleCnt="4"/>
      <dgm:spPr/>
      <dgm:t>
        <a:bodyPr/>
        <a:lstStyle/>
        <a:p>
          <a:endParaRPr lang="tr-TR"/>
        </a:p>
      </dgm:t>
    </dgm:pt>
    <dgm:pt modelId="{99C5CF5F-6F8E-41AB-B7C0-ED4173D3F9A8}" type="pres">
      <dgm:prSet presAssocID="{296D201F-A779-4511-B4BA-70F8B000A16C}" presName="root2" presStyleCnt="0"/>
      <dgm:spPr/>
    </dgm:pt>
    <dgm:pt modelId="{811C2241-1D80-4D1B-AC1E-BE53CFFC06DC}" type="pres">
      <dgm:prSet presAssocID="{296D201F-A779-4511-B4BA-70F8B000A16C}" presName="LevelTwoTextNode" presStyleLbl="node2" presStyleIdx="0" presStyleCnt="4" custScaleX="100447" custScaleY="241628">
        <dgm:presLayoutVars>
          <dgm:chPref val="3"/>
        </dgm:presLayoutVars>
      </dgm:prSet>
      <dgm:spPr/>
      <dgm:t>
        <a:bodyPr/>
        <a:lstStyle/>
        <a:p>
          <a:endParaRPr lang="tr-TR"/>
        </a:p>
      </dgm:t>
    </dgm:pt>
    <dgm:pt modelId="{8B8E1F59-39FF-4B01-83FA-DD5BB53BA2D0}" type="pres">
      <dgm:prSet presAssocID="{296D201F-A779-4511-B4BA-70F8B000A16C}" presName="level3hierChild" presStyleCnt="0"/>
      <dgm:spPr/>
    </dgm:pt>
    <dgm:pt modelId="{348F0081-6B1C-41B0-8104-9D5D14CDBBB0}" type="pres">
      <dgm:prSet presAssocID="{F63B136A-CA80-4731-A9CE-4541113E8157}" presName="conn2-1" presStyleLbl="parChTrans1D3" presStyleIdx="0" presStyleCnt="4"/>
      <dgm:spPr/>
      <dgm:t>
        <a:bodyPr/>
        <a:lstStyle/>
        <a:p>
          <a:endParaRPr lang="tr-TR"/>
        </a:p>
      </dgm:t>
    </dgm:pt>
    <dgm:pt modelId="{18F360BA-F607-4C48-91A6-BC3B65103BB4}" type="pres">
      <dgm:prSet presAssocID="{F63B136A-CA80-4731-A9CE-4541113E8157}" presName="connTx" presStyleLbl="parChTrans1D3" presStyleIdx="0" presStyleCnt="4"/>
      <dgm:spPr/>
      <dgm:t>
        <a:bodyPr/>
        <a:lstStyle/>
        <a:p>
          <a:endParaRPr lang="tr-TR"/>
        </a:p>
      </dgm:t>
    </dgm:pt>
    <dgm:pt modelId="{15F8996A-0BEC-467C-8236-030AA205872A}" type="pres">
      <dgm:prSet presAssocID="{BEAB06C7-97A3-44FB-BA1E-08C6997447D5}" presName="root2" presStyleCnt="0"/>
      <dgm:spPr/>
    </dgm:pt>
    <dgm:pt modelId="{99690BB1-C82D-4EE2-8C96-9BE1407A6A63}" type="pres">
      <dgm:prSet presAssocID="{BEAB06C7-97A3-44FB-BA1E-08C6997447D5}" presName="LevelTwoTextNode" presStyleLbl="node3" presStyleIdx="0" presStyleCnt="4">
        <dgm:presLayoutVars>
          <dgm:chPref val="3"/>
        </dgm:presLayoutVars>
      </dgm:prSet>
      <dgm:spPr/>
      <dgm:t>
        <a:bodyPr/>
        <a:lstStyle/>
        <a:p>
          <a:endParaRPr lang="tr-TR"/>
        </a:p>
      </dgm:t>
    </dgm:pt>
    <dgm:pt modelId="{54BCB9DB-1ABD-4808-8829-5B4F735CCDAA}" type="pres">
      <dgm:prSet presAssocID="{BEAB06C7-97A3-44FB-BA1E-08C6997447D5}" presName="level3hierChild" presStyleCnt="0"/>
      <dgm:spPr/>
    </dgm:pt>
    <dgm:pt modelId="{53E0E1BC-2E8D-49C4-B0CA-9A7270CBDD97}" type="pres">
      <dgm:prSet presAssocID="{A4024649-C264-4809-9DE0-4BE7BC31EF17}" presName="conn2-1" presStyleLbl="parChTrans1D4" presStyleIdx="0" presStyleCnt="20"/>
      <dgm:spPr/>
      <dgm:t>
        <a:bodyPr/>
        <a:lstStyle/>
        <a:p>
          <a:endParaRPr lang="tr-TR"/>
        </a:p>
      </dgm:t>
    </dgm:pt>
    <dgm:pt modelId="{D7BB5EEA-7526-478D-A4B9-1D7EF92ED099}" type="pres">
      <dgm:prSet presAssocID="{A4024649-C264-4809-9DE0-4BE7BC31EF17}" presName="connTx" presStyleLbl="parChTrans1D4" presStyleIdx="0" presStyleCnt="20"/>
      <dgm:spPr/>
      <dgm:t>
        <a:bodyPr/>
        <a:lstStyle/>
        <a:p>
          <a:endParaRPr lang="tr-TR"/>
        </a:p>
      </dgm:t>
    </dgm:pt>
    <dgm:pt modelId="{D6AFF312-7019-4CC5-8C3F-A87C618BCBF6}" type="pres">
      <dgm:prSet presAssocID="{685AC432-1B9A-4D8C-AB4B-73DEB41CB417}" presName="root2" presStyleCnt="0"/>
      <dgm:spPr/>
    </dgm:pt>
    <dgm:pt modelId="{8760C98F-68AE-470F-9605-BF678428FEDE}" type="pres">
      <dgm:prSet presAssocID="{685AC432-1B9A-4D8C-AB4B-73DEB41CB417}" presName="LevelTwoTextNode" presStyleLbl="node4" presStyleIdx="0" presStyleCnt="20" custScaleY="151797">
        <dgm:presLayoutVars>
          <dgm:chPref val="3"/>
        </dgm:presLayoutVars>
      </dgm:prSet>
      <dgm:spPr/>
      <dgm:t>
        <a:bodyPr/>
        <a:lstStyle/>
        <a:p>
          <a:endParaRPr lang="tr-TR"/>
        </a:p>
      </dgm:t>
    </dgm:pt>
    <dgm:pt modelId="{5C5464BB-50E7-4BB6-AD18-EE7D1DC8471C}" type="pres">
      <dgm:prSet presAssocID="{685AC432-1B9A-4D8C-AB4B-73DEB41CB417}" presName="level3hierChild" presStyleCnt="0"/>
      <dgm:spPr/>
    </dgm:pt>
    <dgm:pt modelId="{9225E076-FA52-4770-8FFB-916E5B1A606B}" type="pres">
      <dgm:prSet presAssocID="{FE744E2D-D764-4705-B2A9-5FA727A624E4}" presName="conn2-1" presStyleLbl="parChTrans1D4" presStyleIdx="1" presStyleCnt="20"/>
      <dgm:spPr/>
      <dgm:t>
        <a:bodyPr/>
        <a:lstStyle/>
        <a:p>
          <a:endParaRPr lang="tr-TR"/>
        </a:p>
      </dgm:t>
    </dgm:pt>
    <dgm:pt modelId="{65FEC2C5-D9A2-47B3-9B71-BDFB0E5EBD15}" type="pres">
      <dgm:prSet presAssocID="{FE744E2D-D764-4705-B2A9-5FA727A624E4}" presName="connTx" presStyleLbl="parChTrans1D4" presStyleIdx="1" presStyleCnt="20"/>
      <dgm:spPr/>
      <dgm:t>
        <a:bodyPr/>
        <a:lstStyle/>
        <a:p>
          <a:endParaRPr lang="tr-TR"/>
        </a:p>
      </dgm:t>
    </dgm:pt>
    <dgm:pt modelId="{E8088D22-E4E6-4E54-BAF8-B060F1E0BD00}" type="pres">
      <dgm:prSet presAssocID="{BBBF7B88-FF0E-48F4-BE4F-C4FA9FF0C04D}" presName="root2" presStyleCnt="0"/>
      <dgm:spPr/>
    </dgm:pt>
    <dgm:pt modelId="{49D99CB7-A49D-4800-BF9D-A2C8CF619E4D}" type="pres">
      <dgm:prSet presAssocID="{BBBF7B88-FF0E-48F4-BE4F-C4FA9FF0C04D}" presName="LevelTwoTextNode" presStyleLbl="node4" presStyleIdx="1" presStyleCnt="20">
        <dgm:presLayoutVars>
          <dgm:chPref val="3"/>
        </dgm:presLayoutVars>
      </dgm:prSet>
      <dgm:spPr/>
      <dgm:t>
        <a:bodyPr/>
        <a:lstStyle/>
        <a:p>
          <a:endParaRPr lang="tr-TR"/>
        </a:p>
      </dgm:t>
    </dgm:pt>
    <dgm:pt modelId="{9A3117F6-8CE6-4E70-B128-CE5F89306983}" type="pres">
      <dgm:prSet presAssocID="{BBBF7B88-FF0E-48F4-BE4F-C4FA9FF0C04D}" presName="level3hierChild" presStyleCnt="0"/>
      <dgm:spPr/>
    </dgm:pt>
    <dgm:pt modelId="{B05A2984-CCB2-4ED9-88EC-79852E301F53}" type="pres">
      <dgm:prSet presAssocID="{E338ABB5-F302-4EDC-83CD-609D00E76906}" presName="conn2-1" presStyleLbl="parChTrans1D4" presStyleIdx="2" presStyleCnt="20"/>
      <dgm:spPr/>
      <dgm:t>
        <a:bodyPr/>
        <a:lstStyle/>
        <a:p>
          <a:endParaRPr lang="tr-TR"/>
        </a:p>
      </dgm:t>
    </dgm:pt>
    <dgm:pt modelId="{2728862C-A53E-4408-BB7E-2EFAD47E651C}" type="pres">
      <dgm:prSet presAssocID="{E338ABB5-F302-4EDC-83CD-609D00E76906}" presName="connTx" presStyleLbl="parChTrans1D4" presStyleIdx="2" presStyleCnt="20"/>
      <dgm:spPr/>
      <dgm:t>
        <a:bodyPr/>
        <a:lstStyle/>
        <a:p>
          <a:endParaRPr lang="tr-TR"/>
        </a:p>
      </dgm:t>
    </dgm:pt>
    <dgm:pt modelId="{A62CDC02-9191-49AE-818A-B8A464117509}" type="pres">
      <dgm:prSet presAssocID="{83C06F9E-D34F-4854-AC6B-8BA7C92A7674}" presName="root2" presStyleCnt="0"/>
      <dgm:spPr/>
    </dgm:pt>
    <dgm:pt modelId="{5C551B35-0BB0-49AB-8A80-A9208EFCF910}" type="pres">
      <dgm:prSet presAssocID="{83C06F9E-D34F-4854-AC6B-8BA7C92A7674}" presName="LevelTwoTextNode" presStyleLbl="node4" presStyleIdx="2" presStyleCnt="20">
        <dgm:presLayoutVars>
          <dgm:chPref val="3"/>
        </dgm:presLayoutVars>
      </dgm:prSet>
      <dgm:spPr/>
      <dgm:t>
        <a:bodyPr/>
        <a:lstStyle/>
        <a:p>
          <a:endParaRPr lang="tr-TR"/>
        </a:p>
      </dgm:t>
    </dgm:pt>
    <dgm:pt modelId="{40736742-8D3E-4DE5-AF19-4FABC8CE7922}" type="pres">
      <dgm:prSet presAssocID="{83C06F9E-D34F-4854-AC6B-8BA7C92A7674}" presName="level3hierChild" presStyleCnt="0"/>
      <dgm:spPr/>
    </dgm:pt>
    <dgm:pt modelId="{2A4CFBB9-008D-4DC9-9FFF-E1FD0E3D069E}" type="pres">
      <dgm:prSet presAssocID="{7F9FBFD0-9C9E-4F55-AC6E-A0A9EE983E70}" presName="conn2-1" presStyleLbl="parChTrans1D4" presStyleIdx="3" presStyleCnt="20"/>
      <dgm:spPr/>
      <dgm:t>
        <a:bodyPr/>
        <a:lstStyle/>
        <a:p>
          <a:endParaRPr lang="tr-TR"/>
        </a:p>
      </dgm:t>
    </dgm:pt>
    <dgm:pt modelId="{2E822A89-6AEA-48D1-8D6D-4A79D761167C}" type="pres">
      <dgm:prSet presAssocID="{7F9FBFD0-9C9E-4F55-AC6E-A0A9EE983E70}" presName="connTx" presStyleLbl="parChTrans1D4" presStyleIdx="3" presStyleCnt="20"/>
      <dgm:spPr/>
      <dgm:t>
        <a:bodyPr/>
        <a:lstStyle/>
        <a:p>
          <a:endParaRPr lang="tr-TR"/>
        </a:p>
      </dgm:t>
    </dgm:pt>
    <dgm:pt modelId="{F9DFF18F-7EB7-4285-87F6-3E269E78F79B}" type="pres">
      <dgm:prSet presAssocID="{35A52B6E-24E1-40C5-8F03-822580FD1685}" presName="root2" presStyleCnt="0"/>
      <dgm:spPr/>
    </dgm:pt>
    <dgm:pt modelId="{E4361372-A607-4011-8C4E-88D422372A2B}" type="pres">
      <dgm:prSet presAssocID="{35A52B6E-24E1-40C5-8F03-822580FD1685}" presName="LevelTwoTextNode" presStyleLbl="node4" presStyleIdx="3" presStyleCnt="20">
        <dgm:presLayoutVars>
          <dgm:chPref val="3"/>
        </dgm:presLayoutVars>
      </dgm:prSet>
      <dgm:spPr/>
      <dgm:t>
        <a:bodyPr/>
        <a:lstStyle/>
        <a:p>
          <a:endParaRPr lang="tr-TR"/>
        </a:p>
      </dgm:t>
    </dgm:pt>
    <dgm:pt modelId="{A67158B8-12BC-4AE6-9555-ACA3191DA319}" type="pres">
      <dgm:prSet presAssocID="{35A52B6E-24E1-40C5-8F03-822580FD1685}" presName="level3hierChild" presStyleCnt="0"/>
      <dgm:spPr/>
    </dgm:pt>
    <dgm:pt modelId="{4EFE75D4-5AA9-44E0-923C-880EC9253B9C}" type="pres">
      <dgm:prSet presAssocID="{B4C0444A-3128-436E-B1AC-AC7EC51B3D74}" presName="conn2-1" presStyleLbl="parChTrans1D4" presStyleIdx="4" presStyleCnt="20"/>
      <dgm:spPr/>
      <dgm:t>
        <a:bodyPr/>
        <a:lstStyle/>
        <a:p>
          <a:endParaRPr lang="tr-TR"/>
        </a:p>
      </dgm:t>
    </dgm:pt>
    <dgm:pt modelId="{DC77BD9A-E74E-4DD4-9AD0-904061FE4619}" type="pres">
      <dgm:prSet presAssocID="{B4C0444A-3128-436E-B1AC-AC7EC51B3D74}" presName="connTx" presStyleLbl="parChTrans1D4" presStyleIdx="4" presStyleCnt="20"/>
      <dgm:spPr/>
      <dgm:t>
        <a:bodyPr/>
        <a:lstStyle/>
        <a:p>
          <a:endParaRPr lang="tr-TR"/>
        </a:p>
      </dgm:t>
    </dgm:pt>
    <dgm:pt modelId="{C098EE2A-29E3-43A8-A715-075A2C6FE97E}" type="pres">
      <dgm:prSet presAssocID="{BA863146-2EF5-4F5C-8AB6-8D093B37E7D7}" presName="root2" presStyleCnt="0"/>
      <dgm:spPr/>
    </dgm:pt>
    <dgm:pt modelId="{5F4F39EA-5A5F-4F0B-9FF9-C19F7B7C345E}" type="pres">
      <dgm:prSet presAssocID="{BA863146-2EF5-4F5C-8AB6-8D093B37E7D7}" presName="LevelTwoTextNode" presStyleLbl="node4" presStyleIdx="4" presStyleCnt="20">
        <dgm:presLayoutVars>
          <dgm:chPref val="3"/>
        </dgm:presLayoutVars>
      </dgm:prSet>
      <dgm:spPr/>
      <dgm:t>
        <a:bodyPr/>
        <a:lstStyle/>
        <a:p>
          <a:endParaRPr lang="tr-TR"/>
        </a:p>
      </dgm:t>
    </dgm:pt>
    <dgm:pt modelId="{EE6FEC4F-4109-4031-B2BA-9FBA891D85B3}" type="pres">
      <dgm:prSet presAssocID="{BA863146-2EF5-4F5C-8AB6-8D093B37E7D7}" presName="level3hierChild" presStyleCnt="0"/>
      <dgm:spPr/>
    </dgm:pt>
    <dgm:pt modelId="{227FDF14-BCAF-407F-914C-6752A2011F87}" type="pres">
      <dgm:prSet presAssocID="{E7F29D06-B6B9-4858-865A-7268ADB6DBCB}" presName="conn2-1" presStyleLbl="parChTrans1D4" presStyleIdx="5" presStyleCnt="20"/>
      <dgm:spPr/>
      <dgm:t>
        <a:bodyPr/>
        <a:lstStyle/>
        <a:p>
          <a:endParaRPr lang="tr-TR"/>
        </a:p>
      </dgm:t>
    </dgm:pt>
    <dgm:pt modelId="{5AFD6A92-FC5E-425D-A82A-D1B29998F58B}" type="pres">
      <dgm:prSet presAssocID="{E7F29D06-B6B9-4858-865A-7268ADB6DBCB}" presName="connTx" presStyleLbl="parChTrans1D4" presStyleIdx="5" presStyleCnt="20"/>
      <dgm:spPr/>
      <dgm:t>
        <a:bodyPr/>
        <a:lstStyle/>
        <a:p>
          <a:endParaRPr lang="tr-TR"/>
        </a:p>
      </dgm:t>
    </dgm:pt>
    <dgm:pt modelId="{6C29A674-2D99-407B-84F2-2B792458DCDD}" type="pres">
      <dgm:prSet presAssocID="{39CA8C77-6C02-45AF-B94D-48B09327091C}" presName="root2" presStyleCnt="0"/>
      <dgm:spPr/>
    </dgm:pt>
    <dgm:pt modelId="{4D148EF0-90FB-42C3-BE6F-19DFACB7DE83}" type="pres">
      <dgm:prSet presAssocID="{39CA8C77-6C02-45AF-B94D-48B09327091C}" presName="LevelTwoTextNode" presStyleLbl="node4" presStyleIdx="5" presStyleCnt="20">
        <dgm:presLayoutVars>
          <dgm:chPref val="3"/>
        </dgm:presLayoutVars>
      </dgm:prSet>
      <dgm:spPr/>
      <dgm:t>
        <a:bodyPr/>
        <a:lstStyle/>
        <a:p>
          <a:endParaRPr lang="tr-TR"/>
        </a:p>
      </dgm:t>
    </dgm:pt>
    <dgm:pt modelId="{87E49DAF-2B61-4C5E-B5A0-AEA06937069D}" type="pres">
      <dgm:prSet presAssocID="{39CA8C77-6C02-45AF-B94D-48B09327091C}" presName="level3hierChild" presStyleCnt="0"/>
      <dgm:spPr/>
    </dgm:pt>
    <dgm:pt modelId="{A98DC26B-02EE-4844-AF6F-7C9ADAE9F342}" type="pres">
      <dgm:prSet presAssocID="{52BDC50B-152A-4A19-9500-D4A5F694E241}" presName="conn2-1" presStyleLbl="parChTrans1D2" presStyleIdx="1" presStyleCnt="4"/>
      <dgm:spPr/>
      <dgm:t>
        <a:bodyPr/>
        <a:lstStyle/>
        <a:p>
          <a:endParaRPr lang="tr-TR"/>
        </a:p>
      </dgm:t>
    </dgm:pt>
    <dgm:pt modelId="{648ECAD5-F597-472C-BCE0-F4EB9AB20CEA}" type="pres">
      <dgm:prSet presAssocID="{52BDC50B-152A-4A19-9500-D4A5F694E241}" presName="connTx" presStyleLbl="parChTrans1D2" presStyleIdx="1" presStyleCnt="4"/>
      <dgm:spPr/>
      <dgm:t>
        <a:bodyPr/>
        <a:lstStyle/>
        <a:p>
          <a:endParaRPr lang="tr-TR"/>
        </a:p>
      </dgm:t>
    </dgm:pt>
    <dgm:pt modelId="{1C8991B2-20B4-4E17-83E6-4D031A97426F}" type="pres">
      <dgm:prSet presAssocID="{AE5526B4-5B08-4FFF-9A24-B8F70EB6AAB5}" presName="root2" presStyleCnt="0"/>
      <dgm:spPr/>
    </dgm:pt>
    <dgm:pt modelId="{97A31AC1-0245-4378-805E-645AF664B055}" type="pres">
      <dgm:prSet presAssocID="{AE5526B4-5B08-4FFF-9A24-B8F70EB6AAB5}" presName="LevelTwoTextNode" presStyleLbl="node2" presStyleIdx="1" presStyleCnt="4">
        <dgm:presLayoutVars>
          <dgm:chPref val="3"/>
        </dgm:presLayoutVars>
      </dgm:prSet>
      <dgm:spPr/>
      <dgm:t>
        <a:bodyPr/>
        <a:lstStyle/>
        <a:p>
          <a:endParaRPr lang="tr-TR"/>
        </a:p>
      </dgm:t>
    </dgm:pt>
    <dgm:pt modelId="{DE1C4B66-5732-4A28-8216-44C9F3B7684D}" type="pres">
      <dgm:prSet presAssocID="{AE5526B4-5B08-4FFF-9A24-B8F70EB6AAB5}" presName="level3hierChild" presStyleCnt="0"/>
      <dgm:spPr/>
    </dgm:pt>
    <dgm:pt modelId="{BFCE31A4-5C70-460F-A369-06A44E0C55BA}" type="pres">
      <dgm:prSet presAssocID="{51158B00-5592-4995-8590-A14662BF31E6}" presName="conn2-1" presStyleLbl="parChTrans1D3" presStyleIdx="1" presStyleCnt="4"/>
      <dgm:spPr/>
      <dgm:t>
        <a:bodyPr/>
        <a:lstStyle/>
        <a:p>
          <a:endParaRPr lang="tr-TR"/>
        </a:p>
      </dgm:t>
    </dgm:pt>
    <dgm:pt modelId="{D6A6D561-3881-4ABE-804B-6A12224141A3}" type="pres">
      <dgm:prSet presAssocID="{51158B00-5592-4995-8590-A14662BF31E6}" presName="connTx" presStyleLbl="parChTrans1D3" presStyleIdx="1" presStyleCnt="4"/>
      <dgm:spPr/>
      <dgm:t>
        <a:bodyPr/>
        <a:lstStyle/>
        <a:p>
          <a:endParaRPr lang="tr-TR"/>
        </a:p>
      </dgm:t>
    </dgm:pt>
    <dgm:pt modelId="{36D3E2EC-10BA-458E-B3D2-50B6EC159C92}" type="pres">
      <dgm:prSet presAssocID="{428A94F8-14A5-47A5-812A-B85C2F045720}" presName="root2" presStyleCnt="0"/>
      <dgm:spPr/>
    </dgm:pt>
    <dgm:pt modelId="{19FF5648-5CAF-4F2C-9363-843A4E503959}" type="pres">
      <dgm:prSet presAssocID="{428A94F8-14A5-47A5-812A-B85C2F045720}" presName="LevelTwoTextNode" presStyleLbl="node3" presStyleIdx="1" presStyleCnt="4">
        <dgm:presLayoutVars>
          <dgm:chPref val="3"/>
        </dgm:presLayoutVars>
      </dgm:prSet>
      <dgm:spPr/>
      <dgm:t>
        <a:bodyPr/>
        <a:lstStyle/>
        <a:p>
          <a:endParaRPr lang="tr-TR"/>
        </a:p>
      </dgm:t>
    </dgm:pt>
    <dgm:pt modelId="{E5494565-6EE2-4662-82C9-1111B2034025}" type="pres">
      <dgm:prSet presAssocID="{428A94F8-14A5-47A5-812A-B85C2F045720}" presName="level3hierChild" presStyleCnt="0"/>
      <dgm:spPr/>
    </dgm:pt>
    <dgm:pt modelId="{F00E6131-AE66-475C-848A-9149EF7499ED}" type="pres">
      <dgm:prSet presAssocID="{312FFA56-8A3C-4AB6-B252-0758AF1F6046}" presName="conn2-1" presStyleLbl="parChTrans1D4" presStyleIdx="6" presStyleCnt="20"/>
      <dgm:spPr/>
      <dgm:t>
        <a:bodyPr/>
        <a:lstStyle/>
        <a:p>
          <a:endParaRPr lang="tr-TR"/>
        </a:p>
      </dgm:t>
    </dgm:pt>
    <dgm:pt modelId="{A4960EF2-AB69-484C-AFDB-833EF3E18B1A}" type="pres">
      <dgm:prSet presAssocID="{312FFA56-8A3C-4AB6-B252-0758AF1F6046}" presName="connTx" presStyleLbl="parChTrans1D4" presStyleIdx="6" presStyleCnt="20"/>
      <dgm:spPr/>
      <dgm:t>
        <a:bodyPr/>
        <a:lstStyle/>
        <a:p>
          <a:endParaRPr lang="tr-TR"/>
        </a:p>
      </dgm:t>
    </dgm:pt>
    <dgm:pt modelId="{D0FBD607-32AD-4AF3-AF2B-EB42C74170CF}" type="pres">
      <dgm:prSet presAssocID="{A753F754-C0AB-4F68-9415-BE1CA6684AD3}" presName="root2" presStyleCnt="0"/>
      <dgm:spPr/>
    </dgm:pt>
    <dgm:pt modelId="{08E63A99-AACF-416E-B210-DBD028CDC745}" type="pres">
      <dgm:prSet presAssocID="{A753F754-C0AB-4F68-9415-BE1CA6684AD3}" presName="LevelTwoTextNode" presStyleLbl="node4" presStyleIdx="6" presStyleCnt="20">
        <dgm:presLayoutVars>
          <dgm:chPref val="3"/>
        </dgm:presLayoutVars>
      </dgm:prSet>
      <dgm:spPr/>
      <dgm:t>
        <a:bodyPr/>
        <a:lstStyle/>
        <a:p>
          <a:endParaRPr lang="tr-TR"/>
        </a:p>
      </dgm:t>
    </dgm:pt>
    <dgm:pt modelId="{7053F6BC-3E75-480C-B8C7-65C35D83580B}" type="pres">
      <dgm:prSet presAssocID="{A753F754-C0AB-4F68-9415-BE1CA6684AD3}" presName="level3hierChild" presStyleCnt="0"/>
      <dgm:spPr/>
    </dgm:pt>
    <dgm:pt modelId="{FDAC764B-0FE0-4E5E-A939-91E30F213CD1}" type="pres">
      <dgm:prSet presAssocID="{F153CB32-32E6-40C5-8B2C-2DB649F0BDD6}" presName="conn2-1" presStyleLbl="parChTrans1D4" presStyleIdx="7" presStyleCnt="20"/>
      <dgm:spPr/>
      <dgm:t>
        <a:bodyPr/>
        <a:lstStyle/>
        <a:p>
          <a:endParaRPr lang="tr-TR"/>
        </a:p>
      </dgm:t>
    </dgm:pt>
    <dgm:pt modelId="{1CC789DF-3DF1-498C-AEC7-5DA43CD2D05E}" type="pres">
      <dgm:prSet presAssocID="{F153CB32-32E6-40C5-8B2C-2DB649F0BDD6}" presName="connTx" presStyleLbl="parChTrans1D4" presStyleIdx="7" presStyleCnt="20"/>
      <dgm:spPr/>
      <dgm:t>
        <a:bodyPr/>
        <a:lstStyle/>
        <a:p>
          <a:endParaRPr lang="tr-TR"/>
        </a:p>
      </dgm:t>
    </dgm:pt>
    <dgm:pt modelId="{370C07FB-7E55-426B-984D-1D1114245009}" type="pres">
      <dgm:prSet presAssocID="{8AEE507C-86AB-4608-9420-01D6BD841999}" presName="root2" presStyleCnt="0"/>
      <dgm:spPr/>
    </dgm:pt>
    <dgm:pt modelId="{F8B88CFA-347A-4950-B155-665824F7D7D5}" type="pres">
      <dgm:prSet presAssocID="{8AEE507C-86AB-4608-9420-01D6BD841999}" presName="LevelTwoTextNode" presStyleLbl="node4" presStyleIdx="7" presStyleCnt="20">
        <dgm:presLayoutVars>
          <dgm:chPref val="3"/>
        </dgm:presLayoutVars>
      </dgm:prSet>
      <dgm:spPr/>
      <dgm:t>
        <a:bodyPr/>
        <a:lstStyle/>
        <a:p>
          <a:endParaRPr lang="tr-TR"/>
        </a:p>
      </dgm:t>
    </dgm:pt>
    <dgm:pt modelId="{72A18F3B-CEE9-4BAC-ADE9-41970F3AE4CC}" type="pres">
      <dgm:prSet presAssocID="{8AEE507C-86AB-4608-9420-01D6BD841999}" presName="level3hierChild" presStyleCnt="0"/>
      <dgm:spPr/>
    </dgm:pt>
    <dgm:pt modelId="{EF96F775-6B7E-4B44-B0C5-893D3907950D}" type="pres">
      <dgm:prSet presAssocID="{D4863460-AB25-464C-A143-4ADBBEF14A6C}" presName="conn2-1" presStyleLbl="parChTrans1D4" presStyleIdx="8" presStyleCnt="20"/>
      <dgm:spPr/>
      <dgm:t>
        <a:bodyPr/>
        <a:lstStyle/>
        <a:p>
          <a:endParaRPr lang="tr-TR"/>
        </a:p>
      </dgm:t>
    </dgm:pt>
    <dgm:pt modelId="{5F13465B-4B73-4D1B-9C82-1499E7709D3B}" type="pres">
      <dgm:prSet presAssocID="{D4863460-AB25-464C-A143-4ADBBEF14A6C}" presName="connTx" presStyleLbl="parChTrans1D4" presStyleIdx="8" presStyleCnt="20"/>
      <dgm:spPr/>
      <dgm:t>
        <a:bodyPr/>
        <a:lstStyle/>
        <a:p>
          <a:endParaRPr lang="tr-TR"/>
        </a:p>
      </dgm:t>
    </dgm:pt>
    <dgm:pt modelId="{A942DDDB-0B7B-49D4-8CD5-416621BD242D}" type="pres">
      <dgm:prSet presAssocID="{FC0BBA3A-51F0-48A6-A5F5-1AB5508C223D}" presName="root2" presStyleCnt="0"/>
      <dgm:spPr/>
    </dgm:pt>
    <dgm:pt modelId="{5CA3B9EE-FED9-4DBF-A8B8-E1C5214C896C}" type="pres">
      <dgm:prSet presAssocID="{FC0BBA3A-51F0-48A6-A5F5-1AB5508C223D}" presName="LevelTwoTextNode" presStyleLbl="node4" presStyleIdx="8" presStyleCnt="20">
        <dgm:presLayoutVars>
          <dgm:chPref val="3"/>
        </dgm:presLayoutVars>
      </dgm:prSet>
      <dgm:spPr/>
      <dgm:t>
        <a:bodyPr/>
        <a:lstStyle/>
        <a:p>
          <a:endParaRPr lang="tr-TR"/>
        </a:p>
      </dgm:t>
    </dgm:pt>
    <dgm:pt modelId="{B6EDFCD6-8BD1-4EFA-8B9A-4EEE31B299D9}" type="pres">
      <dgm:prSet presAssocID="{FC0BBA3A-51F0-48A6-A5F5-1AB5508C223D}" presName="level3hierChild" presStyleCnt="0"/>
      <dgm:spPr/>
    </dgm:pt>
    <dgm:pt modelId="{B9628A1D-D86A-4DF9-9B73-C9220ACA1B67}" type="pres">
      <dgm:prSet presAssocID="{BDD3DF20-5A43-440D-954E-5F03E20DF936}" presName="conn2-1" presStyleLbl="parChTrans1D4" presStyleIdx="9" presStyleCnt="20"/>
      <dgm:spPr/>
      <dgm:t>
        <a:bodyPr/>
        <a:lstStyle/>
        <a:p>
          <a:endParaRPr lang="tr-TR"/>
        </a:p>
      </dgm:t>
    </dgm:pt>
    <dgm:pt modelId="{279E5C04-534D-4F37-91A6-F1B26B3C058F}" type="pres">
      <dgm:prSet presAssocID="{BDD3DF20-5A43-440D-954E-5F03E20DF936}" presName="connTx" presStyleLbl="parChTrans1D4" presStyleIdx="9" presStyleCnt="20"/>
      <dgm:spPr/>
      <dgm:t>
        <a:bodyPr/>
        <a:lstStyle/>
        <a:p>
          <a:endParaRPr lang="tr-TR"/>
        </a:p>
      </dgm:t>
    </dgm:pt>
    <dgm:pt modelId="{40B6D93F-EAFB-4960-9040-4B22685D27FE}" type="pres">
      <dgm:prSet presAssocID="{39B6FD91-75A8-4CFE-A44B-6C15A64779E2}" presName="root2" presStyleCnt="0"/>
      <dgm:spPr/>
    </dgm:pt>
    <dgm:pt modelId="{74118096-6EA9-4F4A-A81B-DEDB1CEB98CB}" type="pres">
      <dgm:prSet presAssocID="{39B6FD91-75A8-4CFE-A44B-6C15A64779E2}" presName="LevelTwoTextNode" presStyleLbl="node4" presStyleIdx="9" presStyleCnt="20">
        <dgm:presLayoutVars>
          <dgm:chPref val="3"/>
        </dgm:presLayoutVars>
      </dgm:prSet>
      <dgm:spPr/>
      <dgm:t>
        <a:bodyPr/>
        <a:lstStyle/>
        <a:p>
          <a:endParaRPr lang="tr-TR"/>
        </a:p>
      </dgm:t>
    </dgm:pt>
    <dgm:pt modelId="{B5796714-B1B0-4061-BB27-D816DD85529F}" type="pres">
      <dgm:prSet presAssocID="{39B6FD91-75A8-4CFE-A44B-6C15A64779E2}" presName="level3hierChild" presStyleCnt="0"/>
      <dgm:spPr/>
    </dgm:pt>
    <dgm:pt modelId="{61EB026B-686B-4036-808D-F6F8FD629B06}" type="pres">
      <dgm:prSet presAssocID="{A98B3E75-9AAF-4440-B8EE-9A3AE6C9289B}" presName="conn2-1" presStyleLbl="parChTrans1D4" presStyleIdx="10" presStyleCnt="20"/>
      <dgm:spPr/>
      <dgm:t>
        <a:bodyPr/>
        <a:lstStyle/>
        <a:p>
          <a:endParaRPr lang="tr-TR"/>
        </a:p>
      </dgm:t>
    </dgm:pt>
    <dgm:pt modelId="{D2E6903A-5A73-43BD-AB58-4723C78687D2}" type="pres">
      <dgm:prSet presAssocID="{A98B3E75-9AAF-4440-B8EE-9A3AE6C9289B}" presName="connTx" presStyleLbl="parChTrans1D4" presStyleIdx="10" presStyleCnt="20"/>
      <dgm:spPr/>
      <dgm:t>
        <a:bodyPr/>
        <a:lstStyle/>
        <a:p>
          <a:endParaRPr lang="tr-TR"/>
        </a:p>
      </dgm:t>
    </dgm:pt>
    <dgm:pt modelId="{DA4ED15D-43B5-4250-B93D-7CF094A84192}" type="pres">
      <dgm:prSet presAssocID="{D324155A-E9A3-4CA1-B969-4BA98A76ABD8}" presName="root2" presStyleCnt="0"/>
      <dgm:spPr/>
    </dgm:pt>
    <dgm:pt modelId="{8C4BBF3B-E6E1-4B02-A935-C62120E5C9E4}" type="pres">
      <dgm:prSet presAssocID="{D324155A-E9A3-4CA1-B969-4BA98A76ABD8}" presName="LevelTwoTextNode" presStyleLbl="node4" presStyleIdx="10" presStyleCnt="20">
        <dgm:presLayoutVars>
          <dgm:chPref val="3"/>
        </dgm:presLayoutVars>
      </dgm:prSet>
      <dgm:spPr/>
      <dgm:t>
        <a:bodyPr/>
        <a:lstStyle/>
        <a:p>
          <a:endParaRPr lang="tr-TR"/>
        </a:p>
      </dgm:t>
    </dgm:pt>
    <dgm:pt modelId="{25AB63AB-A062-4104-A4C6-733EEBB9C730}" type="pres">
      <dgm:prSet presAssocID="{D324155A-E9A3-4CA1-B969-4BA98A76ABD8}" presName="level3hierChild" presStyleCnt="0"/>
      <dgm:spPr/>
    </dgm:pt>
    <dgm:pt modelId="{BCDC9976-502E-44C2-8D75-A592F46F2562}" type="pres">
      <dgm:prSet presAssocID="{CAA9618A-276E-465A-AE0F-7BCDD05AD5B4}" presName="conn2-1" presStyleLbl="parChTrans1D4" presStyleIdx="11" presStyleCnt="20"/>
      <dgm:spPr/>
      <dgm:t>
        <a:bodyPr/>
        <a:lstStyle/>
        <a:p>
          <a:endParaRPr lang="tr-TR"/>
        </a:p>
      </dgm:t>
    </dgm:pt>
    <dgm:pt modelId="{DC985E2B-956D-417C-9FDF-0801BBEC1B0F}" type="pres">
      <dgm:prSet presAssocID="{CAA9618A-276E-465A-AE0F-7BCDD05AD5B4}" presName="connTx" presStyleLbl="parChTrans1D4" presStyleIdx="11" presStyleCnt="20"/>
      <dgm:spPr/>
      <dgm:t>
        <a:bodyPr/>
        <a:lstStyle/>
        <a:p>
          <a:endParaRPr lang="tr-TR"/>
        </a:p>
      </dgm:t>
    </dgm:pt>
    <dgm:pt modelId="{845981D8-3BB0-49E4-A02E-00B172CD9EEB}" type="pres">
      <dgm:prSet presAssocID="{76285A91-C9B9-475D-8916-CF491B1F859A}" presName="root2" presStyleCnt="0"/>
      <dgm:spPr/>
    </dgm:pt>
    <dgm:pt modelId="{E17FAF4A-275D-4F90-A37B-9EB3713E9C95}" type="pres">
      <dgm:prSet presAssocID="{76285A91-C9B9-475D-8916-CF491B1F859A}" presName="LevelTwoTextNode" presStyleLbl="node4" presStyleIdx="11" presStyleCnt="20">
        <dgm:presLayoutVars>
          <dgm:chPref val="3"/>
        </dgm:presLayoutVars>
      </dgm:prSet>
      <dgm:spPr/>
      <dgm:t>
        <a:bodyPr/>
        <a:lstStyle/>
        <a:p>
          <a:endParaRPr lang="tr-TR"/>
        </a:p>
      </dgm:t>
    </dgm:pt>
    <dgm:pt modelId="{E96D11F3-DF1D-4531-A893-4D49DFDC14C1}" type="pres">
      <dgm:prSet presAssocID="{76285A91-C9B9-475D-8916-CF491B1F859A}" presName="level3hierChild" presStyleCnt="0"/>
      <dgm:spPr/>
    </dgm:pt>
    <dgm:pt modelId="{AAADA52A-74BE-46C7-BFD7-D712F302E188}" type="pres">
      <dgm:prSet presAssocID="{69016518-8CD5-4C68-91C1-8C9132AAADB7}" presName="conn2-1" presStyleLbl="parChTrans1D4" presStyleIdx="12" presStyleCnt="20"/>
      <dgm:spPr/>
      <dgm:t>
        <a:bodyPr/>
        <a:lstStyle/>
        <a:p>
          <a:endParaRPr lang="tr-TR"/>
        </a:p>
      </dgm:t>
    </dgm:pt>
    <dgm:pt modelId="{71371FDE-42F0-4844-8573-FA59D81E7AC1}" type="pres">
      <dgm:prSet presAssocID="{69016518-8CD5-4C68-91C1-8C9132AAADB7}" presName="connTx" presStyleLbl="parChTrans1D4" presStyleIdx="12" presStyleCnt="20"/>
      <dgm:spPr/>
      <dgm:t>
        <a:bodyPr/>
        <a:lstStyle/>
        <a:p>
          <a:endParaRPr lang="tr-TR"/>
        </a:p>
      </dgm:t>
    </dgm:pt>
    <dgm:pt modelId="{965C12BB-6A7E-4D0E-8F68-C9A203130097}" type="pres">
      <dgm:prSet presAssocID="{A9628924-0E06-49D4-965C-C5EAB69A807D}" presName="root2" presStyleCnt="0"/>
      <dgm:spPr/>
    </dgm:pt>
    <dgm:pt modelId="{A3466962-CE18-4FF3-8B56-FCA0E3606A55}" type="pres">
      <dgm:prSet presAssocID="{A9628924-0E06-49D4-965C-C5EAB69A807D}" presName="LevelTwoTextNode" presStyleLbl="node4" presStyleIdx="12" presStyleCnt="20">
        <dgm:presLayoutVars>
          <dgm:chPref val="3"/>
        </dgm:presLayoutVars>
      </dgm:prSet>
      <dgm:spPr/>
      <dgm:t>
        <a:bodyPr/>
        <a:lstStyle/>
        <a:p>
          <a:endParaRPr lang="tr-TR"/>
        </a:p>
      </dgm:t>
    </dgm:pt>
    <dgm:pt modelId="{27A3D4BD-F215-46DB-9694-01A955B101CB}" type="pres">
      <dgm:prSet presAssocID="{A9628924-0E06-49D4-965C-C5EAB69A807D}" presName="level3hierChild" presStyleCnt="0"/>
      <dgm:spPr/>
    </dgm:pt>
    <dgm:pt modelId="{CF5132F2-7A3C-455C-AD76-73D66448D7CF}" type="pres">
      <dgm:prSet presAssocID="{8935D1A5-2B7F-4D17-B6E5-D88C5C654AA7}" presName="conn2-1" presStyleLbl="parChTrans1D4" presStyleIdx="13" presStyleCnt="20"/>
      <dgm:spPr/>
      <dgm:t>
        <a:bodyPr/>
        <a:lstStyle/>
        <a:p>
          <a:endParaRPr lang="tr-TR"/>
        </a:p>
      </dgm:t>
    </dgm:pt>
    <dgm:pt modelId="{0788680C-3A93-40E0-A1B7-0E8B3A5CF70A}" type="pres">
      <dgm:prSet presAssocID="{8935D1A5-2B7F-4D17-B6E5-D88C5C654AA7}" presName="connTx" presStyleLbl="parChTrans1D4" presStyleIdx="13" presStyleCnt="20"/>
      <dgm:spPr/>
      <dgm:t>
        <a:bodyPr/>
        <a:lstStyle/>
        <a:p>
          <a:endParaRPr lang="tr-TR"/>
        </a:p>
      </dgm:t>
    </dgm:pt>
    <dgm:pt modelId="{75D7CE13-7944-4340-97C9-646003E63C8B}" type="pres">
      <dgm:prSet presAssocID="{BF668BFE-C722-4D7F-B0AC-8A324747DAB6}" presName="root2" presStyleCnt="0"/>
      <dgm:spPr/>
    </dgm:pt>
    <dgm:pt modelId="{FEEBD740-8CCE-4822-B566-A4B7527E1757}" type="pres">
      <dgm:prSet presAssocID="{BF668BFE-C722-4D7F-B0AC-8A324747DAB6}" presName="LevelTwoTextNode" presStyleLbl="node4" presStyleIdx="13" presStyleCnt="20">
        <dgm:presLayoutVars>
          <dgm:chPref val="3"/>
        </dgm:presLayoutVars>
      </dgm:prSet>
      <dgm:spPr/>
      <dgm:t>
        <a:bodyPr/>
        <a:lstStyle/>
        <a:p>
          <a:endParaRPr lang="tr-TR"/>
        </a:p>
      </dgm:t>
    </dgm:pt>
    <dgm:pt modelId="{F191C3B3-5000-4D69-A6F7-30E57B0A3700}" type="pres">
      <dgm:prSet presAssocID="{BF668BFE-C722-4D7F-B0AC-8A324747DAB6}" presName="level3hierChild" presStyleCnt="0"/>
      <dgm:spPr/>
    </dgm:pt>
    <dgm:pt modelId="{25F5D831-88E5-4BE9-9C4D-CCD4DEEAF957}" type="pres">
      <dgm:prSet presAssocID="{717314CD-6A82-491A-910B-A4FCCF193F5E}" presName="conn2-1" presStyleLbl="parChTrans1D2" presStyleIdx="2" presStyleCnt="4"/>
      <dgm:spPr/>
      <dgm:t>
        <a:bodyPr/>
        <a:lstStyle/>
        <a:p>
          <a:endParaRPr lang="tr-TR"/>
        </a:p>
      </dgm:t>
    </dgm:pt>
    <dgm:pt modelId="{9666C652-97F1-403F-A507-3D815934DC34}" type="pres">
      <dgm:prSet presAssocID="{717314CD-6A82-491A-910B-A4FCCF193F5E}" presName="connTx" presStyleLbl="parChTrans1D2" presStyleIdx="2" presStyleCnt="4"/>
      <dgm:spPr/>
      <dgm:t>
        <a:bodyPr/>
        <a:lstStyle/>
        <a:p>
          <a:endParaRPr lang="tr-TR"/>
        </a:p>
      </dgm:t>
    </dgm:pt>
    <dgm:pt modelId="{18C4D89A-9EF3-4418-9217-5FBDFFA20F3F}" type="pres">
      <dgm:prSet presAssocID="{BAE487C5-0AF5-43E1-895F-8B8BD7AE06D4}" presName="root2" presStyleCnt="0"/>
      <dgm:spPr/>
    </dgm:pt>
    <dgm:pt modelId="{DE9876E7-880C-42FF-AAFA-CB0964B9A0D3}" type="pres">
      <dgm:prSet presAssocID="{BAE487C5-0AF5-43E1-895F-8B8BD7AE06D4}" presName="LevelTwoTextNode" presStyleLbl="node2" presStyleIdx="2" presStyleCnt="4">
        <dgm:presLayoutVars>
          <dgm:chPref val="3"/>
        </dgm:presLayoutVars>
      </dgm:prSet>
      <dgm:spPr/>
      <dgm:t>
        <a:bodyPr/>
        <a:lstStyle/>
        <a:p>
          <a:endParaRPr lang="tr-TR"/>
        </a:p>
      </dgm:t>
    </dgm:pt>
    <dgm:pt modelId="{C16F247B-AEB4-4FF8-A413-B5B48F587B4A}" type="pres">
      <dgm:prSet presAssocID="{BAE487C5-0AF5-43E1-895F-8B8BD7AE06D4}" presName="level3hierChild" presStyleCnt="0"/>
      <dgm:spPr/>
    </dgm:pt>
    <dgm:pt modelId="{9A71A407-DF6F-4196-92C1-82581194FAB8}" type="pres">
      <dgm:prSet presAssocID="{E8E8DBE4-9B37-45A0-8040-5B47AE005EB4}" presName="conn2-1" presStyleLbl="parChTrans1D3" presStyleIdx="2" presStyleCnt="4"/>
      <dgm:spPr/>
      <dgm:t>
        <a:bodyPr/>
        <a:lstStyle/>
        <a:p>
          <a:endParaRPr lang="tr-TR"/>
        </a:p>
      </dgm:t>
    </dgm:pt>
    <dgm:pt modelId="{B4F8E439-51DF-498A-B4AB-24253254CDD3}" type="pres">
      <dgm:prSet presAssocID="{E8E8DBE4-9B37-45A0-8040-5B47AE005EB4}" presName="connTx" presStyleLbl="parChTrans1D3" presStyleIdx="2" presStyleCnt="4"/>
      <dgm:spPr/>
      <dgm:t>
        <a:bodyPr/>
        <a:lstStyle/>
        <a:p>
          <a:endParaRPr lang="tr-TR"/>
        </a:p>
      </dgm:t>
    </dgm:pt>
    <dgm:pt modelId="{2B84756C-CC5C-49B5-8038-A030C6E4112F}" type="pres">
      <dgm:prSet presAssocID="{5EC5AC4C-25E5-477D-897E-068ED189A4E2}" presName="root2" presStyleCnt="0"/>
      <dgm:spPr/>
    </dgm:pt>
    <dgm:pt modelId="{15878EC8-53E4-4E4C-A443-4A611D9CA815}" type="pres">
      <dgm:prSet presAssocID="{5EC5AC4C-25E5-477D-897E-068ED189A4E2}" presName="LevelTwoTextNode" presStyleLbl="node3" presStyleIdx="2" presStyleCnt="4">
        <dgm:presLayoutVars>
          <dgm:chPref val="3"/>
        </dgm:presLayoutVars>
      </dgm:prSet>
      <dgm:spPr/>
      <dgm:t>
        <a:bodyPr/>
        <a:lstStyle/>
        <a:p>
          <a:endParaRPr lang="tr-TR"/>
        </a:p>
      </dgm:t>
    </dgm:pt>
    <dgm:pt modelId="{A9F0B0D7-B3C3-4A4D-84C6-C54845243B5D}" type="pres">
      <dgm:prSet presAssocID="{5EC5AC4C-25E5-477D-897E-068ED189A4E2}" presName="level3hierChild" presStyleCnt="0"/>
      <dgm:spPr/>
    </dgm:pt>
    <dgm:pt modelId="{CF5EBA24-56ED-4225-B937-BC293AB0CECC}" type="pres">
      <dgm:prSet presAssocID="{A159438A-0494-4458-9522-7245363B8D73}" presName="conn2-1" presStyleLbl="parChTrans1D2" presStyleIdx="3" presStyleCnt="4"/>
      <dgm:spPr/>
      <dgm:t>
        <a:bodyPr/>
        <a:lstStyle/>
        <a:p>
          <a:endParaRPr lang="tr-TR"/>
        </a:p>
      </dgm:t>
    </dgm:pt>
    <dgm:pt modelId="{B4F77459-FA24-42BE-BD45-32DB21EF88D4}" type="pres">
      <dgm:prSet presAssocID="{A159438A-0494-4458-9522-7245363B8D73}" presName="connTx" presStyleLbl="parChTrans1D2" presStyleIdx="3" presStyleCnt="4"/>
      <dgm:spPr/>
      <dgm:t>
        <a:bodyPr/>
        <a:lstStyle/>
        <a:p>
          <a:endParaRPr lang="tr-TR"/>
        </a:p>
      </dgm:t>
    </dgm:pt>
    <dgm:pt modelId="{F88E72A8-7FEE-46FF-8495-01B88153AFAA}" type="pres">
      <dgm:prSet presAssocID="{9213FA53-FEA7-499D-BC84-5D3FCF23EA5F}" presName="root2" presStyleCnt="0"/>
      <dgm:spPr/>
    </dgm:pt>
    <dgm:pt modelId="{4CD28A4A-35D0-42C4-906F-5791DC00A6BA}" type="pres">
      <dgm:prSet presAssocID="{9213FA53-FEA7-499D-BC84-5D3FCF23EA5F}" presName="LevelTwoTextNode" presStyleLbl="node2" presStyleIdx="3" presStyleCnt="4">
        <dgm:presLayoutVars>
          <dgm:chPref val="3"/>
        </dgm:presLayoutVars>
      </dgm:prSet>
      <dgm:spPr/>
      <dgm:t>
        <a:bodyPr/>
        <a:lstStyle/>
        <a:p>
          <a:endParaRPr lang="tr-TR"/>
        </a:p>
      </dgm:t>
    </dgm:pt>
    <dgm:pt modelId="{0822435B-3664-4EAF-AEF1-76053E724568}" type="pres">
      <dgm:prSet presAssocID="{9213FA53-FEA7-499D-BC84-5D3FCF23EA5F}" presName="level3hierChild" presStyleCnt="0"/>
      <dgm:spPr/>
    </dgm:pt>
    <dgm:pt modelId="{F049D791-6E61-4742-BA7F-BA38C8A8A7B7}" type="pres">
      <dgm:prSet presAssocID="{3B46BCDF-3388-4248-93B5-6401CA7DA061}" presName="conn2-1" presStyleLbl="parChTrans1D3" presStyleIdx="3" presStyleCnt="4"/>
      <dgm:spPr/>
      <dgm:t>
        <a:bodyPr/>
        <a:lstStyle/>
        <a:p>
          <a:endParaRPr lang="tr-TR"/>
        </a:p>
      </dgm:t>
    </dgm:pt>
    <dgm:pt modelId="{3CBF2D48-63F1-46F8-82ED-A77247213B84}" type="pres">
      <dgm:prSet presAssocID="{3B46BCDF-3388-4248-93B5-6401CA7DA061}" presName="connTx" presStyleLbl="parChTrans1D3" presStyleIdx="3" presStyleCnt="4"/>
      <dgm:spPr/>
      <dgm:t>
        <a:bodyPr/>
        <a:lstStyle/>
        <a:p>
          <a:endParaRPr lang="tr-TR"/>
        </a:p>
      </dgm:t>
    </dgm:pt>
    <dgm:pt modelId="{A0E40A9B-83B8-4F24-8058-6445AE8DE7F1}" type="pres">
      <dgm:prSet presAssocID="{444401A4-436E-4D12-A48A-4FD7DBE69705}" presName="root2" presStyleCnt="0"/>
      <dgm:spPr/>
    </dgm:pt>
    <dgm:pt modelId="{F6ACBD8D-A649-4CAE-9BBB-D8F96458C84D}" type="pres">
      <dgm:prSet presAssocID="{444401A4-436E-4D12-A48A-4FD7DBE69705}" presName="LevelTwoTextNode" presStyleLbl="node3" presStyleIdx="3" presStyleCnt="4">
        <dgm:presLayoutVars>
          <dgm:chPref val="3"/>
        </dgm:presLayoutVars>
      </dgm:prSet>
      <dgm:spPr/>
      <dgm:t>
        <a:bodyPr/>
        <a:lstStyle/>
        <a:p>
          <a:endParaRPr lang="tr-TR"/>
        </a:p>
      </dgm:t>
    </dgm:pt>
    <dgm:pt modelId="{A21203B5-5948-41A4-9502-61BFC96147F6}" type="pres">
      <dgm:prSet presAssocID="{444401A4-436E-4D12-A48A-4FD7DBE69705}" presName="level3hierChild" presStyleCnt="0"/>
      <dgm:spPr/>
    </dgm:pt>
    <dgm:pt modelId="{5EC0605F-02B9-4351-A417-4B04AA9E3EED}" type="pres">
      <dgm:prSet presAssocID="{E221A8F9-B9EC-4D7E-B693-AB999104C171}" presName="conn2-1" presStyleLbl="parChTrans1D4" presStyleIdx="14" presStyleCnt="20"/>
      <dgm:spPr/>
      <dgm:t>
        <a:bodyPr/>
        <a:lstStyle/>
        <a:p>
          <a:endParaRPr lang="tr-TR"/>
        </a:p>
      </dgm:t>
    </dgm:pt>
    <dgm:pt modelId="{4819F69D-3397-4CC0-B674-5E4F661A4C2F}" type="pres">
      <dgm:prSet presAssocID="{E221A8F9-B9EC-4D7E-B693-AB999104C171}" presName="connTx" presStyleLbl="parChTrans1D4" presStyleIdx="14" presStyleCnt="20"/>
      <dgm:spPr/>
      <dgm:t>
        <a:bodyPr/>
        <a:lstStyle/>
        <a:p>
          <a:endParaRPr lang="tr-TR"/>
        </a:p>
      </dgm:t>
    </dgm:pt>
    <dgm:pt modelId="{E48117AC-1AD8-41A5-8731-CF53D965DCEE}" type="pres">
      <dgm:prSet presAssocID="{EBCC146A-21C6-4FB5-9B01-4DCB78D57098}" presName="root2" presStyleCnt="0"/>
      <dgm:spPr/>
    </dgm:pt>
    <dgm:pt modelId="{65B669A8-4968-45E4-9610-002345B5395B}" type="pres">
      <dgm:prSet presAssocID="{EBCC146A-21C6-4FB5-9B01-4DCB78D57098}" presName="LevelTwoTextNode" presStyleLbl="node4" presStyleIdx="14" presStyleCnt="20">
        <dgm:presLayoutVars>
          <dgm:chPref val="3"/>
        </dgm:presLayoutVars>
      </dgm:prSet>
      <dgm:spPr/>
      <dgm:t>
        <a:bodyPr/>
        <a:lstStyle/>
        <a:p>
          <a:endParaRPr lang="tr-TR"/>
        </a:p>
      </dgm:t>
    </dgm:pt>
    <dgm:pt modelId="{0A7A655C-6960-4BE3-A3AC-067218DDCCF5}" type="pres">
      <dgm:prSet presAssocID="{EBCC146A-21C6-4FB5-9B01-4DCB78D57098}" presName="level3hierChild" presStyleCnt="0"/>
      <dgm:spPr/>
    </dgm:pt>
    <dgm:pt modelId="{1DE963B1-5054-4074-AAB8-BCE4E2358440}" type="pres">
      <dgm:prSet presAssocID="{5BD2A45F-428B-41D5-A80A-B3972292E5F8}" presName="conn2-1" presStyleLbl="parChTrans1D4" presStyleIdx="15" presStyleCnt="20"/>
      <dgm:spPr/>
      <dgm:t>
        <a:bodyPr/>
        <a:lstStyle/>
        <a:p>
          <a:endParaRPr lang="tr-TR"/>
        </a:p>
      </dgm:t>
    </dgm:pt>
    <dgm:pt modelId="{2AB98C4E-AED0-45C3-BC0E-1B6DDCCC479C}" type="pres">
      <dgm:prSet presAssocID="{5BD2A45F-428B-41D5-A80A-B3972292E5F8}" presName="connTx" presStyleLbl="parChTrans1D4" presStyleIdx="15" presStyleCnt="20"/>
      <dgm:spPr/>
      <dgm:t>
        <a:bodyPr/>
        <a:lstStyle/>
        <a:p>
          <a:endParaRPr lang="tr-TR"/>
        </a:p>
      </dgm:t>
    </dgm:pt>
    <dgm:pt modelId="{BB4F9817-1DB1-40F5-9DF6-823D38F1E4B9}" type="pres">
      <dgm:prSet presAssocID="{59C14DB3-932F-4434-AC90-A5280BB36FB6}" presName="root2" presStyleCnt="0"/>
      <dgm:spPr/>
    </dgm:pt>
    <dgm:pt modelId="{849307E7-D4B9-41DC-A920-E153A5C1FBD2}" type="pres">
      <dgm:prSet presAssocID="{59C14DB3-932F-4434-AC90-A5280BB36FB6}" presName="LevelTwoTextNode" presStyleLbl="node4" presStyleIdx="15" presStyleCnt="20">
        <dgm:presLayoutVars>
          <dgm:chPref val="3"/>
        </dgm:presLayoutVars>
      </dgm:prSet>
      <dgm:spPr/>
      <dgm:t>
        <a:bodyPr/>
        <a:lstStyle/>
        <a:p>
          <a:endParaRPr lang="tr-TR"/>
        </a:p>
      </dgm:t>
    </dgm:pt>
    <dgm:pt modelId="{506CE13C-78DA-440F-AF09-A54ADE13C6D2}" type="pres">
      <dgm:prSet presAssocID="{59C14DB3-932F-4434-AC90-A5280BB36FB6}" presName="level3hierChild" presStyleCnt="0"/>
      <dgm:spPr/>
    </dgm:pt>
    <dgm:pt modelId="{4F90BFD8-774A-4A64-9A91-0B14E073E326}" type="pres">
      <dgm:prSet presAssocID="{C990AE54-8247-450F-82B2-CD2A2B9ACDEA}" presName="conn2-1" presStyleLbl="parChTrans1D4" presStyleIdx="16" presStyleCnt="20"/>
      <dgm:spPr/>
      <dgm:t>
        <a:bodyPr/>
        <a:lstStyle/>
        <a:p>
          <a:endParaRPr lang="tr-TR"/>
        </a:p>
      </dgm:t>
    </dgm:pt>
    <dgm:pt modelId="{972977F5-2A4E-4CC1-81FC-D0D687C7F915}" type="pres">
      <dgm:prSet presAssocID="{C990AE54-8247-450F-82B2-CD2A2B9ACDEA}" presName="connTx" presStyleLbl="parChTrans1D4" presStyleIdx="16" presStyleCnt="20"/>
      <dgm:spPr/>
      <dgm:t>
        <a:bodyPr/>
        <a:lstStyle/>
        <a:p>
          <a:endParaRPr lang="tr-TR"/>
        </a:p>
      </dgm:t>
    </dgm:pt>
    <dgm:pt modelId="{3BA88224-3A08-42FD-BECF-9FFA7319D1E4}" type="pres">
      <dgm:prSet presAssocID="{F5B09E3A-AA93-48FF-9465-1100EEF5A9A9}" presName="root2" presStyleCnt="0"/>
      <dgm:spPr/>
    </dgm:pt>
    <dgm:pt modelId="{C53DF6EA-69A6-4337-8478-40EF56D6AD8D}" type="pres">
      <dgm:prSet presAssocID="{F5B09E3A-AA93-48FF-9465-1100EEF5A9A9}" presName="LevelTwoTextNode" presStyleLbl="node4" presStyleIdx="16" presStyleCnt="20">
        <dgm:presLayoutVars>
          <dgm:chPref val="3"/>
        </dgm:presLayoutVars>
      </dgm:prSet>
      <dgm:spPr/>
      <dgm:t>
        <a:bodyPr/>
        <a:lstStyle/>
        <a:p>
          <a:endParaRPr lang="tr-TR"/>
        </a:p>
      </dgm:t>
    </dgm:pt>
    <dgm:pt modelId="{8AFF4295-FC89-4621-B9E0-E20ADDCB3BA1}" type="pres">
      <dgm:prSet presAssocID="{F5B09E3A-AA93-48FF-9465-1100EEF5A9A9}" presName="level3hierChild" presStyleCnt="0"/>
      <dgm:spPr/>
    </dgm:pt>
    <dgm:pt modelId="{4D50887B-6915-4FE8-9C45-4D635014D557}" type="pres">
      <dgm:prSet presAssocID="{4198ECA6-2A03-4D45-881A-8EB2AEEC161B}" presName="conn2-1" presStyleLbl="parChTrans1D4" presStyleIdx="17" presStyleCnt="20"/>
      <dgm:spPr/>
      <dgm:t>
        <a:bodyPr/>
        <a:lstStyle/>
        <a:p>
          <a:endParaRPr lang="tr-TR"/>
        </a:p>
      </dgm:t>
    </dgm:pt>
    <dgm:pt modelId="{B83E257B-ECCB-446B-8848-CDF5BC21DD2A}" type="pres">
      <dgm:prSet presAssocID="{4198ECA6-2A03-4D45-881A-8EB2AEEC161B}" presName="connTx" presStyleLbl="parChTrans1D4" presStyleIdx="17" presStyleCnt="20"/>
      <dgm:spPr/>
      <dgm:t>
        <a:bodyPr/>
        <a:lstStyle/>
        <a:p>
          <a:endParaRPr lang="tr-TR"/>
        </a:p>
      </dgm:t>
    </dgm:pt>
    <dgm:pt modelId="{88B78217-61B8-488E-923A-CC9FB3A74385}" type="pres">
      <dgm:prSet presAssocID="{16D61788-A482-454C-B034-721B2B0DAD42}" presName="root2" presStyleCnt="0"/>
      <dgm:spPr/>
    </dgm:pt>
    <dgm:pt modelId="{B56A52FC-4A1A-4895-9020-795C7F40BA41}" type="pres">
      <dgm:prSet presAssocID="{16D61788-A482-454C-B034-721B2B0DAD42}" presName="LevelTwoTextNode" presStyleLbl="node4" presStyleIdx="17" presStyleCnt="20">
        <dgm:presLayoutVars>
          <dgm:chPref val="3"/>
        </dgm:presLayoutVars>
      </dgm:prSet>
      <dgm:spPr/>
      <dgm:t>
        <a:bodyPr/>
        <a:lstStyle/>
        <a:p>
          <a:endParaRPr lang="tr-TR"/>
        </a:p>
      </dgm:t>
    </dgm:pt>
    <dgm:pt modelId="{5DEECC51-5310-411B-A188-DCF936840800}" type="pres">
      <dgm:prSet presAssocID="{16D61788-A482-454C-B034-721B2B0DAD42}" presName="level3hierChild" presStyleCnt="0"/>
      <dgm:spPr/>
    </dgm:pt>
    <dgm:pt modelId="{804DC97A-05DF-482E-A9F0-6ED2D394DF0C}" type="pres">
      <dgm:prSet presAssocID="{00971FF8-E263-4E81-A227-FA505DE6F7E4}" presName="conn2-1" presStyleLbl="parChTrans1D4" presStyleIdx="18" presStyleCnt="20"/>
      <dgm:spPr/>
      <dgm:t>
        <a:bodyPr/>
        <a:lstStyle/>
        <a:p>
          <a:endParaRPr lang="tr-TR"/>
        </a:p>
      </dgm:t>
    </dgm:pt>
    <dgm:pt modelId="{D4215233-EA9A-440B-AC79-61FE7921B031}" type="pres">
      <dgm:prSet presAssocID="{00971FF8-E263-4E81-A227-FA505DE6F7E4}" presName="connTx" presStyleLbl="parChTrans1D4" presStyleIdx="18" presStyleCnt="20"/>
      <dgm:spPr/>
      <dgm:t>
        <a:bodyPr/>
        <a:lstStyle/>
        <a:p>
          <a:endParaRPr lang="tr-TR"/>
        </a:p>
      </dgm:t>
    </dgm:pt>
    <dgm:pt modelId="{7093E2EF-3F60-4187-A361-F234B0DE6431}" type="pres">
      <dgm:prSet presAssocID="{A992C966-5CDA-4816-ABA5-A70624AEC41C}" presName="root2" presStyleCnt="0"/>
      <dgm:spPr/>
    </dgm:pt>
    <dgm:pt modelId="{1E68D5F0-5543-4AB1-AC99-6BA32F74B18D}" type="pres">
      <dgm:prSet presAssocID="{A992C966-5CDA-4816-ABA5-A70624AEC41C}" presName="LevelTwoTextNode" presStyleLbl="node4" presStyleIdx="18" presStyleCnt="20">
        <dgm:presLayoutVars>
          <dgm:chPref val="3"/>
        </dgm:presLayoutVars>
      </dgm:prSet>
      <dgm:spPr/>
      <dgm:t>
        <a:bodyPr/>
        <a:lstStyle/>
        <a:p>
          <a:endParaRPr lang="tr-TR"/>
        </a:p>
      </dgm:t>
    </dgm:pt>
    <dgm:pt modelId="{7007032A-2E52-4E53-9046-6C83E4B09915}" type="pres">
      <dgm:prSet presAssocID="{A992C966-5CDA-4816-ABA5-A70624AEC41C}" presName="level3hierChild" presStyleCnt="0"/>
      <dgm:spPr/>
    </dgm:pt>
    <dgm:pt modelId="{24F55776-4798-4EAC-9138-AEB62E86B2CE}" type="pres">
      <dgm:prSet presAssocID="{52021280-632E-4DF2-9D19-305402DD87C2}" presName="conn2-1" presStyleLbl="parChTrans1D4" presStyleIdx="19" presStyleCnt="20"/>
      <dgm:spPr/>
      <dgm:t>
        <a:bodyPr/>
        <a:lstStyle/>
        <a:p>
          <a:endParaRPr lang="tr-TR"/>
        </a:p>
      </dgm:t>
    </dgm:pt>
    <dgm:pt modelId="{29F07ACA-8E64-4D4B-B1D7-FAF763E051D3}" type="pres">
      <dgm:prSet presAssocID="{52021280-632E-4DF2-9D19-305402DD87C2}" presName="connTx" presStyleLbl="parChTrans1D4" presStyleIdx="19" presStyleCnt="20"/>
      <dgm:spPr/>
      <dgm:t>
        <a:bodyPr/>
        <a:lstStyle/>
        <a:p>
          <a:endParaRPr lang="tr-TR"/>
        </a:p>
      </dgm:t>
    </dgm:pt>
    <dgm:pt modelId="{5F5054A7-9428-4715-BE75-14A7C660BA7C}" type="pres">
      <dgm:prSet presAssocID="{8215150D-CEA3-474D-8B0F-0AD2013DE4A7}" presName="root2" presStyleCnt="0"/>
      <dgm:spPr/>
    </dgm:pt>
    <dgm:pt modelId="{D326FA35-8F1F-46A3-BB73-4D5FC8CC3E9C}" type="pres">
      <dgm:prSet presAssocID="{8215150D-CEA3-474D-8B0F-0AD2013DE4A7}" presName="LevelTwoTextNode" presStyleLbl="node4" presStyleIdx="19" presStyleCnt="20">
        <dgm:presLayoutVars>
          <dgm:chPref val="3"/>
        </dgm:presLayoutVars>
      </dgm:prSet>
      <dgm:spPr/>
      <dgm:t>
        <a:bodyPr/>
        <a:lstStyle/>
        <a:p>
          <a:endParaRPr lang="tr-TR"/>
        </a:p>
      </dgm:t>
    </dgm:pt>
    <dgm:pt modelId="{A27CEA74-492C-4B69-AE1B-A97264B84D2B}" type="pres">
      <dgm:prSet presAssocID="{8215150D-CEA3-474D-8B0F-0AD2013DE4A7}" presName="level3hierChild" presStyleCnt="0"/>
      <dgm:spPr/>
    </dgm:pt>
  </dgm:ptLst>
  <dgm:cxnLst>
    <dgm:cxn modelId="{91BC9905-92C9-4F6E-9BD9-7606379A52B8}" srcId="{428A94F8-14A5-47A5-812A-B85C2F045720}" destId="{A9628924-0E06-49D4-965C-C5EAB69A807D}" srcOrd="3" destOrd="0" parTransId="{69016518-8CD5-4C68-91C1-8C9132AAADB7}" sibTransId="{525261B9-1FF9-49B1-B5F9-87FC5EFEBA2A}"/>
    <dgm:cxn modelId="{A44F608A-6A1D-4799-BF4F-24EEC1C9C220}" type="presOf" srcId="{4198ECA6-2A03-4D45-881A-8EB2AEEC161B}" destId="{B83E257B-ECCB-446B-8848-CDF5BC21DD2A}" srcOrd="1" destOrd="0" presId="urn:microsoft.com/office/officeart/2005/8/layout/hierarchy2"/>
    <dgm:cxn modelId="{082DEECA-7666-49BC-A3A1-F8BEA884BCC1}" type="presOf" srcId="{00971FF8-E263-4E81-A227-FA505DE6F7E4}" destId="{D4215233-EA9A-440B-AC79-61FE7921B031}" srcOrd="1" destOrd="0" presId="urn:microsoft.com/office/officeart/2005/8/layout/hierarchy2"/>
    <dgm:cxn modelId="{C3E9115A-9CDC-41F8-A12A-4288B479EEA9}" srcId="{428A94F8-14A5-47A5-812A-B85C2F045720}" destId="{FC0BBA3A-51F0-48A6-A5F5-1AB5508C223D}" srcOrd="1" destOrd="0" parTransId="{D4863460-AB25-464C-A143-4ADBBEF14A6C}" sibTransId="{13C0FFEE-FACE-4CAE-B8A7-A656BC739297}"/>
    <dgm:cxn modelId="{EB260033-49E1-4D8B-97A0-09793FE33D41}" type="presOf" srcId="{EBCC146A-21C6-4FB5-9B01-4DCB78D57098}" destId="{65B669A8-4968-45E4-9610-002345B5395B}" srcOrd="0" destOrd="0" presId="urn:microsoft.com/office/officeart/2005/8/layout/hierarchy2"/>
    <dgm:cxn modelId="{D555FB7B-EE18-4EF3-9C6A-AE157EEC1DC3}" type="presOf" srcId="{F63B136A-CA80-4731-A9CE-4541113E8157}" destId="{348F0081-6B1C-41B0-8104-9D5D14CDBBB0}" srcOrd="0" destOrd="0" presId="urn:microsoft.com/office/officeart/2005/8/layout/hierarchy2"/>
    <dgm:cxn modelId="{B476AA43-297F-49CE-9FDB-F60C4CA7364A}" srcId="{BEAB06C7-97A3-44FB-BA1E-08C6997447D5}" destId="{BA863146-2EF5-4F5C-8AB6-8D093B37E7D7}" srcOrd="2" destOrd="0" parTransId="{B4C0444A-3128-436E-B1AC-AC7EC51B3D74}" sibTransId="{4726055D-1D8E-44FF-A067-707860CA2B03}"/>
    <dgm:cxn modelId="{5F024C06-B4EF-472C-A6EF-42C551FA01AB}" type="presOf" srcId="{A4024649-C264-4809-9DE0-4BE7BC31EF17}" destId="{53E0E1BC-2E8D-49C4-B0CA-9A7270CBDD97}" srcOrd="0" destOrd="0" presId="urn:microsoft.com/office/officeart/2005/8/layout/hierarchy2"/>
    <dgm:cxn modelId="{4834A9A5-7507-4B82-B408-6D053017B1BB}" type="presOf" srcId="{B4C0444A-3128-436E-B1AC-AC7EC51B3D74}" destId="{DC77BD9A-E74E-4DD4-9AD0-904061FE4619}" srcOrd="1" destOrd="0" presId="urn:microsoft.com/office/officeart/2005/8/layout/hierarchy2"/>
    <dgm:cxn modelId="{EE286395-E25D-47A2-BB1D-7F9FAD527CEB}" type="presOf" srcId="{39CA8C77-6C02-45AF-B94D-48B09327091C}" destId="{4D148EF0-90FB-42C3-BE6F-19DFACB7DE83}" srcOrd="0" destOrd="0" presId="urn:microsoft.com/office/officeart/2005/8/layout/hierarchy2"/>
    <dgm:cxn modelId="{16F8F87C-6A09-4355-BE40-F664A976EDB9}" type="presOf" srcId="{F5B09E3A-AA93-48FF-9465-1100EEF5A9A9}" destId="{C53DF6EA-69A6-4337-8478-40EF56D6AD8D}" srcOrd="0" destOrd="0" presId="urn:microsoft.com/office/officeart/2005/8/layout/hierarchy2"/>
    <dgm:cxn modelId="{8A97730A-1F60-4D66-A416-5FBD1AE3552A}" srcId="{D324155A-E9A3-4CA1-B969-4BA98A76ABD8}" destId="{76285A91-C9B9-475D-8916-CF491B1F859A}" srcOrd="0" destOrd="0" parTransId="{CAA9618A-276E-465A-AE0F-7BCDD05AD5B4}" sibTransId="{0EC25FFE-0FC6-4936-999D-67812414ADEF}"/>
    <dgm:cxn modelId="{5772FB68-193D-4C83-B864-0920CCCE4185}" srcId="{BAE487C5-0AF5-43E1-895F-8B8BD7AE06D4}" destId="{5EC5AC4C-25E5-477D-897E-068ED189A4E2}" srcOrd="0" destOrd="0" parTransId="{E8E8DBE4-9B37-45A0-8040-5B47AE005EB4}" sibTransId="{D19D257E-7C6D-401C-8E1F-0CAA68790824}"/>
    <dgm:cxn modelId="{8E54A4BD-A7DF-4E1F-822B-0D7B1445F502}" type="presOf" srcId="{B4C0444A-3128-436E-B1AC-AC7EC51B3D74}" destId="{4EFE75D4-5AA9-44E0-923C-880EC9253B9C}" srcOrd="0" destOrd="0" presId="urn:microsoft.com/office/officeart/2005/8/layout/hierarchy2"/>
    <dgm:cxn modelId="{74032F1E-00C1-4EB9-A407-B6069304A2F1}" srcId="{A9628924-0E06-49D4-965C-C5EAB69A807D}" destId="{BF668BFE-C722-4D7F-B0AC-8A324747DAB6}" srcOrd="0" destOrd="0" parTransId="{8935D1A5-2B7F-4D17-B6E5-D88C5C654AA7}" sibTransId="{95ECA271-7C35-48DB-B245-7F29DC38BC72}"/>
    <dgm:cxn modelId="{38D961AD-B7C5-4D01-99B1-D3939FBD7918}" type="presOf" srcId="{BA863146-2EF5-4F5C-8AB6-8D093B37E7D7}" destId="{5F4F39EA-5A5F-4F0B-9FF9-C19F7B7C345E}" srcOrd="0" destOrd="0" presId="urn:microsoft.com/office/officeart/2005/8/layout/hierarchy2"/>
    <dgm:cxn modelId="{5143AAB7-35DC-4799-8865-5FC40A154F35}" type="presOf" srcId="{59C14DB3-932F-4434-AC90-A5280BB36FB6}" destId="{849307E7-D4B9-41DC-A920-E153A5C1FBD2}" srcOrd="0" destOrd="0" presId="urn:microsoft.com/office/officeart/2005/8/layout/hierarchy2"/>
    <dgm:cxn modelId="{11CA4DFE-814C-4263-9231-A39B3E4D972B}" type="presOf" srcId="{D4863460-AB25-464C-A143-4ADBBEF14A6C}" destId="{5F13465B-4B73-4D1B-9C82-1499E7709D3B}" srcOrd="1" destOrd="0" presId="urn:microsoft.com/office/officeart/2005/8/layout/hierarchy2"/>
    <dgm:cxn modelId="{21FF0536-158A-451F-B928-993262141682}" type="presOf" srcId="{428A94F8-14A5-47A5-812A-B85C2F045720}" destId="{19FF5648-5CAF-4F2C-9363-843A4E503959}" srcOrd="0" destOrd="0" presId="urn:microsoft.com/office/officeart/2005/8/layout/hierarchy2"/>
    <dgm:cxn modelId="{84DDEFA5-4EE3-470F-A067-EA39CBC519BB}" type="presOf" srcId="{2E8A40D3-A22F-4878-B8C0-BF4D2C51269E}" destId="{5DC4CD45-7E5D-4534-8607-96512955FCA4}" srcOrd="1" destOrd="0" presId="urn:microsoft.com/office/officeart/2005/8/layout/hierarchy2"/>
    <dgm:cxn modelId="{87D9F862-AF4B-4C93-B2DC-003E5B870011}" type="presOf" srcId="{76285A91-C9B9-475D-8916-CF491B1F859A}" destId="{E17FAF4A-275D-4F90-A37B-9EB3713E9C95}" srcOrd="0" destOrd="0" presId="urn:microsoft.com/office/officeart/2005/8/layout/hierarchy2"/>
    <dgm:cxn modelId="{885BD232-37B7-4FF1-A64D-66956A7285DE}" type="presOf" srcId="{69016518-8CD5-4C68-91C1-8C9132AAADB7}" destId="{71371FDE-42F0-4844-8573-FA59D81E7AC1}" srcOrd="1" destOrd="0" presId="urn:microsoft.com/office/officeart/2005/8/layout/hierarchy2"/>
    <dgm:cxn modelId="{51DD1370-B4E8-471A-AF58-70E3236FC8A1}" type="presOf" srcId="{BF668BFE-C722-4D7F-B0AC-8A324747DAB6}" destId="{FEEBD740-8CCE-4822-B566-A4B7527E1757}" srcOrd="0" destOrd="0" presId="urn:microsoft.com/office/officeart/2005/8/layout/hierarchy2"/>
    <dgm:cxn modelId="{4B5615D5-C3D0-496B-9281-1152BAB205C6}" srcId="{AE5526B4-5B08-4FFF-9A24-B8F70EB6AAB5}" destId="{428A94F8-14A5-47A5-812A-B85C2F045720}" srcOrd="0" destOrd="0" parTransId="{51158B00-5592-4995-8590-A14662BF31E6}" sibTransId="{737F3867-71A0-4FFE-B06F-DB8D5E21675C}"/>
    <dgm:cxn modelId="{40E3115F-D67F-4238-83A4-E28AF6046396}" type="presOf" srcId="{8215150D-CEA3-474D-8B0F-0AD2013DE4A7}" destId="{D326FA35-8F1F-46A3-BB73-4D5FC8CC3E9C}" srcOrd="0" destOrd="0" presId="urn:microsoft.com/office/officeart/2005/8/layout/hierarchy2"/>
    <dgm:cxn modelId="{F74D6C5E-06E9-4071-B80F-DB36B5910FDD}" type="presOf" srcId="{8AEE507C-86AB-4608-9420-01D6BD841999}" destId="{F8B88CFA-347A-4950-B155-665824F7D7D5}" srcOrd="0" destOrd="0" presId="urn:microsoft.com/office/officeart/2005/8/layout/hierarchy2"/>
    <dgm:cxn modelId="{273ADD99-1BBF-4C5D-9F21-BD016CC8EC2A}" type="presOf" srcId="{CAA9618A-276E-465A-AE0F-7BCDD05AD5B4}" destId="{BCDC9976-502E-44C2-8D75-A592F46F2562}" srcOrd="0" destOrd="0" presId="urn:microsoft.com/office/officeart/2005/8/layout/hierarchy2"/>
    <dgm:cxn modelId="{25925395-E809-459C-A2BC-E443682601BA}" type="presOf" srcId="{E8E8DBE4-9B37-45A0-8040-5B47AE005EB4}" destId="{B4F8E439-51DF-498A-B4AB-24253254CDD3}" srcOrd="1" destOrd="0" presId="urn:microsoft.com/office/officeart/2005/8/layout/hierarchy2"/>
    <dgm:cxn modelId="{31F846B8-0B6A-41F7-985E-F9E3AB9DB16B}" type="presOf" srcId="{A9628924-0E06-49D4-965C-C5EAB69A807D}" destId="{A3466962-CE18-4FF3-8B56-FCA0E3606A55}" srcOrd="0" destOrd="0" presId="urn:microsoft.com/office/officeart/2005/8/layout/hierarchy2"/>
    <dgm:cxn modelId="{BE8F22B0-C7A1-4C3D-B52A-5D5BA62AA280}" type="presOf" srcId="{51158B00-5592-4995-8590-A14662BF31E6}" destId="{D6A6D561-3881-4ABE-804B-6A12224141A3}" srcOrd="1" destOrd="0" presId="urn:microsoft.com/office/officeart/2005/8/layout/hierarchy2"/>
    <dgm:cxn modelId="{2E498568-AB6C-431B-B486-3E868CA817B6}" srcId="{02A36B45-1629-437B-918D-7E3E417DB618}" destId="{9213FA53-FEA7-499D-BC84-5D3FCF23EA5F}" srcOrd="3" destOrd="0" parTransId="{A159438A-0494-4458-9522-7245363B8D73}" sibTransId="{EF18814F-48E6-42DB-A290-6D1C06365E6D}"/>
    <dgm:cxn modelId="{6234FF2F-3901-41B8-B7D6-A036B1B45E2C}" srcId="{83C06F9E-D34F-4854-AC6B-8BA7C92A7674}" destId="{35A52B6E-24E1-40C5-8F03-822580FD1685}" srcOrd="0" destOrd="0" parTransId="{7F9FBFD0-9C9E-4F55-AC6E-A0A9EE983E70}" sibTransId="{616EAF14-E303-4941-9F36-E6089F144C32}"/>
    <dgm:cxn modelId="{27FCEDFE-D003-49F5-998A-7744A4F15BAC}" type="presOf" srcId="{D530D129-D690-4783-B25D-E1B0C40475BC}" destId="{8D85EC78-CB52-4D3F-926C-7B8B19793D6A}" srcOrd="0" destOrd="0" presId="urn:microsoft.com/office/officeart/2005/8/layout/hierarchy2"/>
    <dgm:cxn modelId="{B5832A3E-19D2-445B-BD6D-56B806693C04}" type="presOf" srcId="{3B46BCDF-3388-4248-93B5-6401CA7DA061}" destId="{3CBF2D48-63F1-46F8-82ED-A77247213B84}" srcOrd="1" destOrd="0" presId="urn:microsoft.com/office/officeart/2005/8/layout/hierarchy2"/>
    <dgm:cxn modelId="{9B6C46F0-46E3-48F5-BCD2-6CA54D27F694}" type="presOf" srcId="{FE744E2D-D764-4705-B2A9-5FA727A624E4}" destId="{9225E076-FA52-4770-8FFB-916E5B1A606B}" srcOrd="0" destOrd="0" presId="urn:microsoft.com/office/officeart/2005/8/layout/hierarchy2"/>
    <dgm:cxn modelId="{93B76BB9-84FE-4605-BDAA-408D506FD896}" type="presOf" srcId="{83C06F9E-D34F-4854-AC6B-8BA7C92A7674}" destId="{5C551B35-0BB0-49AB-8A80-A9208EFCF910}" srcOrd="0" destOrd="0" presId="urn:microsoft.com/office/officeart/2005/8/layout/hierarchy2"/>
    <dgm:cxn modelId="{410655A5-248F-4C14-8282-3F1F7260EFEA}" type="presOf" srcId="{52BDC50B-152A-4A19-9500-D4A5F694E241}" destId="{648ECAD5-F597-472C-BCE0-F4EB9AB20CEA}" srcOrd="1" destOrd="0" presId="urn:microsoft.com/office/officeart/2005/8/layout/hierarchy2"/>
    <dgm:cxn modelId="{5B09FA23-6559-432F-900E-899AD3CEFB1C}" type="presOf" srcId="{C990AE54-8247-450F-82B2-CD2A2B9ACDEA}" destId="{4F90BFD8-774A-4A64-9A91-0B14E073E326}" srcOrd="0" destOrd="0" presId="urn:microsoft.com/office/officeart/2005/8/layout/hierarchy2"/>
    <dgm:cxn modelId="{74365192-2CD9-4E88-9A26-3350E5D7246C}" type="presOf" srcId="{5EC5AC4C-25E5-477D-897E-068ED189A4E2}" destId="{15878EC8-53E4-4E4C-A443-4A611D9CA815}" srcOrd="0" destOrd="0" presId="urn:microsoft.com/office/officeart/2005/8/layout/hierarchy2"/>
    <dgm:cxn modelId="{264F7D0F-A04E-4DDB-9497-9E2A347B08B4}" type="presOf" srcId="{E8E8DBE4-9B37-45A0-8040-5B47AE005EB4}" destId="{9A71A407-DF6F-4196-92C1-82581194FAB8}" srcOrd="0" destOrd="0" presId="urn:microsoft.com/office/officeart/2005/8/layout/hierarchy2"/>
    <dgm:cxn modelId="{2FF6B1E5-1816-4E72-A7C7-9C57B0849405}" srcId="{A753F754-C0AB-4F68-9415-BE1CA6684AD3}" destId="{8AEE507C-86AB-4608-9420-01D6BD841999}" srcOrd="0" destOrd="0" parTransId="{F153CB32-32E6-40C5-8B2C-2DB649F0BDD6}" sibTransId="{E333AB56-4D34-4D0C-A427-57C5B24DF391}"/>
    <dgm:cxn modelId="{4DD072FE-225C-4CAB-A67E-BCE560D11D49}" type="presOf" srcId="{F153CB32-32E6-40C5-8B2C-2DB649F0BDD6}" destId="{FDAC764B-0FE0-4E5E-A939-91E30F213CD1}" srcOrd="0" destOrd="0" presId="urn:microsoft.com/office/officeart/2005/8/layout/hierarchy2"/>
    <dgm:cxn modelId="{032A87F6-6E9D-4782-A159-6ACB4A5891CC}" type="presOf" srcId="{BEAB06C7-97A3-44FB-BA1E-08C6997447D5}" destId="{99690BB1-C82D-4EE2-8C96-9BE1407A6A63}" srcOrd="0" destOrd="0" presId="urn:microsoft.com/office/officeart/2005/8/layout/hierarchy2"/>
    <dgm:cxn modelId="{198BE385-A33E-4C89-A709-A73E736AAF43}" srcId="{428A94F8-14A5-47A5-812A-B85C2F045720}" destId="{A753F754-C0AB-4F68-9415-BE1CA6684AD3}" srcOrd="0" destOrd="0" parTransId="{312FFA56-8A3C-4AB6-B252-0758AF1F6046}" sibTransId="{8CD3F189-0E12-4936-8F28-84D3B941B26D}"/>
    <dgm:cxn modelId="{BAD7DEDE-29A9-4CCA-A723-58DE2BC1ED3E}" type="presOf" srcId="{16D61788-A482-454C-B034-721B2B0DAD42}" destId="{B56A52FC-4A1A-4895-9020-795C7F40BA41}" srcOrd="0" destOrd="0" presId="urn:microsoft.com/office/officeart/2005/8/layout/hierarchy2"/>
    <dgm:cxn modelId="{7B40D772-751E-4AD8-93B3-343A4F36248B}" type="presOf" srcId="{E7F29D06-B6B9-4858-865A-7268ADB6DBCB}" destId="{5AFD6A92-FC5E-425D-A82A-D1B29998F58B}" srcOrd="1" destOrd="0" presId="urn:microsoft.com/office/officeart/2005/8/layout/hierarchy2"/>
    <dgm:cxn modelId="{B343CF6D-C327-4D81-88D7-0E413FF46A2F}" type="presOf" srcId="{5BD2A45F-428B-41D5-A80A-B3972292E5F8}" destId="{2AB98C4E-AED0-45C3-BC0E-1B6DDCCC479C}" srcOrd="1" destOrd="0" presId="urn:microsoft.com/office/officeart/2005/8/layout/hierarchy2"/>
    <dgm:cxn modelId="{6E778AFE-FD2A-476A-B388-2B9C6779E265}" type="presOf" srcId="{D324155A-E9A3-4CA1-B969-4BA98A76ABD8}" destId="{8C4BBF3B-E6E1-4B02-A935-C62120E5C9E4}" srcOrd="0" destOrd="0" presId="urn:microsoft.com/office/officeart/2005/8/layout/hierarchy2"/>
    <dgm:cxn modelId="{45C9BD3F-87A8-4389-BEAC-29DF300A7C87}" srcId="{9213FA53-FEA7-499D-BC84-5D3FCF23EA5F}" destId="{444401A4-436E-4D12-A48A-4FD7DBE69705}" srcOrd="0" destOrd="0" parTransId="{3B46BCDF-3388-4248-93B5-6401CA7DA061}" sibTransId="{72A86D8D-5971-4382-BDC1-D0E722C26C9F}"/>
    <dgm:cxn modelId="{67C1758A-40AA-4933-B5E3-6A52F64A3D85}" type="presOf" srcId="{52021280-632E-4DF2-9D19-305402DD87C2}" destId="{29F07ACA-8E64-4D4B-B1D7-FAF763E051D3}" srcOrd="1" destOrd="0" presId="urn:microsoft.com/office/officeart/2005/8/layout/hierarchy2"/>
    <dgm:cxn modelId="{01ACC8CC-2F2B-4EAB-BD25-34D30B48CCDA}" type="presOf" srcId="{312FFA56-8A3C-4AB6-B252-0758AF1F6046}" destId="{A4960EF2-AB69-484C-AFDB-833EF3E18B1A}" srcOrd="1" destOrd="0" presId="urn:microsoft.com/office/officeart/2005/8/layout/hierarchy2"/>
    <dgm:cxn modelId="{B3E12A0A-E6D1-497E-8E4B-538D5B07A4B5}" srcId="{444401A4-436E-4D12-A48A-4FD7DBE69705}" destId="{F5B09E3A-AA93-48FF-9465-1100EEF5A9A9}" srcOrd="1" destOrd="0" parTransId="{C990AE54-8247-450F-82B2-CD2A2B9ACDEA}" sibTransId="{2299D10C-DE2F-41BA-846B-083E946FD1B1}"/>
    <dgm:cxn modelId="{74F355C1-3DD7-4857-AB6D-26D58F9479F4}" srcId="{BA863146-2EF5-4F5C-8AB6-8D093B37E7D7}" destId="{39CA8C77-6C02-45AF-B94D-48B09327091C}" srcOrd="0" destOrd="0" parTransId="{E7F29D06-B6B9-4858-865A-7268ADB6DBCB}" sibTransId="{ACD83823-D512-4B67-9370-474789462E46}"/>
    <dgm:cxn modelId="{3C75E45B-06C7-44E8-B779-A451C73FFD2A}" type="presOf" srcId="{717314CD-6A82-491A-910B-A4FCCF193F5E}" destId="{9666C652-97F1-403F-A507-3D815934DC34}" srcOrd="1" destOrd="0" presId="urn:microsoft.com/office/officeart/2005/8/layout/hierarchy2"/>
    <dgm:cxn modelId="{3DA9944A-5D8E-4CD1-8D5E-D7CC00889268}" type="presOf" srcId="{52BDC50B-152A-4A19-9500-D4A5F694E241}" destId="{A98DC26B-02EE-4844-AF6F-7C9ADAE9F342}" srcOrd="0" destOrd="0" presId="urn:microsoft.com/office/officeart/2005/8/layout/hierarchy2"/>
    <dgm:cxn modelId="{D8A451F0-8996-4821-8FD6-9002DDC4366C}" srcId="{EBCC146A-21C6-4FB5-9B01-4DCB78D57098}" destId="{59C14DB3-932F-4434-AC90-A5280BB36FB6}" srcOrd="0" destOrd="0" parTransId="{5BD2A45F-428B-41D5-A80A-B3972292E5F8}" sibTransId="{7E788788-923A-4CE3-9789-0D7749D9AB1C}"/>
    <dgm:cxn modelId="{4B68CBB6-4986-442E-8C3A-FBFA3271D715}" type="presOf" srcId="{3B46BCDF-3388-4248-93B5-6401CA7DA061}" destId="{F049D791-6E61-4742-BA7F-BA38C8A8A7B7}" srcOrd="0" destOrd="0" presId="urn:microsoft.com/office/officeart/2005/8/layout/hierarchy2"/>
    <dgm:cxn modelId="{9EA3CB81-BA68-417A-954F-AA7F7A457CA8}" srcId="{296D201F-A779-4511-B4BA-70F8B000A16C}" destId="{BEAB06C7-97A3-44FB-BA1E-08C6997447D5}" srcOrd="0" destOrd="0" parTransId="{F63B136A-CA80-4731-A9CE-4541113E8157}" sibTransId="{B92FF9A6-BC64-4D2C-A49A-999A8078C6B2}"/>
    <dgm:cxn modelId="{213786E1-CF79-421B-A855-B586AA5A8FAC}" type="presOf" srcId="{717314CD-6A82-491A-910B-A4FCCF193F5E}" destId="{25F5D831-88E5-4BE9-9C4D-CCD4DEEAF957}" srcOrd="0" destOrd="0" presId="urn:microsoft.com/office/officeart/2005/8/layout/hierarchy2"/>
    <dgm:cxn modelId="{59F65CD7-EEDB-47BB-A71F-31CF08FD92D1}" srcId="{D530D129-D690-4783-B25D-E1B0C40475BC}" destId="{02A36B45-1629-437B-918D-7E3E417DB618}" srcOrd="0" destOrd="0" parTransId="{934C330D-16D0-4672-BE6A-01DA6FBABD9D}" sibTransId="{B85FE470-191A-4899-8A83-A8E0B223E321}"/>
    <dgm:cxn modelId="{9F500F12-68C8-4D4E-B765-0A91B74B3B97}" type="presOf" srcId="{7F9FBFD0-9C9E-4F55-AC6E-A0A9EE983E70}" destId="{2A4CFBB9-008D-4DC9-9FFF-E1FD0E3D069E}" srcOrd="0" destOrd="0" presId="urn:microsoft.com/office/officeart/2005/8/layout/hierarchy2"/>
    <dgm:cxn modelId="{9763A338-355C-4491-8BF2-A2F728DC7D11}" type="presOf" srcId="{E221A8F9-B9EC-4D7E-B693-AB999104C171}" destId="{5EC0605F-02B9-4351-A417-4B04AA9E3EED}" srcOrd="0" destOrd="0" presId="urn:microsoft.com/office/officeart/2005/8/layout/hierarchy2"/>
    <dgm:cxn modelId="{94B6B131-A9E9-4DF1-8757-DC4A68EB1FFE}" type="presOf" srcId="{39B6FD91-75A8-4CFE-A44B-6C15A64779E2}" destId="{74118096-6EA9-4F4A-A81B-DEDB1CEB98CB}" srcOrd="0" destOrd="0" presId="urn:microsoft.com/office/officeart/2005/8/layout/hierarchy2"/>
    <dgm:cxn modelId="{F92115D5-B0B9-4A6A-86AF-6DE4571AAA1B}" type="presOf" srcId="{E338ABB5-F302-4EDC-83CD-609D00E76906}" destId="{B05A2984-CCB2-4ED9-88EC-79852E301F53}" srcOrd="0" destOrd="0" presId="urn:microsoft.com/office/officeart/2005/8/layout/hierarchy2"/>
    <dgm:cxn modelId="{918672BA-9E28-4501-A5DA-790A78F6A746}" type="presOf" srcId="{35A52B6E-24E1-40C5-8F03-822580FD1685}" destId="{E4361372-A607-4011-8C4E-88D422372A2B}" srcOrd="0" destOrd="0" presId="urn:microsoft.com/office/officeart/2005/8/layout/hierarchy2"/>
    <dgm:cxn modelId="{86D95E58-0951-41F8-A5AE-D79404E8215D}" type="presOf" srcId="{F153CB32-32E6-40C5-8B2C-2DB649F0BDD6}" destId="{1CC789DF-3DF1-498C-AEC7-5DA43CD2D05E}" srcOrd="1" destOrd="0" presId="urn:microsoft.com/office/officeart/2005/8/layout/hierarchy2"/>
    <dgm:cxn modelId="{48CABAE0-4D8F-4D58-83B9-8417415A7F9E}" type="presOf" srcId="{BBBF7B88-FF0E-48F4-BE4F-C4FA9FF0C04D}" destId="{49D99CB7-A49D-4800-BF9D-A2C8CF619E4D}" srcOrd="0" destOrd="0" presId="urn:microsoft.com/office/officeart/2005/8/layout/hierarchy2"/>
    <dgm:cxn modelId="{C6D4F7EB-7D0A-4577-B36B-E238370566B5}" type="presOf" srcId="{9213FA53-FEA7-499D-BC84-5D3FCF23EA5F}" destId="{4CD28A4A-35D0-42C4-906F-5791DC00A6BA}" srcOrd="0" destOrd="0" presId="urn:microsoft.com/office/officeart/2005/8/layout/hierarchy2"/>
    <dgm:cxn modelId="{DDA52D36-8817-44F0-BB97-BB9D0395D426}" type="presOf" srcId="{52021280-632E-4DF2-9D19-305402DD87C2}" destId="{24F55776-4798-4EAC-9138-AEB62E86B2CE}" srcOrd="0" destOrd="0" presId="urn:microsoft.com/office/officeart/2005/8/layout/hierarchy2"/>
    <dgm:cxn modelId="{294DB2F4-E3A0-4310-BEDC-A05BD8145615}" type="presOf" srcId="{00971FF8-E263-4E81-A227-FA505DE6F7E4}" destId="{804DC97A-05DF-482E-A9F0-6ED2D394DF0C}" srcOrd="0" destOrd="0" presId="urn:microsoft.com/office/officeart/2005/8/layout/hierarchy2"/>
    <dgm:cxn modelId="{6F3E5F42-1B36-4AF6-BE75-543C32A25FF1}" type="presOf" srcId="{A98B3E75-9AAF-4440-B8EE-9A3AE6C9289B}" destId="{D2E6903A-5A73-43BD-AB58-4723C78687D2}" srcOrd="1" destOrd="0" presId="urn:microsoft.com/office/officeart/2005/8/layout/hierarchy2"/>
    <dgm:cxn modelId="{425D83DC-F416-4FF7-A064-C08E126AC061}" srcId="{BEAB06C7-97A3-44FB-BA1E-08C6997447D5}" destId="{83C06F9E-D34F-4854-AC6B-8BA7C92A7674}" srcOrd="1" destOrd="0" parTransId="{E338ABB5-F302-4EDC-83CD-609D00E76906}" sibTransId="{57DADBE6-812A-48BF-9048-5BF96E94CAE6}"/>
    <dgm:cxn modelId="{70F4B7E1-88EE-4AAC-AF09-E5766FCCE23C}" type="presOf" srcId="{BAE487C5-0AF5-43E1-895F-8B8BD7AE06D4}" destId="{DE9876E7-880C-42FF-AAFA-CB0964B9A0D3}" srcOrd="0" destOrd="0" presId="urn:microsoft.com/office/officeart/2005/8/layout/hierarchy2"/>
    <dgm:cxn modelId="{096C7412-52A1-4805-997D-71D77F157FFA}" type="presOf" srcId="{A4024649-C264-4809-9DE0-4BE7BC31EF17}" destId="{D7BB5EEA-7526-478D-A4B9-1D7EF92ED099}" srcOrd="1" destOrd="0" presId="urn:microsoft.com/office/officeart/2005/8/layout/hierarchy2"/>
    <dgm:cxn modelId="{702C7231-6033-4CA8-88C3-8264ECEEB618}" srcId="{02A36B45-1629-437B-918D-7E3E417DB618}" destId="{296D201F-A779-4511-B4BA-70F8B000A16C}" srcOrd="0" destOrd="0" parTransId="{2E8A40D3-A22F-4878-B8C0-BF4D2C51269E}" sibTransId="{7AC80246-B945-4E65-A6C2-D290AE9E620D}"/>
    <dgm:cxn modelId="{5322D6A9-9F77-4C4D-99F0-012FF751FCD3}" type="presOf" srcId="{4198ECA6-2A03-4D45-881A-8EB2AEEC161B}" destId="{4D50887B-6915-4FE8-9C45-4D635014D557}" srcOrd="0" destOrd="0" presId="urn:microsoft.com/office/officeart/2005/8/layout/hierarchy2"/>
    <dgm:cxn modelId="{33D93888-9173-45EB-9BA5-7926C864CC6B}" type="presOf" srcId="{312FFA56-8A3C-4AB6-B252-0758AF1F6046}" destId="{F00E6131-AE66-475C-848A-9149EF7499ED}" srcOrd="0" destOrd="0" presId="urn:microsoft.com/office/officeart/2005/8/layout/hierarchy2"/>
    <dgm:cxn modelId="{D23D1E69-C35D-4F40-9E36-C9E4328F2D26}" type="presOf" srcId="{BDD3DF20-5A43-440D-954E-5F03E20DF936}" destId="{B9628A1D-D86A-4DF9-9B73-C9220ACA1B67}" srcOrd="0" destOrd="0" presId="urn:microsoft.com/office/officeart/2005/8/layout/hierarchy2"/>
    <dgm:cxn modelId="{A9790073-338B-4058-918E-25A2ACB91094}" type="presOf" srcId="{E338ABB5-F302-4EDC-83CD-609D00E76906}" destId="{2728862C-A53E-4408-BB7E-2EFAD47E651C}" srcOrd="1" destOrd="0" presId="urn:microsoft.com/office/officeart/2005/8/layout/hierarchy2"/>
    <dgm:cxn modelId="{14D8596C-9017-48A7-8B69-A091FF2B098C}" type="presOf" srcId="{A992C966-5CDA-4816-ABA5-A70624AEC41C}" destId="{1E68D5F0-5543-4AB1-AC99-6BA32F74B18D}" srcOrd="0" destOrd="0" presId="urn:microsoft.com/office/officeart/2005/8/layout/hierarchy2"/>
    <dgm:cxn modelId="{C3043135-6F07-473E-BCE2-0547623B8166}" srcId="{F5B09E3A-AA93-48FF-9465-1100EEF5A9A9}" destId="{16D61788-A482-454C-B034-721B2B0DAD42}" srcOrd="0" destOrd="0" parTransId="{4198ECA6-2A03-4D45-881A-8EB2AEEC161B}" sibTransId="{EB879B33-96A7-4AEF-A9A1-2728F6A1104C}"/>
    <dgm:cxn modelId="{EEE34240-E132-45D1-9EA0-0A76B13D3924}" type="presOf" srcId="{F63B136A-CA80-4731-A9CE-4541113E8157}" destId="{18F360BA-F607-4C48-91A6-BC3B65103BB4}" srcOrd="1" destOrd="0" presId="urn:microsoft.com/office/officeart/2005/8/layout/hierarchy2"/>
    <dgm:cxn modelId="{A37957BB-17BE-4F1D-8E30-354C2AA1B90E}" type="presOf" srcId="{A98B3E75-9AAF-4440-B8EE-9A3AE6C9289B}" destId="{61EB026B-686B-4036-808D-F6F8FD629B06}" srcOrd="0" destOrd="0" presId="urn:microsoft.com/office/officeart/2005/8/layout/hierarchy2"/>
    <dgm:cxn modelId="{84026E93-00EF-4102-A901-CE5967202853}" type="presOf" srcId="{AE5526B4-5B08-4FFF-9A24-B8F70EB6AAB5}" destId="{97A31AC1-0245-4378-805E-645AF664B055}" srcOrd="0" destOrd="0" presId="urn:microsoft.com/office/officeart/2005/8/layout/hierarchy2"/>
    <dgm:cxn modelId="{97738082-0C11-4051-B217-1D6707094D61}" type="presOf" srcId="{444401A4-436E-4D12-A48A-4FD7DBE69705}" destId="{F6ACBD8D-A649-4CAE-9BBB-D8F96458C84D}" srcOrd="0" destOrd="0" presId="urn:microsoft.com/office/officeart/2005/8/layout/hierarchy2"/>
    <dgm:cxn modelId="{5A89A304-A156-4EF4-B76B-CE1764F9FD74}" srcId="{FC0BBA3A-51F0-48A6-A5F5-1AB5508C223D}" destId="{39B6FD91-75A8-4CFE-A44B-6C15A64779E2}" srcOrd="0" destOrd="0" parTransId="{BDD3DF20-5A43-440D-954E-5F03E20DF936}" sibTransId="{1EBE0EE5-D659-482C-8CCF-06B1E7678C4A}"/>
    <dgm:cxn modelId="{2262EF49-7DD1-4D0C-A06B-D8C6D9A988D2}" type="presOf" srcId="{E7F29D06-B6B9-4858-865A-7268ADB6DBCB}" destId="{227FDF14-BCAF-407F-914C-6752A2011F87}" srcOrd="0" destOrd="0" presId="urn:microsoft.com/office/officeart/2005/8/layout/hierarchy2"/>
    <dgm:cxn modelId="{0FBD7232-21E5-4871-8654-70B2985C7117}" type="presOf" srcId="{D4863460-AB25-464C-A143-4ADBBEF14A6C}" destId="{EF96F775-6B7E-4B44-B0C5-893D3907950D}" srcOrd="0" destOrd="0" presId="urn:microsoft.com/office/officeart/2005/8/layout/hierarchy2"/>
    <dgm:cxn modelId="{C7C72712-7BFD-4A64-812B-2D41F34D3EC1}" srcId="{444401A4-436E-4D12-A48A-4FD7DBE69705}" destId="{A992C966-5CDA-4816-ABA5-A70624AEC41C}" srcOrd="2" destOrd="0" parTransId="{00971FF8-E263-4E81-A227-FA505DE6F7E4}" sibTransId="{AF328D67-DA94-4C97-8A90-EAEEDE02A2A0}"/>
    <dgm:cxn modelId="{7A6EDCAA-CCA5-4029-BC76-4E09E9D15EA4}" type="presOf" srcId="{BDD3DF20-5A43-440D-954E-5F03E20DF936}" destId="{279E5C04-534D-4F37-91A6-F1B26B3C058F}" srcOrd="1" destOrd="0" presId="urn:microsoft.com/office/officeart/2005/8/layout/hierarchy2"/>
    <dgm:cxn modelId="{B08A917F-64CC-483F-9A01-231B48EDD308}" type="presOf" srcId="{8935D1A5-2B7F-4D17-B6E5-D88C5C654AA7}" destId="{CF5132F2-7A3C-455C-AD76-73D66448D7CF}" srcOrd="0" destOrd="0" presId="urn:microsoft.com/office/officeart/2005/8/layout/hierarchy2"/>
    <dgm:cxn modelId="{0E9573AD-FFD7-46A8-87DB-ED80A60B3401}" type="presOf" srcId="{296D201F-A779-4511-B4BA-70F8B000A16C}" destId="{811C2241-1D80-4D1B-AC1E-BE53CFFC06DC}" srcOrd="0" destOrd="0" presId="urn:microsoft.com/office/officeart/2005/8/layout/hierarchy2"/>
    <dgm:cxn modelId="{B165424A-A8A0-4781-8538-3E5C5BBD902F}" type="presOf" srcId="{CAA9618A-276E-465A-AE0F-7BCDD05AD5B4}" destId="{DC985E2B-956D-417C-9FDF-0801BBEC1B0F}" srcOrd="1" destOrd="0" presId="urn:microsoft.com/office/officeart/2005/8/layout/hierarchy2"/>
    <dgm:cxn modelId="{3F9D2BEF-F846-4143-BD1F-DF12D8C7BFA0}" srcId="{02A36B45-1629-437B-918D-7E3E417DB618}" destId="{AE5526B4-5B08-4FFF-9A24-B8F70EB6AAB5}" srcOrd="1" destOrd="0" parTransId="{52BDC50B-152A-4A19-9500-D4A5F694E241}" sibTransId="{E3164787-55FA-4DA5-A038-1DB7EDA18068}"/>
    <dgm:cxn modelId="{6243B4BF-0298-49C6-89BC-0BA0707EE1AE}" type="presOf" srcId="{E221A8F9-B9EC-4D7E-B693-AB999104C171}" destId="{4819F69D-3397-4CC0-B674-5E4F661A4C2F}" srcOrd="1" destOrd="0" presId="urn:microsoft.com/office/officeart/2005/8/layout/hierarchy2"/>
    <dgm:cxn modelId="{1FF90B5E-1A0E-4FA7-A6A3-5F8B9A1ED524}" type="presOf" srcId="{7F9FBFD0-9C9E-4F55-AC6E-A0A9EE983E70}" destId="{2E822A89-6AEA-48D1-8D6D-4A79D761167C}" srcOrd="1" destOrd="0" presId="urn:microsoft.com/office/officeart/2005/8/layout/hierarchy2"/>
    <dgm:cxn modelId="{6CA0A3DA-B62B-4BCA-9920-4E5BF8E481AF}" srcId="{BEAB06C7-97A3-44FB-BA1E-08C6997447D5}" destId="{685AC432-1B9A-4D8C-AB4B-73DEB41CB417}" srcOrd="0" destOrd="0" parTransId="{A4024649-C264-4809-9DE0-4BE7BC31EF17}" sibTransId="{0B6D9290-0A4B-4252-AE44-B3CA99771D0B}"/>
    <dgm:cxn modelId="{E6C8430B-8545-4FB3-8148-FBB4D03BD6DD}" type="presOf" srcId="{A159438A-0494-4458-9522-7245363B8D73}" destId="{CF5EBA24-56ED-4225-B937-BC293AB0CECC}" srcOrd="0" destOrd="0" presId="urn:microsoft.com/office/officeart/2005/8/layout/hierarchy2"/>
    <dgm:cxn modelId="{F4ADDCB3-0569-495F-A47B-F91D6572263C}" type="presOf" srcId="{FE744E2D-D764-4705-B2A9-5FA727A624E4}" destId="{65FEC2C5-D9A2-47B3-9B71-BDFB0E5EBD15}" srcOrd="1" destOrd="0" presId="urn:microsoft.com/office/officeart/2005/8/layout/hierarchy2"/>
    <dgm:cxn modelId="{43C78DD9-670E-4DE2-9151-76A07C86C889}" type="presOf" srcId="{685AC432-1B9A-4D8C-AB4B-73DEB41CB417}" destId="{8760C98F-68AE-470F-9605-BF678428FEDE}" srcOrd="0" destOrd="0" presId="urn:microsoft.com/office/officeart/2005/8/layout/hierarchy2"/>
    <dgm:cxn modelId="{51429AE3-882D-43DE-A4D2-E55D344F1D3B}" srcId="{685AC432-1B9A-4D8C-AB4B-73DEB41CB417}" destId="{BBBF7B88-FF0E-48F4-BE4F-C4FA9FF0C04D}" srcOrd="0" destOrd="0" parTransId="{FE744E2D-D764-4705-B2A9-5FA727A624E4}" sibTransId="{4C24521D-956D-4DAE-8893-4EE41B8E43CC}"/>
    <dgm:cxn modelId="{19526834-B7FF-40A8-8BF8-ECA4A6844271}" type="presOf" srcId="{A753F754-C0AB-4F68-9415-BE1CA6684AD3}" destId="{08E63A99-AACF-416E-B210-DBD028CDC745}" srcOrd="0" destOrd="0" presId="urn:microsoft.com/office/officeart/2005/8/layout/hierarchy2"/>
    <dgm:cxn modelId="{C2F8E9EE-A44F-4D91-9EE1-91DC0B81704C}" srcId="{02A36B45-1629-437B-918D-7E3E417DB618}" destId="{BAE487C5-0AF5-43E1-895F-8B8BD7AE06D4}" srcOrd="2" destOrd="0" parTransId="{717314CD-6A82-491A-910B-A4FCCF193F5E}" sibTransId="{53441D0D-8722-4D34-8915-348066376A22}"/>
    <dgm:cxn modelId="{7D8EA43F-812C-4736-ACB9-DCDE661EA4CF}" type="presOf" srcId="{69016518-8CD5-4C68-91C1-8C9132AAADB7}" destId="{AAADA52A-74BE-46C7-BFD7-D712F302E188}" srcOrd="0" destOrd="0" presId="urn:microsoft.com/office/officeart/2005/8/layout/hierarchy2"/>
    <dgm:cxn modelId="{B079D20B-C36D-4C58-9574-4E163133A1C4}" type="presOf" srcId="{51158B00-5592-4995-8590-A14662BF31E6}" destId="{BFCE31A4-5C70-460F-A369-06A44E0C55BA}" srcOrd="0" destOrd="0" presId="urn:microsoft.com/office/officeart/2005/8/layout/hierarchy2"/>
    <dgm:cxn modelId="{49F27429-E8B5-444C-87EF-B01945FD429E}" srcId="{428A94F8-14A5-47A5-812A-B85C2F045720}" destId="{D324155A-E9A3-4CA1-B969-4BA98A76ABD8}" srcOrd="2" destOrd="0" parTransId="{A98B3E75-9AAF-4440-B8EE-9A3AE6C9289B}" sibTransId="{5D318054-C49D-4F3B-8CD6-F80B32096BCB}"/>
    <dgm:cxn modelId="{3708F7D0-B885-4F45-AC42-36155E30E5DC}" type="presOf" srcId="{2E8A40D3-A22F-4878-B8C0-BF4D2C51269E}" destId="{F6DF0C1A-1ADE-44EE-9035-F850D146BAC6}" srcOrd="0" destOrd="0" presId="urn:microsoft.com/office/officeart/2005/8/layout/hierarchy2"/>
    <dgm:cxn modelId="{2DD2C5AD-DFB9-4AD2-944B-AC9FFB4AD44C}" type="presOf" srcId="{02A36B45-1629-437B-918D-7E3E417DB618}" destId="{788ADDD3-E5D9-4BE2-8089-2876FF1FDBF4}" srcOrd="0" destOrd="0" presId="urn:microsoft.com/office/officeart/2005/8/layout/hierarchy2"/>
    <dgm:cxn modelId="{5113530E-8DFC-470D-AEB1-EE1DC9FD468C}" srcId="{444401A4-436E-4D12-A48A-4FD7DBE69705}" destId="{EBCC146A-21C6-4FB5-9B01-4DCB78D57098}" srcOrd="0" destOrd="0" parTransId="{E221A8F9-B9EC-4D7E-B693-AB999104C171}" sibTransId="{608FA8E6-3367-49D8-98CC-E2F138D166BB}"/>
    <dgm:cxn modelId="{EAA4BA5D-BB50-4333-83BC-A13329933B7E}" type="presOf" srcId="{8935D1A5-2B7F-4D17-B6E5-D88C5C654AA7}" destId="{0788680C-3A93-40E0-A1B7-0E8B3A5CF70A}" srcOrd="1" destOrd="0" presId="urn:microsoft.com/office/officeart/2005/8/layout/hierarchy2"/>
    <dgm:cxn modelId="{992D8796-8BB3-4BAE-8A7D-051A0828D47F}" srcId="{A992C966-5CDA-4816-ABA5-A70624AEC41C}" destId="{8215150D-CEA3-474D-8B0F-0AD2013DE4A7}" srcOrd="0" destOrd="0" parTransId="{52021280-632E-4DF2-9D19-305402DD87C2}" sibTransId="{4C64A30E-8FC0-4499-B7A9-3775004F45DD}"/>
    <dgm:cxn modelId="{A5874ADC-A984-461D-8C40-686810E85F4E}" type="presOf" srcId="{5BD2A45F-428B-41D5-A80A-B3972292E5F8}" destId="{1DE963B1-5054-4074-AAB8-BCE4E2358440}" srcOrd="0" destOrd="0" presId="urn:microsoft.com/office/officeart/2005/8/layout/hierarchy2"/>
    <dgm:cxn modelId="{92379CAA-BA39-4A22-80F7-7A805455BFDC}" type="presOf" srcId="{FC0BBA3A-51F0-48A6-A5F5-1AB5508C223D}" destId="{5CA3B9EE-FED9-4DBF-A8B8-E1C5214C896C}" srcOrd="0" destOrd="0" presId="urn:microsoft.com/office/officeart/2005/8/layout/hierarchy2"/>
    <dgm:cxn modelId="{F4F152D0-C427-47F9-93C5-03BF96EDCE89}" type="presOf" srcId="{A159438A-0494-4458-9522-7245363B8D73}" destId="{B4F77459-FA24-42BE-BD45-32DB21EF88D4}" srcOrd="1" destOrd="0" presId="urn:microsoft.com/office/officeart/2005/8/layout/hierarchy2"/>
    <dgm:cxn modelId="{81D5FA8B-DFE0-41C6-A588-C8A878D67B85}" type="presOf" srcId="{C990AE54-8247-450F-82B2-CD2A2B9ACDEA}" destId="{972977F5-2A4E-4CC1-81FC-D0D687C7F915}" srcOrd="1" destOrd="0" presId="urn:microsoft.com/office/officeart/2005/8/layout/hierarchy2"/>
    <dgm:cxn modelId="{78B1AD09-A257-463A-8011-5A83D9200410}" type="presParOf" srcId="{8D85EC78-CB52-4D3F-926C-7B8B19793D6A}" destId="{1358827A-DBCA-45C5-9181-53D24B252D5B}" srcOrd="0" destOrd="0" presId="urn:microsoft.com/office/officeart/2005/8/layout/hierarchy2"/>
    <dgm:cxn modelId="{0947A9DC-C7D7-4C76-84F4-86417B34568C}" type="presParOf" srcId="{1358827A-DBCA-45C5-9181-53D24B252D5B}" destId="{788ADDD3-E5D9-4BE2-8089-2876FF1FDBF4}" srcOrd="0" destOrd="0" presId="urn:microsoft.com/office/officeart/2005/8/layout/hierarchy2"/>
    <dgm:cxn modelId="{41006D54-7BC8-4139-B51C-1A6CC482063E}" type="presParOf" srcId="{1358827A-DBCA-45C5-9181-53D24B252D5B}" destId="{CBD0D067-C314-4068-B9E0-ECD7BD2D6D71}" srcOrd="1" destOrd="0" presId="urn:microsoft.com/office/officeart/2005/8/layout/hierarchy2"/>
    <dgm:cxn modelId="{A2ED32E2-738F-42EB-ADB6-EB82DBDA6827}" type="presParOf" srcId="{CBD0D067-C314-4068-B9E0-ECD7BD2D6D71}" destId="{F6DF0C1A-1ADE-44EE-9035-F850D146BAC6}" srcOrd="0" destOrd="0" presId="urn:microsoft.com/office/officeart/2005/8/layout/hierarchy2"/>
    <dgm:cxn modelId="{A641D7E0-CC05-4E5F-8F9B-2D190CA57686}" type="presParOf" srcId="{F6DF0C1A-1ADE-44EE-9035-F850D146BAC6}" destId="{5DC4CD45-7E5D-4534-8607-96512955FCA4}" srcOrd="0" destOrd="0" presId="urn:microsoft.com/office/officeart/2005/8/layout/hierarchy2"/>
    <dgm:cxn modelId="{FA76BB78-D5B9-4F0D-B313-38614DBD9FC6}" type="presParOf" srcId="{CBD0D067-C314-4068-B9E0-ECD7BD2D6D71}" destId="{99C5CF5F-6F8E-41AB-B7C0-ED4173D3F9A8}" srcOrd="1" destOrd="0" presId="urn:microsoft.com/office/officeart/2005/8/layout/hierarchy2"/>
    <dgm:cxn modelId="{B1FC0F7D-F11B-42CE-A8A0-1F1DE08DEA7A}" type="presParOf" srcId="{99C5CF5F-6F8E-41AB-B7C0-ED4173D3F9A8}" destId="{811C2241-1D80-4D1B-AC1E-BE53CFFC06DC}" srcOrd="0" destOrd="0" presId="urn:microsoft.com/office/officeart/2005/8/layout/hierarchy2"/>
    <dgm:cxn modelId="{EC0F0B1A-B621-4ADD-BD27-FA01007672C3}" type="presParOf" srcId="{99C5CF5F-6F8E-41AB-B7C0-ED4173D3F9A8}" destId="{8B8E1F59-39FF-4B01-83FA-DD5BB53BA2D0}" srcOrd="1" destOrd="0" presId="urn:microsoft.com/office/officeart/2005/8/layout/hierarchy2"/>
    <dgm:cxn modelId="{1F546D8D-4158-4035-8FC8-B279B71179F3}" type="presParOf" srcId="{8B8E1F59-39FF-4B01-83FA-DD5BB53BA2D0}" destId="{348F0081-6B1C-41B0-8104-9D5D14CDBBB0}" srcOrd="0" destOrd="0" presId="urn:microsoft.com/office/officeart/2005/8/layout/hierarchy2"/>
    <dgm:cxn modelId="{90DD05B0-9369-4442-AB35-4C7739B9C4D7}" type="presParOf" srcId="{348F0081-6B1C-41B0-8104-9D5D14CDBBB0}" destId="{18F360BA-F607-4C48-91A6-BC3B65103BB4}" srcOrd="0" destOrd="0" presId="urn:microsoft.com/office/officeart/2005/8/layout/hierarchy2"/>
    <dgm:cxn modelId="{683A7FAF-1672-4668-AE1F-A9A097A1583D}" type="presParOf" srcId="{8B8E1F59-39FF-4B01-83FA-DD5BB53BA2D0}" destId="{15F8996A-0BEC-467C-8236-030AA205872A}" srcOrd="1" destOrd="0" presId="urn:microsoft.com/office/officeart/2005/8/layout/hierarchy2"/>
    <dgm:cxn modelId="{036B6632-5BBF-4375-8E21-38D431C2F51D}" type="presParOf" srcId="{15F8996A-0BEC-467C-8236-030AA205872A}" destId="{99690BB1-C82D-4EE2-8C96-9BE1407A6A63}" srcOrd="0" destOrd="0" presId="urn:microsoft.com/office/officeart/2005/8/layout/hierarchy2"/>
    <dgm:cxn modelId="{0A49B85B-D52B-45B3-942B-C28B837A59CF}" type="presParOf" srcId="{15F8996A-0BEC-467C-8236-030AA205872A}" destId="{54BCB9DB-1ABD-4808-8829-5B4F735CCDAA}" srcOrd="1" destOrd="0" presId="urn:microsoft.com/office/officeart/2005/8/layout/hierarchy2"/>
    <dgm:cxn modelId="{A619DC43-4125-46C6-A090-D991411BCC7E}" type="presParOf" srcId="{54BCB9DB-1ABD-4808-8829-5B4F735CCDAA}" destId="{53E0E1BC-2E8D-49C4-B0CA-9A7270CBDD97}" srcOrd="0" destOrd="0" presId="urn:microsoft.com/office/officeart/2005/8/layout/hierarchy2"/>
    <dgm:cxn modelId="{E2C403A7-8471-4BE6-9567-1565EA63DD1E}" type="presParOf" srcId="{53E0E1BC-2E8D-49C4-B0CA-9A7270CBDD97}" destId="{D7BB5EEA-7526-478D-A4B9-1D7EF92ED099}" srcOrd="0" destOrd="0" presId="urn:microsoft.com/office/officeart/2005/8/layout/hierarchy2"/>
    <dgm:cxn modelId="{D37663B1-4BB4-4C76-B05C-32D3F567DE96}" type="presParOf" srcId="{54BCB9DB-1ABD-4808-8829-5B4F735CCDAA}" destId="{D6AFF312-7019-4CC5-8C3F-A87C618BCBF6}" srcOrd="1" destOrd="0" presId="urn:microsoft.com/office/officeart/2005/8/layout/hierarchy2"/>
    <dgm:cxn modelId="{26C85E67-C51C-40AE-AF82-3F1C56C03CB1}" type="presParOf" srcId="{D6AFF312-7019-4CC5-8C3F-A87C618BCBF6}" destId="{8760C98F-68AE-470F-9605-BF678428FEDE}" srcOrd="0" destOrd="0" presId="urn:microsoft.com/office/officeart/2005/8/layout/hierarchy2"/>
    <dgm:cxn modelId="{E871FF70-CEBB-430C-BBFB-E63A68BFFF55}" type="presParOf" srcId="{D6AFF312-7019-4CC5-8C3F-A87C618BCBF6}" destId="{5C5464BB-50E7-4BB6-AD18-EE7D1DC8471C}" srcOrd="1" destOrd="0" presId="urn:microsoft.com/office/officeart/2005/8/layout/hierarchy2"/>
    <dgm:cxn modelId="{78CF9999-4110-44A0-A463-0A36BE3F6B44}" type="presParOf" srcId="{5C5464BB-50E7-4BB6-AD18-EE7D1DC8471C}" destId="{9225E076-FA52-4770-8FFB-916E5B1A606B}" srcOrd="0" destOrd="0" presId="urn:microsoft.com/office/officeart/2005/8/layout/hierarchy2"/>
    <dgm:cxn modelId="{EADB7B4B-E1A6-4E6E-B182-C1911C585BEF}" type="presParOf" srcId="{9225E076-FA52-4770-8FFB-916E5B1A606B}" destId="{65FEC2C5-D9A2-47B3-9B71-BDFB0E5EBD15}" srcOrd="0" destOrd="0" presId="urn:microsoft.com/office/officeart/2005/8/layout/hierarchy2"/>
    <dgm:cxn modelId="{5BB6ADBB-B220-484E-B5D7-A31D39434B00}" type="presParOf" srcId="{5C5464BB-50E7-4BB6-AD18-EE7D1DC8471C}" destId="{E8088D22-E4E6-4E54-BAF8-B060F1E0BD00}" srcOrd="1" destOrd="0" presId="urn:microsoft.com/office/officeart/2005/8/layout/hierarchy2"/>
    <dgm:cxn modelId="{E940BEC0-3FEC-4562-A334-8F2E733C36B9}" type="presParOf" srcId="{E8088D22-E4E6-4E54-BAF8-B060F1E0BD00}" destId="{49D99CB7-A49D-4800-BF9D-A2C8CF619E4D}" srcOrd="0" destOrd="0" presId="urn:microsoft.com/office/officeart/2005/8/layout/hierarchy2"/>
    <dgm:cxn modelId="{D5FA1F59-9BF3-4B6A-A60F-7AB398E3CA1B}" type="presParOf" srcId="{E8088D22-E4E6-4E54-BAF8-B060F1E0BD00}" destId="{9A3117F6-8CE6-4E70-B128-CE5F89306983}" srcOrd="1" destOrd="0" presId="urn:microsoft.com/office/officeart/2005/8/layout/hierarchy2"/>
    <dgm:cxn modelId="{C472BA33-23FE-4A6C-AB06-A8630F18C093}" type="presParOf" srcId="{54BCB9DB-1ABD-4808-8829-5B4F735CCDAA}" destId="{B05A2984-CCB2-4ED9-88EC-79852E301F53}" srcOrd="2" destOrd="0" presId="urn:microsoft.com/office/officeart/2005/8/layout/hierarchy2"/>
    <dgm:cxn modelId="{371A3D50-17E5-461F-B779-813C8FB98BA1}" type="presParOf" srcId="{B05A2984-CCB2-4ED9-88EC-79852E301F53}" destId="{2728862C-A53E-4408-BB7E-2EFAD47E651C}" srcOrd="0" destOrd="0" presId="urn:microsoft.com/office/officeart/2005/8/layout/hierarchy2"/>
    <dgm:cxn modelId="{DD5CD885-B7D8-4E64-9EE8-689D23DD7CA5}" type="presParOf" srcId="{54BCB9DB-1ABD-4808-8829-5B4F735CCDAA}" destId="{A62CDC02-9191-49AE-818A-B8A464117509}" srcOrd="3" destOrd="0" presId="urn:microsoft.com/office/officeart/2005/8/layout/hierarchy2"/>
    <dgm:cxn modelId="{E0E6BF59-C9F0-4CA3-BE33-3E5BD0F9BFCF}" type="presParOf" srcId="{A62CDC02-9191-49AE-818A-B8A464117509}" destId="{5C551B35-0BB0-49AB-8A80-A9208EFCF910}" srcOrd="0" destOrd="0" presId="urn:microsoft.com/office/officeart/2005/8/layout/hierarchy2"/>
    <dgm:cxn modelId="{5748E2E8-B44B-4677-9AA6-27B4D831BB37}" type="presParOf" srcId="{A62CDC02-9191-49AE-818A-B8A464117509}" destId="{40736742-8D3E-4DE5-AF19-4FABC8CE7922}" srcOrd="1" destOrd="0" presId="urn:microsoft.com/office/officeart/2005/8/layout/hierarchy2"/>
    <dgm:cxn modelId="{CAD2EBB6-0A02-4FBE-A0CD-2F5BB77DE7D1}" type="presParOf" srcId="{40736742-8D3E-4DE5-AF19-4FABC8CE7922}" destId="{2A4CFBB9-008D-4DC9-9FFF-E1FD0E3D069E}" srcOrd="0" destOrd="0" presId="urn:microsoft.com/office/officeart/2005/8/layout/hierarchy2"/>
    <dgm:cxn modelId="{3DBDECB4-68E1-49FF-8BBA-D1D5A313AA37}" type="presParOf" srcId="{2A4CFBB9-008D-4DC9-9FFF-E1FD0E3D069E}" destId="{2E822A89-6AEA-48D1-8D6D-4A79D761167C}" srcOrd="0" destOrd="0" presId="urn:microsoft.com/office/officeart/2005/8/layout/hierarchy2"/>
    <dgm:cxn modelId="{016553F8-2FE4-45D3-AB5A-1E87390995FA}" type="presParOf" srcId="{40736742-8D3E-4DE5-AF19-4FABC8CE7922}" destId="{F9DFF18F-7EB7-4285-87F6-3E269E78F79B}" srcOrd="1" destOrd="0" presId="urn:microsoft.com/office/officeart/2005/8/layout/hierarchy2"/>
    <dgm:cxn modelId="{B9DAFE4F-628E-4EA2-8A46-5DD5490B9F2C}" type="presParOf" srcId="{F9DFF18F-7EB7-4285-87F6-3E269E78F79B}" destId="{E4361372-A607-4011-8C4E-88D422372A2B}" srcOrd="0" destOrd="0" presId="urn:microsoft.com/office/officeart/2005/8/layout/hierarchy2"/>
    <dgm:cxn modelId="{3FDDE500-326F-4DFF-8B58-EAF68120D451}" type="presParOf" srcId="{F9DFF18F-7EB7-4285-87F6-3E269E78F79B}" destId="{A67158B8-12BC-4AE6-9555-ACA3191DA319}" srcOrd="1" destOrd="0" presId="urn:microsoft.com/office/officeart/2005/8/layout/hierarchy2"/>
    <dgm:cxn modelId="{4C303134-F52F-42D0-B269-D155F234AC11}" type="presParOf" srcId="{54BCB9DB-1ABD-4808-8829-5B4F735CCDAA}" destId="{4EFE75D4-5AA9-44E0-923C-880EC9253B9C}" srcOrd="4" destOrd="0" presId="urn:microsoft.com/office/officeart/2005/8/layout/hierarchy2"/>
    <dgm:cxn modelId="{06B461E5-3E45-4E5D-8796-32584E7787D0}" type="presParOf" srcId="{4EFE75D4-5AA9-44E0-923C-880EC9253B9C}" destId="{DC77BD9A-E74E-4DD4-9AD0-904061FE4619}" srcOrd="0" destOrd="0" presId="urn:microsoft.com/office/officeart/2005/8/layout/hierarchy2"/>
    <dgm:cxn modelId="{E110D2F5-6B2F-482E-A40B-69C088DEE435}" type="presParOf" srcId="{54BCB9DB-1ABD-4808-8829-5B4F735CCDAA}" destId="{C098EE2A-29E3-43A8-A715-075A2C6FE97E}" srcOrd="5" destOrd="0" presId="urn:microsoft.com/office/officeart/2005/8/layout/hierarchy2"/>
    <dgm:cxn modelId="{C1087D63-EA96-4132-BA44-00A1327EE946}" type="presParOf" srcId="{C098EE2A-29E3-43A8-A715-075A2C6FE97E}" destId="{5F4F39EA-5A5F-4F0B-9FF9-C19F7B7C345E}" srcOrd="0" destOrd="0" presId="urn:microsoft.com/office/officeart/2005/8/layout/hierarchy2"/>
    <dgm:cxn modelId="{E315E2A3-7821-4DC3-9062-45FEF3EA5F11}" type="presParOf" srcId="{C098EE2A-29E3-43A8-A715-075A2C6FE97E}" destId="{EE6FEC4F-4109-4031-B2BA-9FBA891D85B3}" srcOrd="1" destOrd="0" presId="urn:microsoft.com/office/officeart/2005/8/layout/hierarchy2"/>
    <dgm:cxn modelId="{0994F570-39C1-4397-9EDC-F24CDCB9CCD2}" type="presParOf" srcId="{EE6FEC4F-4109-4031-B2BA-9FBA891D85B3}" destId="{227FDF14-BCAF-407F-914C-6752A2011F87}" srcOrd="0" destOrd="0" presId="urn:microsoft.com/office/officeart/2005/8/layout/hierarchy2"/>
    <dgm:cxn modelId="{EBA14ADC-689C-4757-91A2-9DBCB63C921E}" type="presParOf" srcId="{227FDF14-BCAF-407F-914C-6752A2011F87}" destId="{5AFD6A92-FC5E-425D-A82A-D1B29998F58B}" srcOrd="0" destOrd="0" presId="urn:microsoft.com/office/officeart/2005/8/layout/hierarchy2"/>
    <dgm:cxn modelId="{D5A6BD88-7B3B-469F-BBFF-5ED2F466F46C}" type="presParOf" srcId="{EE6FEC4F-4109-4031-B2BA-9FBA891D85B3}" destId="{6C29A674-2D99-407B-84F2-2B792458DCDD}" srcOrd="1" destOrd="0" presId="urn:microsoft.com/office/officeart/2005/8/layout/hierarchy2"/>
    <dgm:cxn modelId="{53DB5163-2E55-48A6-B31C-ED6753B8A13D}" type="presParOf" srcId="{6C29A674-2D99-407B-84F2-2B792458DCDD}" destId="{4D148EF0-90FB-42C3-BE6F-19DFACB7DE83}" srcOrd="0" destOrd="0" presId="urn:microsoft.com/office/officeart/2005/8/layout/hierarchy2"/>
    <dgm:cxn modelId="{06C8D89D-C345-4856-994A-DC9C43695CB1}" type="presParOf" srcId="{6C29A674-2D99-407B-84F2-2B792458DCDD}" destId="{87E49DAF-2B61-4C5E-B5A0-AEA06937069D}" srcOrd="1" destOrd="0" presId="urn:microsoft.com/office/officeart/2005/8/layout/hierarchy2"/>
    <dgm:cxn modelId="{5982F5F3-66FC-4238-8032-E278370530F9}" type="presParOf" srcId="{CBD0D067-C314-4068-B9E0-ECD7BD2D6D71}" destId="{A98DC26B-02EE-4844-AF6F-7C9ADAE9F342}" srcOrd="2" destOrd="0" presId="urn:microsoft.com/office/officeart/2005/8/layout/hierarchy2"/>
    <dgm:cxn modelId="{E84661F2-C4C3-4D52-AE97-FDD473D59218}" type="presParOf" srcId="{A98DC26B-02EE-4844-AF6F-7C9ADAE9F342}" destId="{648ECAD5-F597-472C-BCE0-F4EB9AB20CEA}" srcOrd="0" destOrd="0" presId="urn:microsoft.com/office/officeart/2005/8/layout/hierarchy2"/>
    <dgm:cxn modelId="{C307CFC1-67D5-4697-82D2-3A38C48CFA0A}" type="presParOf" srcId="{CBD0D067-C314-4068-B9E0-ECD7BD2D6D71}" destId="{1C8991B2-20B4-4E17-83E6-4D031A97426F}" srcOrd="3" destOrd="0" presId="urn:microsoft.com/office/officeart/2005/8/layout/hierarchy2"/>
    <dgm:cxn modelId="{F703CE87-01AE-4D41-84C3-EE7D64CB8C0D}" type="presParOf" srcId="{1C8991B2-20B4-4E17-83E6-4D031A97426F}" destId="{97A31AC1-0245-4378-805E-645AF664B055}" srcOrd="0" destOrd="0" presId="urn:microsoft.com/office/officeart/2005/8/layout/hierarchy2"/>
    <dgm:cxn modelId="{EEBE0360-6BA1-47FB-9ADD-E3958D315D3D}" type="presParOf" srcId="{1C8991B2-20B4-4E17-83E6-4D031A97426F}" destId="{DE1C4B66-5732-4A28-8216-44C9F3B7684D}" srcOrd="1" destOrd="0" presId="urn:microsoft.com/office/officeart/2005/8/layout/hierarchy2"/>
    <dgm:cxn modelId="{81B3E537-629C-4A92-8306-9A17273CD4DE}" type="presParOf" srcId="{DE1C4B66-5732-4A28-8216-44C9F3B7684D}" destId="{BFCE31A4-5C70-460F-A369-06A44E0C55BA}" srcOrd="0" destOrd="0" presId="urn:microsoft.com/office/officeart/2005/8/layout/hierarchy2"/>
    <dgm:cxn modelId="{D5B572D2-7193-4389-900C-4C2FA0010EE1}" type="presParOf" srcId="{BFCE31A4-5C70-460F-A369-06A44E0C55BA}" destId="{D6A6D561-3881-4ABE-804B-6A12224141A3}" srcOrd="0" destOrd="0" presId="urn:microsoft.com/office/officeart/2005/8/layout/hierarchy2"/>
    <dgm:cxn modelId="{CD15AA4D-CA92-46B4-A103-B4366D3F8E6A}" type="presParOf" srcId="{DE1C4B66-5732-4A28-8216-44C9F3B7684D}" destId="{36D3E2EC-10BA-458E-B3D2-50B6EC159C92}" srcOrd="1" destOrd="0" presId="urn:microsoft.com/office/officeart/2005/8/layout/hierarchy2"/>
    <dgm:cxn modelId="{D8C92AA3-5B60-45F2-9C3E-B56585AC7845}" type="presParOf" srcId="{36D3E2EC-10BA-458E-B3D2-50B6EC159C92}" destId="{19FF5648-5CAF-4F2C-9363-843A4E503959}" srcOrd="0" destOrd="0" presId="urn:microsoft.com/office/officeart/2005/8/layout/hierarchy2"/>
    <dgm:cxn modelId="{7D341B19-004A-4ADC-A485-787DB1395989}" type="presParOf" srcId="{36D3E2EC-10BA-458E-B3D2-50B6EC159C92}" destId="{E5494565-6EE2-4662-82C9-1111B2034025}" srcOrd="1" destOrd="0" presId="urn:microsoft.com/office/officeart/2005/8/layout/hierarchy2"/>
    <dgm:cxn modelId="{BE73404B-7D9D-4CAE-AA79-50F87E835845}" type="presParOf" srcId="{E5494565-6EE2-4662-82C9-1111B2034025}" destId="{F00E6131-AE66-475C-848A-9149EF7499ED}" srcOrd="0" destOrd="0" presId="urn:microsoft.com/office/officeart/2005/8/layout/hierarchy2"/>
    <dgm:cxn modelId="{8ADFBDE7-3168-4FDB-B339-514B94915691}" type="presParOf" srcId="{F00E6131-AE66-475C-848A-9149EF7499ED}" destId="{A4960EF2-AB69-484C-AFDB-833EF3E18B1A}" srcOrd="0" destOrd="0" presId="urn:microsoft.com/office/officeart/2005/8/layout/hierarchy2"/>
    <dgm:cxn modelId="{445F4CB8-C25D-4BFD-AB15-447D7616E8E8}" type="presParOf" srcId="{E5494565-6EE2-4662-82C9-1111B2034025}" destId="{D0FBD607-32AD-4AF3-AF2B-EB42C74170CF}" srcOrd="1" destOrd="0" presId="urn:microsoft.com/office/officeart/2005/8/layout/hierarchy2"/>
    <dgm:cxn modelId="{3AA0698B-6CFD-4D28-AB92-E2106628AE45}" type="presParOf" srcId="{D0FBD607-32AD-4AF3-AF2B-EB42C74170CF}" destId="{08E63A99-AACF-416E-B210-DBD028CDC745}" srcOrd="0" destOrd="0" presId="urn:microsoft.com/office/officeart/2005/8/layout/hierarchy2"/>
    <dgm:cxn modelId="{C98E4584-3F8F-4238-9FEC-70B6BFF5F6A3}" type="presParOf" srcId="{D0FBD607-32AD-4AF3-AF2B-EB42C74170CF}" destId="{7053F6BC-3E75-480C-B8C7-65C35D83580B}" srcOrd="1" destOrd="0" presId="urn:microsoft.com/office/officeart/2005/8/layout/hierarchy2"/>
    <dgm:cxn modelId="{58BF5BE5-63DA-44AD-AC80-DBAF41C3DF7F}" type="presParOf" srcId="{7053F6BC-3E75-480C-B8C7-65C35D83580B}" destId="{FDAC764B-0FE0-4E5E-A939-91E30F213CD1}" srcOrd="0" destOrd="0" presId="urn:microsoft.com/office/officeart/2005/8/layout/hierarchy2"/>
    <dgm:cxn modelId="{A739862E-992E-4E8F-96FB-78D0B7ED0BD1}" type="presParOf" srcId="{FDAC764B-0FE0-4E5E-A939-91E30F213CD1}" destId="{1CC789DF-3DF1-498C-AEC7-5DA43CD2D05E}" srcOrd="0" destOrd="0" presId="urn:microsoft.com/office/officeart/2005/8/layout/hierarchy2"/>
    <dgm:cxn modelId="{445897FB-247B-4C5B-BF8F-0B57B9997F6F}" type="presParOf" srcId="{7053F6BC-3E75-480C-B8C7-65C35D83580B}" destId="{370C07FB-7E55-426B-984D-1D1114245009}" srcOrd="1" destOrd="0" presId="urn:microsoft.com/office/officeart/2005/8/layout/hierarchy2"/>
    <dgm:cxn modelId="{1303588B-63B5-4DB6-8567-06FD85F90651}" type="presParOf" srcId="{370C07FB-7E55-426B-984D-1D1114245009}" destId="{F8B88CFA-347A-4950-B155-665824F7D7D5}" srcOrd="0" destOrd="0" presId="urn:microsoft.com/office/officeart/2005/8/layout/hierarchy2"/>
    <dgm:cxn modelId="{900A96C0-7390-46A5-A050-E36EAAE78FF9}" type="presParOf" srcId="{370C07FB-7E55-426B-984D-1D1114245009}" destId="{72A18F3B-CEE9-4BAC-ADE9-41970F3AE4CC}" srcOrd="1" destOrd="0" presId="urn:microsoft.com/office/officeart/2005/8/layout/hierarchy2"/>
    <dgm:cxn modelId="{04FF1BB4-BF55-4329-94B9-8F42E2BE8C82}" type="presParOf" srcId="{E5494565-6EE2-4662-82C9-1111B2034025}" destId="{EF96F775-6B7E-4B44-B0C5-893D3907950D}" srcOrd="2" destOrd="0" presId="urn:microsoft.com/office/officeart/2005/8/layout/hierarchy2"/>
    <dgm:cxn modelId="{FF61F1FA-C5ED-4174-9C31-FD040FF0186D}" type="presParOf" srcId="{EF96F775-6B7E-4B44-B0C5-893D3907950D}" destId="{5F13465B-4B73-4D1B-9C82-1499E7709D3B}" srcOrd="0" destOrd="0" presId="urn:microsoft.com/office/officeart/2005/8/layout/hierarchy2"/>
    <dgm:cxn modelId="{AD2492E2-FE68-4C81-B693-0D1F04CB803A}" type="presParOf" srcId="{E5494565-6EE2-4662-82C9-1111B2034025}" destId="{A942DDDB-0B7B-49D4-8CD5-416621BD242D}" srcOrd="3" destOrd="0" presId="urn:microsoft.com/office/officeart/2005/8/layout/hierarchy2"/>
    <dgm:cxn modelId="{082CE6AD-0D97-4F02-BF22-E63ECCF499FF}" type="presParOf" srcId="{A942DDDB-0B7B-49D4-8CD5-416621BD242D}" destId="{5CA3B9EE-FED9-4DBF-A8B8-E1C5214C896C}" srcOrd="0" destOrd="0" presId="urn:microsoft.com/office/officeart/2005/8/layout/hierarchy2"/>
    <dgm:cxn modelId="{E84D43F3-B778-4804-88E4-35719472E185}" type="presParOf" srcId="{A942DDDB-0B7B-49D4-8CD5-416621BD242D}" destId="{B6EDFCD6-8BD1-4EFA-8B9A-4EEE31B299D9}" srcOrd="1" destOrd="0" presId="urn:microsoft.com/office/officeart/2005/8/layout/hierarchy2"/>
    <dgm:cxn modelId="{1926CF89-EE0F-46EA-9A0F-643EC0CD5EE1}" type="presParOf" srcId="{B6EDFCD6-8BD1-4EFA-8B9A-4EEE31B299D9}" destId="{B9628A1D-D86A-4DF9-9B73-C9220ACA1B67}" srcOrd="0" destOrd="0" presId="urn:microsoft.com/office/officeart/2005/8/layout/hierarchy2"/>
    <dgm:cxn modelId="{6EC70D2A-50F7-4575-96C5-1C31947A250D}" type="presParOf" srcId="{B9628A1D-D86A-4DF9-9B73-C9220ACA1B67}" destId="{279E5C04-534D-4F37-91A6-F1B26B3C058F}" srcOrd="0" destOrd="0" presId="urn:microsoft.com/office/officeart/2005/8/layout/hierarchy2"/>
    <dgm:cxn modelId="{103DB91E-94F6-4362-99DD-47332865417A}" type="presParOf" srcId="{B6EDFCD6-8BD1-4EFA-8B9A-4EEE31B299D9}" destId="{40B6D93F-EAFB-4960-9040-4B22685D27FE}" srcOrd="1" destOrd="0" presId="urn:microsoft.com/office/officeart/2005/8/layout/hierarchy2"/>
    <dgm:cxn modelId="{A6FFB44F-D692-4C72-9BC9-327B883FA343}" type="presParOf" srcId="{40B6D93F-EAFB-4960-9040-4B22685D27FE}" destId="{74118096-6EA9-4F4A-A81B-DEDB1CEB98CB}" srcOrd="0" destOrd="0" presId="urn:microsoft.com/office/officeart/2005/8/layout/hierarchy2"/>
    <dgm:cxn modelId="{D471665B-0877-472D-AD21-091C7F1A5101}" type="presParOf" srcId="{40B6D93F-EAFB-4960-9040-4B22685D27FE}" destId="{B5796714-B1B0-4061-BB27-D816DD85529F}" srcOrd="1" destOrd="0" presId="urn:microsoft.com/office/officeart/2005/8/layout/hierarchy2"/>
    <dgm:cxn modelId="{9A950F07-9EAB-48F4-8244-C2033FE54526}" type="presParOf" srcId="{E5494565-6EE2-4662-82C9-1111B2034025}" destId="{61EB026B-686B-4036-808D-F6F8FD629B06}" srcOrd="4" destOrd="0" presId="urn:microsoft.com/office/officeart/2005/8/layout/hierarchy2"/>
    <dgm:cxn modelId="{40EA134A-914F-44F4-AC47-EAABE195CB63}" type="presParOf" srcId="{61EB026B-686B-4036-808D-F6F8FD629B06}" destId="{D2E6903A-5A73-43BD-AB58-4723C78687D2}" srcOrd="0" destOrd="0" presId="urn:microsoft.com/office/officeart/2005/8/layout/hierarchy2"/>
    <dgm:cxn modelId="{EE63DB71-BB6C-442B-8752-84FE8DF97486}" type="presParOf" srcId="{E5494565-6EE2-4662-82C9-1111B2034025}" destId="{DA4ED15D-43B5-4250-B93D-7CF094A84192}" srcOrd="5" destOrd="0" presId="urn:microsoft.com/office/officeart/2005/8/layout/hierarchy2"/>
    <dgm:cxn modelId="{8957CE2F-CDEC-49C4-BE8A-FE4426347760}" type="presParOf" srcId="{DA4ED15D-43B5-4250-B93D-7CF094A84192}" destId="{8C4BBF3B-E6E1-4B02-A935-C62120E5C9E4}" srcOrd="0" destOrd="0" presId="urn:microsoft.com/office/officeart/2005/8/layout/hierarchy2"/>
    <dgm:cxn modelId="{84FC5667-70DE-40CA-8458-134F30389C41}" type="presParOf" srcId="{DA4ED15D-43B5-4250-B93D-7CF094A84192}" destId="{25AB63AB-A062-4104-A4C6-733EEBB9C730}" srcOrd="1" destOrd="0" presId="urn:microsoft.com/office/officeart/2005/8/layout/hierarchy2"/>
    <dgm:cxn modelId="{CD62308E-49B9-44FD-9C8D-DB9283D0DD62}" type="presParOf" srcId="{25AB63AB-A062-4104-A4C6-733EEBB9C730}" destId="{BCDC9976-502E-44C2-8D75-A592F46F2562}" srcOrd="0" destOrd="0" presId="urn:microsoft.com/office/officeart/2005/8/layout/hierarchy2"/>
    <dgm:cxn modelId="{4885987D-9C62-4FD9-83BA-B6E930BE27D5}" type="presParOf" srcId="{BCDC9976-502E-44C2-8D75-A592F46F2562}" destId="{DC985E2B-956D-417C-9FDF-0801BBEC1B0F}" srcOrd="0" destOrd="0" presId="urn:microsoft.com/office/officeart/2005/8/layout/hierarchy2"/>
    <dgm:cxn modelId="{7D0E131D-6917-4C30-80EC-A586243A0BDB}" type="presParOf" srcId="{25AB63AB-A062-4104-A4C6-733EEBB9C730}" destId="{845981D8-3BB0-49E4-A02E-00B172CD9EEB}" srcOrd="1" destOrd="0" presId="urn:microsoft.com/office/officeart/2005/8/layout/hierarchy2"/>
    <dgm:cxn modelId="{588268BB-A2BC-4401-844D-AF0EB0ECD5F1}" type="presParOf" srcId="{845981D8-3BB0-49E4-A02E-00B172CD9EEB}" destId="{E17FAF4A-275D-4F90-A37B-9EB3713E9C95}" srcOrd="0" destOrd="0" presId="urn:microsoft.com/office/officeart/2005/8/layout/hierarchy2"/>
    <dgm:cxn modelId="{D245629C-D559-4056-9911-C5883D14E7F2}" type="presParOf" srcId="{845981D8-3BB0-49E4-A02E-00B172CD9EEB}" destId="{E96D11F3-DF1D-4531-A893-4D49DFDC14C1}" srcOrd="1" destOrd="0" presId="urn:microsoft.com/office/officeart/2005/8/layout/hierarchy2"/>
    <dgm:cxn modelId="{87671220-CDCC-404C-B0B4-B839DEA1B5FE}" type="presParOf" srcId="{E5494565-6EE2-4662-82C9-1111B2034025}" destId="{AAADA52A-74BE-46C7-BFD7-D712F302E188}" srcOrd="6" destOrd="0" presId="urn:microsoft.com/office/officeart/2005/8/layout/hierarchy2"/>
    <dgm:cxn modelId="{CC25CDC3-BACB-4487-909C-3E3CBAD7A4ED}" type="presParOf" srcId="{AAADA52A-74BE-46C7-BFD7-D712F302E188}" destId="{71371FDE-42F0-4844-8573-FA59D81E7AC1}" srcOrd="0" destOrd="0" presId="urn:microsoft.com/office/officeart/2005/8/layout/hierarchy2"/>
    <dgm:cxn modelId="{DB33CB33-0A0B-4423-AD8F-028441757FCF}" type="presParOf" srcId="{E5494565-6EE2-4662-82C9-1111B2034025}" destId="{965C12BB-6A7E-4D0E-8F68-C9A203130097}" srcOrd="7" destOrd="0" presId="urn:microsoft.com/office/officeart/2005/8/layout/hierarchy2"/>
    <dgm:cxn modelId="{7C527BEE-A3C8-467C-9102-06CBAC80D6A7}" type="presParOf" srcId="{965C12BB-6A7E-4D0E-8F68-C9A203130097}" destId="{A3466962-CE18-4FF3-8B56-FCA0E3606A55}" srcOrd="0" destOrd="0" presId="urn:microsoft.com/office/officeart/2005/8/layout/hierarchy2"/>
    <dgm:cxn modelId="{0C046120-0201-44F4-B0C3-B053BEE01B45}" type="presParOf" srcId="{965C12BB-6A7E-4D0E-8F68-C9A203130097}" destId="{27A3D4BD-F215-46DB-9694-01A955B101CB}" srcOrd="1" destOrd="0" presId="urn:microsoft.com/office/officeart/2005/8/layout/hierarchy2"/>
    <dgm:cxn modelId="{1AA0CF45-F7EF-4F2C-A4C9-40E228566BDC}" type="presParOf" srcId="{27A3D4BD-F215-46DB-9694-01A955B101CB}" destId="{CF5132F2-7A3C-455C-AD76-73D66448D7CF}" srcOrd="0" destOrd="0" presId="urn:microsoft.com/office/officeart/2005/8/layout/hierarchy2"/>
    <dgm:cxn modelId="{135254FF-7E4E-453B-83A5-6288D7E2E63C}" type="presParOf" srcId="{CF5132F2-7A3C-455C-AD76-73D66448D7CF}" destId="{0788680C-3A93-40E0-A1B7-0E8B3A5CF70A}" srcOrd="0" destOrd="0" presId="urn:microsoft.com/office/officeart/2005/8/layout/hierarchy2"/>
    <dgm:cxn modelId="{CD38F078-49B4-4F7B-B511-E17108C980AC}" type="presParOf" srcId="{27A3D4BD-F215-46DB-9694-01A955B101CB}" destId="{75D7CE13-7944-4340-97C9-646003E63C8B}" srcOrd="1" destOrd="0" presId="urn:microsoft.com/office/officeart/2005/8/layout/hierarchy2"/>
    <dgm:cxn modelId="{1E9B358D-357B-47C5-B6A8-EE47941B2019}" type="presParOf" srcId="{75D7CE13-7944-4340-97C9-646003E63C8B}" destId="{FEEBD740-8CCE-4822-B566-A4B7527E1757}" srcOrd="0" destOrd="0" presId="urn:microsoft.com/office/officeart/2005/8/layout/hierarchy2"/>
    <dgm:cxn modelId="{88B5C53E-8013-4FCF-9801-CF440BDB98CF}" type="presParOf" srcId="{75D7CE13-7944-4340-97C9-646003E63C8B}" destId="{F191C3B3-5000-4D69-A6F7-30E57B0A3700}" srcOrd="1" destOrd="0" presId="urn:microsoft.com/office/officeart/2005/8/layout/hierarchy2"/>
    <dgm:cxn modelId="{1AF1430C-F434-41C7-86EE-7A54A02B9745}" type="presParOf" srcId="{CBD0D067-C314-4068-B9E0-ECD7BD2D6D71}" destId="{25F5D831-88E5-4BE9-9C4D-CCD4DEEAF957}" srcOrd="4" destOrd="0" presId="urn:microsoft.com/office/officeart/2005/8/layout/hierarchy2"/>
    <dgm:cxn modelId="{30F8C684-7C45-4544-8C32-DD93654E445D}" type="presParOf" srcId="{25F5D831-88E5-4BE9-9C4D-CCD4DEEAF957}" destId="{9666C652-97F1-403F-A507-3D815934DC34}" srcOrd="0" destOrd="0" presId="urn:microsoft.com/office/officeart/2005/8/layout/hierarchy2"/>
    <dgm:cxn modelId="{722A9A03-EA9E-405C-8DEF-27BD477C79B3}" type="presParOf" srcId="{CBD0D067-C314-4068-B9E0-ECD7BD2D6D71}" destId="{18C4D89A-9EF3-4418-9217-5FBDFFA20F3F}" srcOrd="5" destOrd="0" presId="urn:microsoft.com/office/officeart/2005/8/layout/hierarchy2"/>
    <dgm:cxn modelId="{ADD430CD-5CC5-4A00-8FBC-9E60C9E682E1}" type="presParOf" srcId="{18C4D89A-9EF3-4418-9217-5FBDFFA20F3F}" destId="{DE9876E7-880C-42FF-AAFA-CB0964B9A0D3}" srcOrd="0" destOrd="0" presId="urn:microsoft.com/office/officeart/2005/8/layout/hierarchy2"/>
    <dgm:cxn modelId="{C7A034C6-E884-4DBE-B33C-212E1BD524D8}" type="presParOf" srcId="{18C4D89A-9EF3-4418-9217-5FBDFFA20F3F}" destId="{C16F247B-AEB4-4FF8-A413-B5B48F587B4A}" srcOrd="1" destOrd="0" presId="urn:microsoft.com/office/officeart/2005/8/layout/hierarchy2"/>
    <dgm:cxn modelId="{56B6A208-2FE8-419B-862B-D4B558CDBD12}" type="presParOf" srcId="{C16F247B-AEB4-4FF8-A413-B5B48F587B4A}" destId="{9A71A407-DF6F-4196-92C1-82581194FAB8}" srcOrd="0" destOrd="0" presId="urn:microsoft.com/office/officeart/2005/8/layout/hierarchy2"/>
    <dgm:cxn modelId="{E31773C8-45F7-4523-B635-FFA5620E767D}" type="presParOf" srcId="{9A71A407-DF6F-4196-92C1-82581194FAB8}" destId="{B4F8E439-51DF-498A-B4AB-24253254CDD3}" srcOrd="0" destOrd="0" presId="urn:microsoft.com/office/officeart/2005/8/layout/hierarchy2"/>
    <dgm:cxn modelId="{B3BE75DA-97AD-43D2-9A24-43F0D777D530}" type="presParOf" srcId="{C16F247B-AEB4-4FF8-A413-B5B48F587B4A}" destId="{2B84756C-CC5C-49B5-8038-A030C6E4112F}" srcOrd="1" destOrd="0" presId="urn:microsoft.com/office/officeart/2005/8/layout/hierarchy2"/>
    <dgm:cxn modelId="{A716513F-9E8E-41EC-A023-C312F1991B10}" type="presParOf" srcId="{2B84756C-CC5C-49B5-8038-A030C6E4112F}" destId="{15878EC8-53E4-4E4C-A443-4A611D9CA815}" srcOrd="0" destOrd="0" presId="urn:microsoft.com/office/officeart/2005/8/layout/hierarchy2"/>
    <dgm:cxn modelId="{9D5FF9FD-05F9-4A3D-BAF2-27CA46B4E1E7}" type="presParOf" srcId="{2B84756C-CC5C-49B5-8038-A030C6E4112F}" destId="{A9F0B0D7-B3C3-4A4D-84C6-C54845243B5D}" srcOrd="1" destOrd="0" presId="urn:microsoft.com/office/officeart/2005/8/layout/hierarchy2"/>
    <dgm:cxn modelId="{49C96F2B-8F80-4FB7-ADD0-EED554533B7F}" type="presParOf" srcId="{CBD0D067-C314-4068-B9E0-ECD7BD2D6D71}" destId="{CF5EBA24-56ED-4225-B937-BC293AB0CECC}" srcOrd="6" destOrd="0" presId="urn:microsoft.com/office/officeart/2005/8/layout/hierarchy2"/>
    <dgm:cxn modelId="{AF15200D-39F0-4519-B645-FBC346FD81D2}" type="presParOf" srcId="{CF5EBA24-56ED-4225-B937-BC293AB0CECC}" destId="{B4F77459-FA24-42BE-BD45-32DB21EF88D4}" srcOrd="0" destOrd="0" presId="urn:microsoft.com/office/officeart/2005/8/layout/hierarchy2"/>
    <dgm:cxn modelId="{B3C5FA00-0CCD-4DDE-9840-0DD91F4A3648}" type="presParOf" srcId="{CBD0D067-C314-4068-B9E0-ECD7BD2D6D71}" destId="{F88E72A8-7FEE-46FF-8495-01B88153AFAA}" srcOrd="7" destOrd="0" presId="urn:microsoft.com/office/officeart/2005/8/layout/hierarchy2"/>
    <dgm:cxn modelId="{389717C5-CF8A-4C4C-B3B2-387975493359}" type="presParOf" srcId="{F88E72A8-7FEE-46FF-8495-01B88153AFAA}" destId="{4CD28A4A-35D0-42C4-906F-5791DC00A6BA}" srcOrd="0" destOrd="0" presId="urn:microsoft.com/office/officeart/2005/8/layout/hierarchy2"/>
    <dgm:cxn modelId="{0C395171-7750-44BE-8013-FEEF70B48D58}" type="presParOf" srcId="{F88E72A8-7FEE-46FF-8495-01B88153AFAA}" destId="{0822435B-3664-4EAF-AEF1-76053E724568}" srcOrd="1" destOrd="0" presId="urn:microsoft.com/office/officeart/2005/8/layout/hierarchy2"/>
    <dgm:cxn modelId="{5A67803F-E2F9-45D1-9A51-4A45CA19783E}" type="presParOf" srcId="{0822435B-3664-4EAF-AEF1-76053E724568}" destId="{F049D791-6E61-4742-BA7F-BA38C8A8A7B7}" srcOrd="0" destOrd="0" presId="urn:microsoft.com/office/officeart/2005/8/layout/hierarchy2"/>
    <dgm:cxn modelId="{6323AB9E-B813-4B2B-B6EA-C3B94ABD2782}" type="presParOf" srcId="{F049D791-6E61-4742-BA7F-BA38C8A8A7B7}" destId="{3CBF2D48-63F1-46F8-82ED-A77247213B84}" srcOrd="0" destOrd="0" presId="urn:microsoft.com/office/officeart/2005/8/layout/hierarchy2"/>
    <dgm:cxn modelId="{35552F9D-F794-472D-8FB9-6935B8197384}" type="presParOf" srcId="{0822435B-3664-4EAF-AEF1-76053E724568}" destId="{A0E40A9B-83B8-4F24-8058-6445AE8DE7F1}" srcOrd="1" destOrd="0" presId="urn:microsoft.com/office/officeart/2005/8/layout/hierarchy2"/>
    <dgm:cxn modelId="{711C2AE4-77D7-4B97-B3F3-0AF97FDBCF29}" type="presParOf" srcId="{A0E40A9B-83B8-4F24-8058-6445AE8DE7F1}" destId="{F6ACBD8D-A649-4CAE-9BBB-D8F96458C84D}" srcOrd="0" destOrd="0" presId="urn:microsoft.com/office/officeart/2005/8/layout/hierarchy2"/>
    <dgm:cxn modelId="{C7894295-E497-4D53-A79B-3BB7FC143DF6}" type="presParOf" srcId="{A0E40A9B-83B8-4F24-8058-6445AE8DE7F1}" destId="{A21203B5-5948-41A4-9502-61BFC96147F6}" srcOrd="1" destOrd="0" presId="urn:microsoft.com/office/officeart/2005/8/layout/hierarchy2"/>
    <dgm:cxn modelId="{077822D9-A853-4B59-9A58-106CD5D61DC7}" type="presParOf" srcId="{A21203B5-5948-41A4-9502-61BFC96147F6}" destId="{5EC0605F-02B9-4351-A417-4B04AA9E3EED}" srcOrd="0" destOrd="0" presId="urn:microsoft.com/office/officeart/2005/8/layout/hierarchy2"/>
    <dgm:cxn modelId="{9673FFB8-69DE-4162-AD6D-1433426EC89E}" type="presParOf" srcId="{5EC0605F-02B9-4351-A417-4B04AA9E3EED}" destId="{4819F69D-3397-4CC0-B674-5E4F661A4C2F}" srcOrd="0" destOrd="0" presId="urn:microsoft.com/office/officeart/2005/8/layout/hierarchy2"/>
    <dgm:cxn modelId="{8CDB8F27-95B2-4105-803F-4F6EC4EEB6AC}" type="presParOf" srcId="{A21203B5-5948-41A4-9502-61BFC96147F6}" destId="{E48117AC-1AD8-41A5-8731-CF53D965DCEE}" srcOrd="1" destOrd="0" presId="urn:microsoft.com/office/officeart/2005/8/layout/hierarchy2"/>
    <dgm:cxn modelId="{D67A61E9-61FF-4387-B892-BFC82F11ACF8}" type="presParOf" srcId="{E48117AC-1AD8-41A5-8731-CF53D965DCEE}" destId="{65B669A8-4968-45E4-9610-002345B5395B}" srcOrd="0" destOrd="0" presId="urn:microsoft.com/office/officeart/2005/8/layout/hierarchy2"/>
    <dgm:cxn modelId="{3812D657-011C-4494-8F63-DAEB8D2748DF}" type="presParOf" srcId="{E48117AC-1AD8-41A5-8731-CF53D965DCEE}" destId="{0A7A655C-6960-4BE3-A3AC-067218DDCCF5}" srcOrd="1" destOrd="0" presId="urn:microsoft.com/office/officeart/2005/8/layout/hierarchy2"/>
    <dgm:cxn modelId="{05B38858-C0FF-4323-AAFC-BF255B75B236}" type="presParOf" srcId="{0A7A655C-6960-4BE3-A3AC-067218DDCCF5}" destId="{1DE963B1-5054-4074-AAB8-BCE4E2358440}" srcOrd="0" destOrd="0" presId="urn:microsoft.com/office/officeart/2005/8/layout/hierarchy2"/>
    <dgm:cxn modelId="{09E641C1-90B0-4740-8F17-5C88B06BA6BA}" type="presParOf" srcId="{1DE963B1-5054-4074-AAB8-BCE4E2358440}" destId="{2AB98C4E-AED0-45C3-BC0E-1B6DDCCC479C}" srcOrd="0" destOrd="0" presId="urn:microsoft.com/office/officeart/2005/8/layout/hierarchy2"/>
    <dgm:cxn modelId="{69D2B56A-906F-4CD2-92C5-FDAD64E83CE4}" type="presParOf" srcId="{0A7A655C-6960-4BE3-A3AC-067218DDCCF5}" destId="{BB4F9817-1DB1-40F5-9DF6-823D38F1E4B9}" srcOrd="1" destOrd="0" presId="urn:microsoft.com/office/officeart/2005/8/layout/hierarchy2"/>
    <dgm:cxn modelId="{BC120BDB-E8B7-43FB-97AF-E2AC5C4B2953}" type="presParOf" srcId="{BB4F9817-1DB1-40F5-9DF6-823D38F1E4B9}" destId="{849307E7-D4B9-41DC-A920-E153A5C1FBD2}" srcOrd="0" destOrd="0" presId="urn:microsoft.com/office/officeart/2005/8/layout/hierarchy2"/>
    <dgm:cxn modelId="{DB608B1B-8853-401C-A852-F2EB2AA89EE1}" type="presParOf" srcId="{BB4F9817-1DB1-40F5-9DF6-823D38F1E4B9}" destId="{506CE13C-78DA-440F-AF09-A54ADE13C6D2}" srcOrd="1" destOrd="0" presId="urn:microsoft.com/office/officeart/2005/8/layout/hierarchy2"/>
    <dgm:cxn modelId="{0D578D77-3B70-4E4D-9173-FFEF74726CCD}" type="presParOf" srcId="{A21203B5-5948-41A4-9502-61BFC96147F6}" destId="{4F90BFD8-774A-4A64-9A91-0B14E073E326}" srcOrd="2" destOrd="0" presId="urn:microsoft.com/office/officeart/2005/8/layout/hierarchy2"/>
    <dgm:cxn modelId="{D62D1EFD-93B5-4746-BA8B-32D871B7B2DC}" type="presParOf" srcId="{4F90BFD8-774A-4A64-9A91-0B14E073E326}" destId="{972977F5-2A4E-4CC1-81FC-D0D687C7F915}" srcOrd="0" destOrd="0" presId="urn:microsoft.com/office/officeart/2005/8/layout/hierarchy2"/>
    <dgm:cxn modelId="{36A567E7-EFDE-4D5F-9B08-00668F8A7A07}" type="presParOf" srcId="{A21203B5-5948-41A4-9502-61BFC96147F6}" destId="{3BA88224-3A08-42FD-BECF-9FFA7319D1E4}" srcOrd="3" destOrd="0" presId="urn:microsoft.com/office/officeart/2005/8/layout/hierarchy2"/>
    <dgm:cxn modelId="{4E54F353-6983-40F5-9067-D0673F6F23B2}" type="presParOf" srcId="{3BA88224-3A08-42FD-BECF-9FFA7319D1E4}" destId="{C53DF6EA-69A6-4337-8478-40EF56D6AD8D}" srcOrd="0" destOrd="0" presId="urn:microsoft.com/office/officeart/2005/8/layout/hierarchy2"/>
    <dgm:cxn modelId="{2805DBD6-CD51-45A2-88A5-F2A419939265}" type="presParOf" srcId="{3BA88224-3A08-42FD-BECF-9FFA7319D1E4}" destId="{8AFF4295-FC89-4621-B9E0-E20ADDCB3BA1}" srcOrd="1" destOrd="0" presId="urn:microsoft.com/office/officeart/2005/8/layout/hierarchy2"/>
    <dgm:cxn modelId="{49608AEA-6207-4DE1-9F82-3BA25770ECCB}" type="presParOf" srcId="{8AFF4295-FC89-4621-B9E0-E20ADDCB3BA1}" destId="{4D50887B-6915-4FE8-9C45-4D635014D557}" srcOrd="0" destOrd="0" presId="urn:microsoft.com/office/officeart/2005/8/layout/hierarchy2"/>
    <dgm:cxn modelId="{2E498F7E-C1E5-4383-97A8-191F703E2F4E}" type="presParOf" srcId="{4D50887B-6915-4FE8-9C45-4D635014D557}" destId="{B83E257B-ECCB-446B-8848-CDF5BC21DD2A}" srcOrd="0" destOrd="0" presId="urn:microsoft.com/office/officeart/2005/8/layout/hierarchy2"/>
    <dgm:cxn modelId="{90C3C7E0-9880-4BEB-AF34-29D290448F2C}" type="presParOf" srcId="{8AFF4295-FC89-4621-B9E0-E20ADDCB3BA1}" destId="{88B78217-61B8-488E-923A-CC9FB3A74385}" srcOrd="1" destOrd="0" presId="urn:microsoft.com/office/officeart/2005/8/layout/hierarchy2"/>
    <dgm:cxn modelId="{E3DE23C9-24E6-49C5-A242-142FB04D3603}" type="presParOf" srcId="{88B78217-61B8-488E-923A-CC9FB3A74385}" destId="{B56A52FC-4A1A-4895-9020-795C7F40BA41}" srcOrd="0" destOrd="0" presId="urn:microsoft.com/office/officeart/2005/8/layout/hierarchy2"/>
    <dgm:cxn modelId="{DE125BC4-EC5C-4799-A3EF-ACF6C4B80293}" type="presParOf" srcId="{88B78217-61B8-488E-923A-CC9FB3A74385}" destId="{5DEECC51-5310-411B-A188-DCF936840800}" srcOrd="1" destOrd="0" presId="urn:microsoft.com/office/officeart/2005/8/layout/hierarchy2"/>
    <dgm:cxn modelId="{724B77AA-0993-4BA9-AE63-54204CAF8005}" type="presParOf" srcId="{A21203B5-5948-41A4-9502-61BFC96147F6}" destId="{804DC97A-05DF-482E-A9F0-6ED2D394DF0C}" srcOrd="4" destOrd="0" presId="urn:microsoft.com/office/officeart/2005/8/layout/hierarchy2"/>
    <dgm:cxn modelId="{6D218734-94D5-463C-BEEA-F7C9844E58F2}" type="presParOf" srcId="{804DC97A-05DF-482E-A9F0-6ED2D394DF0C}" destId="{D4215233-EA9A-440B-AC79-61FE7921B031}" srcOrd="0" destOrd="0" presId="urn:microsoft.com/office/officeart/2005/8/layout/hierarchy2"/>
    <dgm:cxn modelId="{6EAA5546-52CB-4D87-B6B7-AE61D3326238}" type="presParOf" srcId="{A21203B5-5948-41A4-9502-61BFC96147F6}" destId="{7093E2EF-3F60-4187-A361-F234B0DE6431}" srcOrd="5" destOrd="0" presId="urn:microsoft.com/office/officeart/2005/8/layout/hierarchy2"/>
    <dgm:cxn modelId="{21B48F79-9020-4C34-BAD3-D676AA10920E}" type="presParOf" srcId="{7093E2EF-3F60-4187-A361-F234B0DE6431}" destId="{1E68D5F0-5543-4AB1-AC99-6BA32F74B18D}" srcOrd="0" destOrd="0" presId="urn:microsoft.com/office/officeart/2005/8/layout/hierarchy2"/>
    <dgm:cxn modelId="{2EEE046A-060A-49F3-8575-A6D559CB00E5}" type="presParOf" srcId="{7093E2EF-3F60-4187-A361-F234B0DE6431}" destId="{7007032A-2E52-4E53-9046-6C83E4B09915}" srcOrd="1" destOrd="0" presId="urn:microsoft.com/office/officeart/2005/8/layout/hierarchy2"/>
    <dgm:cxn modelId="{C90890C5-E094-4BE4-8EDD-29AA9E8B33B3}" type="presParOf" srcId="{7007032A-2E52-4E53-9046-6C83E4B09915}" destId="{24F55776-4798-4EAC-9138-AEB62E86B2CE}" srcOrd="0" destOrd="0" presId="urn:microsoft.com/office/officeart/2005/8/layout/hierarchy2"/>
    <dgm:cxn modelId="{5B4A1AD5-CAD0-47A4-937E-3C6E0F002FD0}" type="presParOf" srcId="{24F55776-4798-4EAC-9138-AEB62E86B2CE}" destId="{29F07ACA-8E64-4D4B-B1D7-FAF763E051D3}" srcOrd="0" destOrd="0" presId="urn:microsoft.com/office/officeart/2005/8/layout/hierarchy2"/>
    <dgm:cxn modelId="{E0867FB6-191F-45EA-B0F9-34D2879CD6CD}" type="presParOf" srcId="{7007032A-2E52-4E53-9046-6C83E4B09915}" destId="{5F5054A7-9428-4715-BE75-14A7C660BA7C}" srcOrd="1" destOrd="0" presId="urn:microsoft.com/office/officeart/2005/8/layout/hierarchy2"/>
    <dgm:cxn modelId="{82E2E7DA-AD3B-4E56-BC70-0BCF5719D865}" type="presParOf" srcId="{5F5054A7-9428-4715-BE75-14A7C660BA7C}" destId="{D326FA35-8F1F-46A3-BB73-4D5FC8CC3E9C}" srcOrd="0" destOrd="0" presId="urn:microsoft.com/office/officeart/2005/8/layout/hierarchy2"/>
    <dgm:cxn modelId="{5D753B5E-6517-4CDF-8C2F-A5F68DF298FF}" type="presParOf" srcId="{5F5054A7-9428-4715-BE75-14A7C660BA7C}" destId="{A27CEA74-492C-4B69-AE1B-A97264B84D2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30D129-D690-4783-B25D-E1B0C40475BC}"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tr-TR"/>
        </a:p>
      </dgm:t>
    </dgm:pt>
    <dgm:pt modelId="{02A36B45-1629-437B-918D-7E3E417DB618}">
      <dgm:prSet phldrT="[Metin]" custT="1"/>
      <dgm:spPr/>
      <dgm:t>
        <a:bodyPr/>
        <a:lstStyle/>
        <a:p>
          <a:pPr algn="ctr"/>
          <a:r>
            <a:rPr lang="tr-TR" sz="1600" dirty="0" smtClean="0"/>
            <a:t>YDT</a:t>
          </a:r>
          <a:endParaRPr lang="tr-TR" sz="1600" dirty="0"/>
        </a:p>
      </dgm:t>
    </dgm:pt>
    <dgm:pt modelId="{934C330D-16D0-4672-BE6A-01DA6FBABD9D}" type="parTrans" cxnId="{59F65CD7-EEDB-47BB-A71F-31CF08FD92D1}">
      <dgm:prSet/>
      <dgm:spPr/>
      <dgm:t>
        <a:bodyPr/>
        <a:lstStyle/>
        <a:p>
          <a:endParaRPr lang="tr-TR" sz="1600"/>
        </a:p>
      </dgm:t>
    </dgm:pt>
    <dgm:pt modelId="{B85FE470-191A-4899-8A83-A8E0B223E321}" type="sibTrans" cxnId="{59F65CD7-EEDB-47BB-A71F-31CF08FD92D1}">
      <dgm:prSet/>
      <dgm:spPr/>
      <dgm:t>
        <a:bodyPr/>
        <a:lstStyle/>
        <a:p>
          <a:endParaRPr lang="tr-TR" sz="1600"/>
        </a:p>
      </dgm:t>
    </dgm:pt>
    <dgm:pt modelId="{9E63AE80-8121-439E-9F87-43D7842FD2E5}">
      <dgm:prSet phldrT="[Metin]" custT="1"/>
      <dgm:spPr/>
      <dgm:t>
        <a:bodyPr/>
        <a:lstStyle/>
        <a:p>
          <a:pPr algn="ctr"/>
          <a:r>
            <a:rPr lang="tr-TR" sz="1600" dirty="0" smtClean="0"/>
            <a:t>İngilizce</a:t>
          </a:r>
          <a:endParaRPr lang="tr-TR" sz="1600" dirty="0"/>
        </a:p>
      </dgm:t>
    </dgm:pt>
    <dgm:pt modelId="{85007F9D-6CF6-432A-87C8-CDE1247371C4}" type="parTrans" cxnId="{37C05F0A-3C61-46DC-8812-03C6A2EC4A84}">
      <dgm:prSet/>
      <dgm:spPr/>
      <dgm:t>
        <a:bodyPr/>
        <a:lstStyle/>
        <a:p>
          <a:endParaRPr lang="tr-TR"/>
        </a:p>
      </dgm:t>
    </dgm:pt>
    <dgm:pt modelId="{598F3DA6-C02F-4D85-9FA6-D26D07E315F1}" type="sibTrans" cxnId="{37C05F0A-3C61-46DC-8812-03C6A2EC4A84}">
      <dgm:prSet/>
      <dgm:spPr/>
      <dgm:t>
        <a:bodyPr/>
        <a:lstStyle/>
        <a:p>
          <a:endParaRPr lang="tr-TR"/>
        </a:p>
      </dgm:t>
    </dgm:pt>
    <dgm:pt modelId="{E5378C91-5AAF-42EA-AD3F-A2EA88B1A88C}">
      <dgm:prSet phldrT="[Metin]" custT="1"/>
      <dgm:spPr>
        <a:solidFill>
          <a:schemeClr val="accent4"/>
        </a:solidFill>
      </dgm:spPr>
      <dgm:t>
        <a:bodyPr/>
        <a:lstStyle/>
        <a:p>
          <a:pPr algn="ctr"/>
          <a:r>
            <a:rPr lang="tr-TR" sz="1600" dirty="0" smtClean="0"/>
            <a:t>Almanca </a:t>
          </a:r>
          <a:endParaRPr lang="tr-TR" sz="1600" dirty="0"/>
        </a:p>
      </dgm:t>
    </dgm:pt>
    <dgm:pt modelId="{EAC398B2-A4FD-437D-85FF-1764130B9889}" type="parTrans" cxnId="{DE42D8F6-E739-44E6-8DD4-599C28EF70E1}">
      <dgm:prSet/>
      <dgm:spPr/>
      <dgm:t>
        <a:bodyPr/>
        <a:lstStyle/>
        <a:p>
          <a:endParaRPr lang="tr-TR"/>
        </a:p>
      </dgm:t>
    </dgm:pt>
    <dgm:pt modelId="{7B79583A-9630-409F-B8F7-96ECEA2EFB4A}" type="sibTrans" cxnId="{DE42D8F6-E739-44E6-8DD4-599C28EF70E1}">
      <dgm:prSet/>
      <dgm:spPr/>
      <dgm:t>
        <a:bodyPr/>
        <a:lstStyle/>
        <a:p>
          <a:endParaRPr lang="tr-TR"/>
        </a:p>
      </dgm:t>
    </dgm:pt>
    <dgm:pt modelId="{2E36142C-F895-4476-9144-E757784613BE}">
      <dgm:prSet phldrT="[Metin]" custT="1"/>
      <dgm:spPr>
        <a:solidFill>
          <a:schemeClr val="accent6"/>
        </a:solidFill>
      </dgm:spPr>
      <dgm:t>
        <a:bodyPr/>
        <a:lstStyle/>
        <a:p>
          <a:pPr algn="ctr"/>
          <a:r>
            <a:rPr lang="tr-TR" sz="1600" dirty="0" smtClean="0"/>
            <a:t>Fransızca</a:t>
          </a:r>
          <a:endParaRPr lang="tr-TR" sz="1600" dirty="0"/>
        </a:p>
      </dgm:t>
    </dgm:pt>
    <dgm:pt modelId="{D6AB7435-DDBD-4C77-95BB-53CC6ED4F4FD}" type="parTrans" cxnId="{FFDF4117-5B79-4F4E-9BB5-BA580DBE5DA5}">
      <dgm:prSet/>
      <dgm:spPr/>
      <dgm:t>
        <a:bodyPr/>
        <a:lstStyle/>
        <a:p>
          <a:endParaRPr lang="tr-TR"/>
        </a:p>
      </dgm:t>
    </dgm:pt>
    <dgm:pt modelId="{D3CFE4F4-84A9-41B9-B56A-062E12ED768B}" type="sibTrans" cxnId="{FFDF4117-5B79-4F4E-9BB5-BA580DBE5DA5}">
      <dgm:prSet/>
      <dgm:spPr/>
      <dgm:t>
        <a:bodyPr/>
        <a:lstStyle/>
        <a:p>
          <a:endParaRPr lang="tr-TR"/>
        </a:p>
      </dgm:t>
    </dgm:pt>
    <dgm:pt modelId="{E96B7955-6509-4BF7-9606-CAD538D645C9}">
      <dgm:prSet phldrT="[Metin]" custT="1"/>
      <dgm:spPr>
        <a:solidFill>
          <a:schemeClr val="accent2"/>
        </a:solidFill>
      </dgm:spPr>
      <dgm:t>
        <a:bodyPr/>
        <a:lstStyle/>
        <a:p>
          <a:pPr algn="ctr"/>
          <a:r>
            <a:rPr lang="tr-TR" sz="1600" dirty="0" smtClean="0"/>
            <a:t>Arapça</a:t>
          </a:r>
          <a:endParaRPr lang="tr-TR" sz="1600" dirty="0"/>
        </a:p>
      </dgm:t>
    </dgm:pt>
    <dgm:pt modelId="{4C3B6C4C-B805-48D2-905E-37955D5DBFAD}" type="parTrans" cxnId="{3912E88E-EBDF-4302-83C1-65FBE8161264}">
      <dgm:prSet/>
      <dgm:spPr/>
      <dgm:t>
        <a:bodyPr/>
        <a:lstStyle/>
        <a:p>
          <a:endParaRPr lang="tr-TR"/>
        </a:p>
      </dgm:t>
    </dgm:pt>
    <dgm:pt modelId="{0B026567-FB57-46D3-86A9-4DAE594ED094}" type="sibTrans" cxnId="{3912E88E-EBDF-4302-83C1-65FBE8161264}">
      <dgm:prSet/>
      <dgm:spPr/>
      <dgm:t>
        <a:bodyPr/>
        <a:lstStyle/>
        <a:p>
          <a:endParaRPr lang="tr-TR"/>
        </a:p>
      </dgm:t>
    </dgm:pt>
    <dgm:pt modelId="{79C24C0B-BBFB-40CD-AD6A-1ED9C51D11B2}">
      <dgm:prSet phldrT="[Metin]" custT="1"/>
      <dgm:spPr>
        <a:solidFill>
          <a:schemeClr val="accent5"/>
        </a:solidFill>
      </dgm:spPr>
      <dgm:t>
        <a:bodyPr/>
        <a:lstStyle/>
        <a:p>
          <a:pPr algn="ctr"/>
          <a:r>
            <a:rPr lang="tr-TR" sz="1600" dirty="0" smtClean="0"/>
            <a:t>Rusça</a:t>
          </a:r>
          <a:endParaRPr lang="tr-TR" sz="1600" dirty="0"/>
        </a:p>
      </dgm:t>
    </dgm:pt>
    <dgm:pt modelId="{3346736C-1A20-4B59-ADA9-D7118E1056B7}" type="parTrans" cxnId="{7F55635F-E1CD-432E-B3B7-C0484CE057D4}">
      <dgm:prSet/>
      <dgm:spPr/>
      <dgm:t>
        <a:bodyPr/>
        <a:lstStyle/>
        <a:p>
          <a:endParaRPr lang="tr-TR"/>
        </a:p>
      </dgm:t>
    </dgm:pt>
    <dgm:pt modelId="{3EE85C0D-AD2F-4A72-881B-708D5C7AE437}" type="sibTrans" cxnId="{7F55635F-E1CD-432E-B3B7-C0484CE057D4}">
      <dgm:prSet/>
      <dgm:spPr/>
      <dgm:t>
        <a:bodyPr/>
        <a:lstStyle/>
        <a:p>
          <a:endParaRPr lang="tr-TR"/>
        </a:p>
      </dgm:t>
    </dgm:pt>
    <dgm:pt modelId="{AC283754-D3AF-4399-8A0E-A4065CDEDAF8}">
      <dgm:prSet phldrT="[Metin]" custT="1"/>
      <dgm:spPr>
        <a:solidFill>
          <a:schemeClr val="accent3"/>
        </a:solidFill>
      </dgm:spPr>
      <dgm:t>
        <a:bodyPr/>
        <a:lstStyle/>
        <a:p>
          <a:pPr algn="ctr"/>
          <a:r>
            <a:rPr lang="tr-TR" sz="1600" dirty="0" smtClean="0"/>
            <a:t>80 soru</a:t>
          </a:r>
          <a:endParaRPr lang="tr-TR" sz="1600" dirty="0"/>
        </a:p>
      </dgm:t>
    </dgm:pt>
    <dgm:pt modelId="{FFED2775-E798-49BA-BC09-8F5B7A06A363}" type="parTrans" cxnId="{A699521C-8101-4EF4-8180-D0FE9CCA8C7F}">
      <dgm:prSet/>
      <dgm:spPr/>
      <dgm:t>
        <a:bodyPr/>
        <a:lstStyle/>
        <a:p>
          <a:endParaRPr lang="tr-TR"/>
        </a:p>
      </dgm:t>
    </dgm:pt>
    <dgm:pt modelId="{0BC6A779-51C1-46B2-959F-306AE6A0EE12}" type="sibTrans" cxnId="{A699521C-8101-4EF4-8180-D0FE9CCA8C7F}">
      <dgm:prSet/>
      <dgm:spPr/>
      <dgm:t>
        <a:bodyPr/>
        <a:lstStyle/>
        <a:p>
          <a:endParaRPr lang="tr-TR"/>
        </a:p>
      </dgm:t>
    </dgm:pt>
    <dgm:pt modelId="{A1329864-AACA-4E5C-AE80-24BA2258C6EE}">
      <dgm:prSet phldrT="[Metin]" custT="1"/>
      <dgm:spPr/>
      <dgm:t>
        <a:bodyPr/>
        <a:lstStyle/>
        <a:p>
          <a:pPr algn="ctr"/>
          <a:r>
            <a:rPr lang="tr-TR" sz="1600" dirty="0" smtClean="0"/>
            <a:t>80 soru</a:t>
          </a:r>
          <a:endParaRPr lang="tr-TR" sz="1600" dirty="0"/>
        </a:p>
      </dgm:t>
    </dgm:pt>
    <dgm:pt modelId="{CF4C2633-CE0C-4A9F-A8EE-F70986453A5F}" type="parTrans" cxnId="{C7FFCB76-DDF7-4948-ACC2-8C303B7D7DB9}">
      <dgm:prSet/>
      <dgm:spPr/>
      <dgm:t>
        <a:bodyPr/>
        <a:lstStyle/>
        <a:p>
          <a:endParaRPr lang="tr-TR"/>
        </a:p>
      </dgm:t>
    </dgm:pt>
    <dgm:pt modelId="{70A30617-C57A-4248-80F0-72D580D06965}" type="sibTrans" cxnId="{C7FFCB76-DDF7-4948-ACC2-8C303B7D7DB9}">
      <dgm:prSet/>
      <dgm:spPr/>
      <dgm:t>
        <a:bodyPr/>
        <a:lstStyle/>
        <a:p>
          <a:endParaRPr lang="tr-TR"/>
        </a:p>
      </dgm:t>
    </dgm:pt>
    <dgm:pt modelId="{BBC721C0-8426-44A2-9213-5A0F6705D415}">
      <dgm:prSet phldrT="[Metin]" custT="1"/>
      <dgm:spPr>
        <a:solidFill>
          <a:schemeClr val="accent6"/>
        </a:solidFill>
      </dgm:spPr>
      <dgm:t>
        <a:bodyPr/>
        <a:lstStyle/>
        <a:p>
          <a:pPr algn="ctr"/>
          <a:r>
            <a:rPr lang="tr-TR" sz="1600" dirty="0" smtClean="0"/>
            <a:t>80 soru</a:t>
          </a:r>
          <a:endParaRPr lang="tr-TR" sz="1600" dirty="0"/>
        </a:p>
      </dgm:t>
    </dgm:pt>
    <dgm:pt modelId="{BEA9BD8F-CFAA-491E-A1B1-F1DA029BD2BB}" type="parTrans" cxnId="{68EBA9BF-49FD-4736-8217-AD8A304AC9EC}">
      <dgm:prSet/>
      <dgm:spPr/>
      <dgm:t>
        <a:bodyPr/>
        <a:lstStyle/>
        <a:p>
          <a:endParaRPr lang="tr-TR"/>
        </a:p>
      </dgm:t>
    </dgm:pt>
    <dgm:pt modelId="{090DD618-73A1-4AB2-A221-D577E99A2B11}" type="sibTrans" cxnId="{68EBA9BF-49FD-4736-8217-AD8A304AC9EC}">
      <dgm:prSet/>
      <dgm:spPr/>
      <dgm:t>
        <a:bodyPr/>
        <a:lstStyle/>
        <a:p>
          <a:endParaRPr lang="tr-TR"/>
        </a:p>
      </dgm:t>
    </dgm:pt>
    <dgm:pt modelId="{CF9F3F4A-C100-46AC-A6A5-F7337992AAC3}">
      <dgm:prSet phldrT="[Metin]" custT="1"/>
      <dgm:spPr>
        <a:solidFill>
          <a:schemeClr val="accent2"/>
        </a:solidFill>
      </dgm:spPr>
      <dgm:t>
        <a:bodyPr/>
        <a:lstStyle/>
        <a:p>
          <a:pPr algn="ctr"/>
          <a:r>
            <a:rPr lang="tr-TR" sz="1600" dirty="0" smtClean="0"/>
            <a:t>80 soru</a:t>
          </a:r>
          <a:endParaRPr lang="tr-TR" sz="1600" dirty="0"/>
        </a:p>
      </dgm:t>
    </dgm:pt>
    <dgm:pt modelId="{775E15E0-D38E-4F4D-9DC1-931172F196DE}" type="parTrans" cxnId="{381DB036-6C33-45FE-BC19-5B16DBB81B61}">
      <dgm:prSet/>
      <dgm:spPr/>
      <dgm:t>
        <a:bodyPr/>
        <a:lstStyle/>
        <a:p>
          <a:endParaRPr lang="tr-TR"/>
        </a:p>
      </dgm:t>
    </dgm:pt>
    <dgm:pt modelId="{13E09F48-0F4B-4358-8234-26A06F632F8A}" type="sibTrans" cxnId="{381DB036-6C33-45FE-BC19-5B16DBB81B61}">
      <dgm:prSet/>
      <dgm:spPr/>
      <dgm:t>
        <a:bodyPr/>
        <a:lstStyle/>
        <a:p>
          <a:endParaRPr lang="tr-TR"/>
        </a:p>
      </dgm:t>
    </dgm:pt>
    <dgm:pt modelId="{742A0763-9CFE-4FCF-83B5-9713BB074D12}">
      <dgm:prSet phldrT="[Metin]" custT="1"/>
      <dgm:spPr>
        <a:solidFill>
          <a:schemeClr val="accent5"/>
        </a:solidFill>
      </dgm:spPr>
      <dgm:t>
        <a:bodyPr/>
        <a:lstStyle/>
        <a:p>
          <a:pPr algn="ctr"/>
          <a:r>
            <a:rPr lang="tr-TR" sz="1600" dirty="0" smtClean="0"/>
            <a:t>80 soru</a:t>
          </a:r>
          <a:endParaRPr lang="tr-TR" sz="1600" dirty="0"/>
        </a:p>
      </dgm:t>
    </dgm:pt>
    <dgm:pt modelId="{76FEB1F2-F0A1-4778-8F1C-55858127D6DE}" type="parTrans" cxnId="{C55C9815-76C2-4E95-81DB-9FBB1C4203A3}">
      <dgm:prSet/>
      <dgm:spPr/>
      <dgm:t>
        <a:bodyPr/>
        <a:lstStyle/>
        <a:p>
          <a:endParaRPr lang="tr-TR"/>
        </a:p>
      </dgm:t>
    </dgm:pt>
    <dgm:pt modelId="{8FB70407-38C1-4EE3-9C49-6805B4480943}" type="sibTrans" cxnId="{C55C9815-76C2-4E95-81DB-9FBB1C4203A3}">
      <dgm:prSet/>
      <dgm:spPr/>
      <dgm:t>
        <a:bodyPr/>
        <a:lstStyle/>
        <a:p>
          <a:endParaRPr lang="tr-TR"/>
        </a:p>
      </dgm:t>
    </dgm:pt>
    <dgm:pt modelId="{8D85EC78-CB52-4D3F-926C-7B8B19793D6A}" type="pres">
      <dgm:prSet presAssocID="{D530D129-D690-4783-B25D-E1B0C40475BC}" presName="diagram" presStyleCnt="0">
        <dgm:presLayoutVars>
          <dgm:chPref val="1"/>
          <dgm:dir/>
          <dgm:animOne val="branch"/>
          <dgm:animLvl val="lvl"/>
          <dgm:resizeHandles val="exact"/>
        </dgm:presLayoutVars>
      </dgm:prSet>
      <dgm:spPr/>
      <dgm:t>
        <a:bodyPr/>
        <a:lstStyle/>
        <a:p>
          <a:endParaRPr lang="tr-TR"/>
        </a:p>
      </dgm:t>
    </dgm:pt>
    <dgm:pt modelId="{1358827A-DBCA-45C5-9181-53D24B252D5B}" type="pres">
      <dgm:prSet presAssocID="{02A36B45-1629-437B-918D-7E3E417DB618}" presName="root1" presStyleCnt="0"/>
      <dgm:spPr/>
    </dgm:pt>
    <dgm:pt modelId="{788ADDD3-E5D9-4BE2-8089-2876FF1FDBF4}" type="pres">
      <dgm:prSet presAssocID="{02A36B45-1629-437B-918D-7E3E417DB618}" presName="LevelOneTextNode" presStyleLbl="node0" presStyleIdx="0" presStyleCnt="1" custScaleX="73453" custLinFactNeighborX="-55955" custLinFactNeighborY="-2233">
        <dgm:presLayoutVars>
          <dgm:chPref val="3"/>
        </dgm:presLayoutVars>
      </dgm:prSet>
      <dgm:spPr/>
      <dgm:t>
        <a:bodyPr/>
        <a:lstStyle/>
        <a:p>
          <a:endParaRPr lang="tr-TR"/>
        </a:p>
      </dgm:t>
    </dgm:pt>
    <dgm:pt modelId="{CBD0D067-C314-4068-B9E0-ECD7BD2D6D71}" type="pres">
      <dgm:prSet presAssocID="{02A36B45-1629-437B-918D-7E3E417DB618}" presName="level2hierChild" presStyleCnt="0"/>
      <dgm:spPr/>
    </dgm:pt>
    <dgm:pt modelId="{1EF0C094-EBF0-4449-BA04-5E470FD4D5FA}" type="pres">
      <dgm:prSet presAssocID="{85007F9D-6CF6-432A-87C8-CDE1247371C4}" presName="conn2-1" presStyleLbl="parChTrans1D2" presStyleIdx="0" presStyleCnt="5"/>
      <dgm:spPr/>
      <dgm:t>
        <a:bodyPr/>
        <a:lstStyle/>
        <a:p>
          <a:endParaRPr lang="tr-TR"/>
        </a:p>
      </dgm:t>
    </dgm:pt>
    <dgm:pt modelId="{46957D3C-3017-4794-8C2E-1D39712A3B0F}" type="pres">
      <dgm:prSet presAssocID="{85007F9D-6CF6-432A-87C8-CDE1247371C4}" presName="connTx" presStyleLbl="parChTrans1D2" presStyleIdx="0" presStyleCnt="5"/>
      <dgm:spPr/>
      <dgm:t>
        <a:bodyPr/>
        <a:lstStyle/>
        <a:p>
          <a:endParaRPr lang="tr-TR"/>
        </a:p>
      </dgm:t>
    </dgm:pt>
    <dgm:pt modelId="{82C513F2-1DF5-41CA-844C-FA9F57EDD30E}" type="pres">
      <dgm:prSet presAssocID="{9E63AE80-8121-439E-9F87-43D7842FD2E5}" presName="root2" presStyleCnt="0"/>
      <dgm:spPr/>
    </dgm:pt>
    <dgm:pt modelId="{DFB90BC6-EF1F-4C9B-A145-745C9B570052}" type="pres">
      <dgm:prSet presAssocID="{9E63AE80-8121-439E-9F87-43D7842FD2E5}" presName="LevelTwoTextNode" presStyleLbl="node2" presStyleIdx="0" presStyleCnt="5">
        <dgm:presLayoutVars>
          <dgm:chPref val="3"/>
        </dgm:presLayoutVars>
      </dgm:prSet>
      <dgm:spPr/>
      <dgm:t>
        <a:bodyPr/>
        <a:lstStyle/>
        <a:p>
          <a:endParaRPr lang="tr-TR"/>
        </a:p>
      </dgm:t>
    </dgm:pt>
    <dgm:pt modelId="{43A40588-29A6-4E86-AA51-F04E217C74CD}" type="pres">
      <dgm:prSet presAssocID="{9E63AE80-8121-439E-9F87-43D7842FD2E5}" presName="level3hierChild" presStyleCnt="0"/>
      <dgm:spPr/>
    </dgm:pt>
    <dgm:pt modelId="{0FBB3896-CE41-4168-B679-EBDC41C998B2}" type="pres">
      <dgm:prSet presAssocID="{FFED2775-E798-49BA-BC09-8F5B7A06A363}" presName="conn2-1" presStyleLbl="parChTrans1D3" presStyleIdx="0" presStyleCnt="5"/>
      <dgm:spPr/>
      <dgm:t>
        <a:bodyPr/>
        <a:lstStyle/>
        <a:p>
          <a:endParaRPr lang="tr-TR"/>
        </a:p>
      </dgm:t>
    </dgm:pt>
    <dgm:pt modelId="{72A666F9-AEB7-461B-88C4-1247434CA671}" type="pres">
      <dgm:prSet presAssocID="{FFED2775-E798-49BA-BC09-8F5B7A06A363}" presName="connTx" presStyleLbl="parChTrans1D3" presStyleIdx="0" presStyleCnt="5"/>
      <dgm:spPr/>
      <dgm:t>
        <a:bodyPr/>
        <a:lstStyle/>
        <a:p>
          <a:endParaRPr lang="tr-TR"/>
        </a:p>
      </dgm:t>
    </dgm:pt>
    <dgm:pt modelId="{661E2120-9829-4AC4-AB46-8163CA029AAE}" type="pres">
      <dgm:prSet presAssocID="{AC283754-D3AF-4399-8A0E-A4065CDEDAF8}" presName="root2" presStyleCnt="0"/>
      <dgm:spPr/>
    </dgm:pt>
    <dgm:pt modelId="{9C9B5504-703E-4EB5-947A-F3D1AC3131C9}" type="pres">
      <dgm:prSet presAssocID="{AC283754-D3AF-4399-8A0E-A4065CDEDAF8}" presName="LevelTwoTextNode" presStyleLbl="node3" presStyleIdx="0" presStyleCnt="5">
        <dgm:presLayoutVars>
          <dgm:chPref val="3"/>
        </dgm:presLayoutVars>
      </dgm:prSet>
      <dgm:spPr/>
      <dgm:t>
        <a:bodyPr/>
        <a:lstStyle/>
        <a:p>
          <a:endParaRPr lang="tr-TR"/>
        </a:p>
      </dgm:t>
    </dgm:pt>
    <dgm:pt modelId="{CE891CC2-1135-4F54-84F1-65ECEF966D6B}" type="pres">
      <dgm:prSet presAssocID="{AC283754-D3AF-4399-8A0E-A4065CDEDAF8}" presName="level3hierChild" presStyleCnt="0"/>
      <dgm:spPr/>
    </dgm:pt>
    <dgm:pt modelId="{6B3D04A0-0224-466C-9349-F94D29FA9A76}" type="pres">
      <dgm:prSet presAssocID="{EAC398B2-A4FD-437D-85FF-1764130B9889}" presName="conn2-1" presStyleLbl="parChTrans1D2" presStyleIdx="1" presStyleCnt="5"/>
      <dgm:spPr/>
      <dgm:t>
        <a:bodyPr/>
        <a:lstStyle/>
        <a:p>
          <a:endParaRPr lang="tr-TR"/>
        </a:p>
      </dgm:t>
    </dgm:pt>
    <dgm:pt modelId="{8A9E6140-F977-4DDD-B115-8CD7A26DBDF2}" type="pres">
      <dgm:prSet presAssocID="{EAC398B2-A4FD-437D-85FF-1764130B9889}" presName="connTx" presStyleLbl="parChTrans1D2" presStyleIdx="1" presStyleCnt="5"/>
      <dgm:spPr/>
      <dgm:t>
        <a:bodyPr/>
        <a:lstStyle/>
        <a:p>
          <a:endParaRPr lang="tr-TR"/>
        </a:p>
      </dgm:t>
    </dgm:pt>
    <dgm:pt modelId="{8FEC825B-7DD9-4CCE-9472-8AF5BC1D1BB4}" type="pres">
      <dgm:prSet presAssocID="{E5378C91-5AAF-42EA-AD3F-A2EA88B1A88C}" presName="root2" presStyleCnt="0"/>
      <dgm:spPr/>
    </dgm:pt>
    <dgm:pt modelId="{811DB8F0-A132-4FBB-8996-97539E9DF0B9}" type="pres">
      <dgm:prSet presAssocID="{E5378C91-5AAF-42EA-AD3F-A2EA88B1A88C}" presName="LevelTwoTextNode" presStyleLbl="node2" presStyleIdx="1" presStyleCnt="5">
        <dgm:presLayoutVars>
          <dgm:chPref val="3"/>
        </dgm:presLayoutVars>
      </dgm:prSet>
      <dgm:spPr/>
      <dgm:t>
        <a:bodyPr/>
        <a:lstStyle/>
        <a:p>
          <a:endParaRPr lang="tr-TR"/>
        </a:p>
      </dgm:t>
    </dgm:pt>
    <dgm:pt modelId="{D4F84B76-01C7-455A-86F3-2EA3B53ACA38}" type="pres">
      <dgm:prSet presAssocID="{E5378C91-5AAF-42EA-AD3F-A2EA88B1A88C}" presName="level3hierChild" presStyleCnt="0"/>
      <dgm:spPr/>
    </dgm:pt>
    <dgm:pt modelId="{F7A3287D-4C3B-4685-9490-DF7BB846BC73}" type="pres">
      <dgm:prSet presAssocID="{CF4C2633-CE0C-4A9F-A8EE-F70986453A5F}" presName="conn2-1" presStyleLbl="parChTrans1D3" presStyleIdx="1" presStyleCnt="5"/>
      <dgm:spPr/>
      <dgm:t>
        <a:bodyPr/>
        <a:lstStyle/>
        <a:p>
          <a:endParaRPr lang="tr-TR"/>
        </a:p>
      </dgm:t>
    </dgm:pt>
    <dgm:pt modelId="{38EAF260-71BA-41F7-ABC5-B18FDC0319A1}" type="pres">
      <dgm:prSet presAssocID="{CF4C2633-CE0C-4A9F-A8EE-F70986453A5F}" presName="connTx" presStyleLbl="parChTrans1D3" presStyleIdx="1" presStyleCnt="5"/>
      <dgm:spPr/>
      <dgm:t>
        <a:bodyPr/>
        <a:lstStyle/>
        <a:p>
          <a:endParaRPr lang="tr-TR"/>
        </a:p>
      </dgm:t>
    </dgm:pt>
    <dgm:pt modelId="{3CDB5903-CF06-4F1B-9538-6C95AA8E67E1}" type="pres">
      <dgm:prSet presAssocID="{A1329864-AACA-4E5C-AE80-24BA2258C6EE}" presName="root2" presStyleCnt="0"/>
      <dgm:spPr/>
    </dgm:pt>
    <dgm:pt modelId="{1556551E-2926-4628-AE11-F0E5599742B8}" type="pres">
      <dgm:prSet presAssocID="{A1329864-AACA-4E5C-AE80-24BA2258C6EE}" presName="LevelTwoTextNode" presStyleLbl="node3" presStyleIdx="1" presStyleCnt="5">
        <dgm:presLayoutVars>
          <dgm:chPref val="3"/>
        </dgm:presLayoutVars>
      </dgm:prSet>
      <dgm:spPr/>
      <dgm:t>
        <a:bodyPr/>
        <a:lstStyle/>
        <a:p>
          <a:endParaRPr lang="tr-TR"/>
        </a:p>
      </dgm:t>
    </dgm:pt>
    <dgm:pt modelId="{DAEBD0F9-7227-457A-9A84-D6C9F3B88670}" type="pres">
      <dgm:prSet presAssocID="{A1329864-AACA-4E5C-AE80-24BA2258C6EE}" presName="level3hierChild" presStyleCnt="0"/>
      <dgm:spPr/>
    </dgm:pt>
    <dgm:pt modelId="{BF74EF9D-CEF0-47F3-A671-C85D916597AA}" type="pres">
      <dgm:prSet presAssocID="{D6AB7435-DDBD-4C77-95BB-53CC6ED4F4FD}" presName="conn2-1" presStyleLbl="parChTrans1D2" presStyleIdx="2" presStyleCnt="5"/>
      <dgm:spPr/>
      <dgm:t>
        <a:bodyPr/>
        <a:lstStyle/>
        <a:p>
          <a:endParaRPr lang="tr-TR"/>
        </a:p>
      </dgm:t>
    </dgm:pt>
    <dgm:pt modelId="{A8F36C7E-029F-4EED-A80D-649DD5A4C644}" type="pres">
      <dgm:prSet presAssocID="{D6AB7435-DDBD-4C77-95BB-53CC6ED4F4FD}" presName="connTx" presStyleLbl="parChTrans1D2" presStyleIdx="2" presStyleCnt="5"/>
      <dgm:spPr/>
      <dgm:t>
        <a:bodyPr/>
        <a:lstStyle/>
        <a:p>
          <a:endParaRPr lang="tr-TR"/>
        </a:p>
      </dgm:t>
    </dgm:pt>
    <dgm:pt modelId="{1BC5709B-531E-461C-AA92-D0DCAB4062E4}" type="pres">
      <dgm:prSet presAssocID="{2E36142C-F895-4476-9144-E757784613BE}" presName="root2" presStyleCnt="0"/>
      <dgm:spPr/>
    </dgm:pt>
    <dgm:pt modelId="{4EDE2CC6-B545-489D-95A7-7654998FD0EE}" type="pres">
      <dgm:prSet presAssocID="{2E36142C-F895-4476-9144-E757784613BE}" presName="LevelTwoTextNode" presStyleLbl="node2" presStyleIdx="2" presStyleCnt="5">
        <dgm:presLayoutVars>
          <dgm:chPref val="3"/>
        </dgm:presLayoutVars>
      </dgm:prSet>
      <dgm:spPr/>
      <dgm:t>
        <a:bodyPr/>
        <a:lstStyle/>
        <a:p>
          <a:endParaRPr lang="tr-TR"/>
        </a:p>
      </dgm:t>
    </dgm:pt>
    <dgm:pt modelId="{57AAAE5B-A679-44B0-93BE-E2F13C29A427}" type="pres">
      <dgm:prSet presAssocID="{2E36142C-F895-4476-9144-E757784613BE}" presName="level3hierChild" presStyleCnt="0"/>
      <dgm:spPr/>
    </dgm:pt>
    <dgm:pt modelId="{63E790BF-88CE-46F1-A18B-669E2A8E5D43}" type="pres">
      <dgm:prSet presAssocID="{BEA9BD8F-CFAA-491E-A1B1-F1DA029BD2BB}" presName="conn2-1" presStyleLbl="parChTrans1D3" presStyleIdx="2" presStyleCnt="5"/>
      <dgm:spPr/>
      <dgm:t>
        <a:bodyPr/>
        <a:lstStyle/>
        <a:p>
          <a:endParaRPr lang="tr-TR"/>
        </a:p>
      </dgm:t>
    </dgm:pt>
    <dgm:pt modelId="{3E5CED9F-2CB3-439C-BBBE-DCE8CCFC6728}" type="pres">
      <dgm:prSet presAssocID="{BEA9BD8F-CFAA-491E-A1B1-F1DA029BD2BB}" presName="connTx" presStyleLbl="parChTrans1D3" presStyleIdx="2" presStyleCnt="5"/>
      <dgm:spPr/>
      <dgm:t>
        <a:bodyPr/>
        <a:lstStyle/>
        <a:p>
          <a:endParaRPr lang="tr-TR"/>
        </a:p>
      </dgm:t>
    </dgm:pt>
    <dgm:pt modelId="{3B959C01-7076-4DD8-9770-A855CDB2FB04}" type="pres">
      <dgm:prSet presAssocID="{BBC721C0-8426-44A2-9213-5A0F6705D415}" presName="root2" presStyleCnt="0"/>
      <dgm:spPr/>
    </dgm:pt>
    <dgm:pt modelId="{8F80319D-FBD4-413A-A808-FF713713E8EB}" type="pres">
      <dgm:prSet presAssocID="{BBC721C0-8426-44A2-9213-5A0F6705D415}" presName="LevelTwoTextNode" presStyleLbl="node3" presStyleIdx="2" presStyleCnt="5">
        <dgm:presLayoutVars>
          <dgm:chPref val="3"/>
        </dgm:presLayoutVars>
      </dgm:prSet>
      <dgm:spPr/>
      <dgm:t>
        <a:bodyPr/>
        <a:lstStyle/>
        <a:p>
          <a:endParaRPr lang="tr-TR"/>
        </a:p>
      </dgm:t>
    </dgm:pt>
    <dgm:pt modelId="{C917B5A9-3F12-40AB-9BC3-29E67CD7B63A}" type="pres">
      <dgm:prSet presAssocID="{BBC721C0-8426-44A2-9213-5A0F6705D415}" presName="level3hierChild" presStyleCnt="0"/>
      <dgm:spPr/>
    </dgm:pt>
    <dgm:pt modelId="{08CF81CC-2CEF-4EF0-B5E5-8B62ADF71C70}" type="pres">
      <dgm:prSet presAssocID="{4C3B6C4C-B805-48D2-905E-37955D5DBFAD}" presName="conn2-1" presStyleLbl="parChTrans1D2" presStyleIdx="3" presStyleCnt="5"/>
      <dgm:spPr/>
      <dgm:t>
        <a:bodyPr/>
        <a:lstStyle/>
        <a:p>
          <a:endParaRPr lang="tr-TR"/>
        </a:p>
      </dgm:t>
    </dgm:pt>
    <dgm:pt modelId="{9940F8D9-FC96-4D86-AC90-31A1642074DD}" type="pres">
      <dgm:prSet presAssocID="{4C3B6C4C-B805-48D2-905E-37955D5DBFAD}" presName="connTx" presStyleLbl="parChTrans1D2" presStyleIdx="3" presStyleCnt="5"/>
      <dgm:spPr/>
      <dgm:t>
        <a:bodyPr/>
        <a:lstStyle/>
        <a:p>
          <a:endParaRPr lang="tr-TR"/>
        </a:p>
      </dgm:t>
    </dgm:pt>
    <dgm:pt modelId="{2961A7B8-A02C-4F69-80DC-37789DF59A19}" type="pres">
      <dgm:prSet presAssocID="{E96B7955-6509-4BF7-9606-CAD538D645C9}" presName="root2" presStyleCnt="0"/>
      <dgm:spPr/>
    </dgm:pt>
    <dgm:pt modelId="{24AF6A31-92D9-4247-82C9-473E8817835E}" type="pres">
      <dgm:prSet presAssocID="{E96B7955-6509-4BF7-9606-CAD538D645C9}" presName="LevelTwoTextNode" presStyleLbl="node2" presStyleIdx="3" presStyleCnt="5">
        <dgm:presLayoutVars>
          <dgm:chPref val="3"/>
        </dgm:presLayoutVars>
      </dgm:prSet>
      <dgm:spPr/>
      <dgm:t>
        <a:bodyPr/>
        <a:lstStyle/>
        <a:p>
          <a:endParaRPr lang="tr-TR"/>
        </a:p>
      </dgm:t>
    </dgm:pt>
    <dgm:pt modelId="{2B660B03-6E38-4486-B5C7-2274B8666723}" type="pres">
      <dgm:prSet presAssocID="{E96B7955-6509-4BF7-9606-CAD538D645C9}" presName="level3hierChild" presStyleCnt="0"/>
      <dgm:spPr/>
    </dgm:pt>
    <dgm:pt modelId="{2FA0351A-CAF5-4562-9656-39EAE7A1FA1C}" type="pres">
      <dgm:prSet presAssocID="{775E15E0-D38E-4F4D-9DC1-931172F196DE}" presName="conn2-1" presStyleLbl="parChTrans1D3" presStyleIdx="3" presStyleCnt="5"/>
      <dgm:spPr/>
      <dgm:t>
        <a:bodyPr/>
        <a:lstStyle/>
        <a:p>
          <a:endParaRPr lang="tr-TR"/>
        </a:p>
      </dgm:t>
    </dgm:pt>
    <dgm:pt modelId="{344EB6DB-B17A-4531-A3F6-CC7B286155D2}" type="pres">
      <dgm:prSet presAssocID="{775E15E0-D38E-4F4D-9DC1-931172F196DE}" presName="connTx" presStyleLbl="parChTrans1D3" presStyleIdx="3" presStyleCnt="5"/>
      <dgm:spPr/>
      <dgm:t>
        <a:bodyPr/>
        <a:lstStyle/>
        <a:p>
          <a:endParaRPr lang="tr-TR"/>
        </a:p>
      </dgm:t>
    </dgm:pt>
    <dgm:pt modelId="{CF52F78B-C204-44C3-8D3E-F2889A434C41}" type="pres">
      <dgm:prSet presAssocID="{CF9F3F4A-C100-46AC-A6A5-F7337992AAC3}" presName="root2" presStyleCnt="0"/>
      <dgm:spPr/>
    </dgm:pt>
    <dgm:pt modelId="{013235A9-F3F3-480C-BC85-18AA782F191B}" type="pres">
      <dgm:prSet presAssocID="{CF9F3F4A-C100-46AC-A6A5-F7337992AAC3}" presName="LevelTwoTextNode" presStyleLbl="node3" presStyleIdx="3" presStyleCnt="5">
        <dgm:presLayoutVars>
          <dgm:chPref val="3"/>
        </dgm:presLayoutVars>
      </dgm:prSet>
      <dgm:spPr/>
      <dgm:t>
        <a:bodyPr/>
        <a:lstStyle/>
        <a:p>
          <a:endParaRPr lang="tr-TR"/>
        </a:p>
      </dgm:t>
    </dgm:pt>
    <dgm:pt modelId="{D9B7B62D-8C29-48A3-878C-74D41DD0C943}" type="pres">
      <dgm:prSet presAssocID="{CF9F3F4A-C100-46AC-A6A5-F7337992AAC3}" presName="level3hierChild" presStyleCnt="0"/>
      <dgm:spPr/>
    </dgm:pt>
    <dgm:pt modelId="{BCF91554-1834-42B0-816A-BBB704412F3D}" type="pres">
      <dgm:prSet presAssocID="{3346736C-1A20-4B59-ADA9-D7118E1056B7}" presName="conn2-1" presStyleLbl="parChTrans1D2" presStyleIdx="4" presStyleCnt="5"/>
      <dgm:spPr/>
      <dgm:t>
        <a:bodyPr/>
        <a:lstStyle/>
        <a:p>
          <a:endParaRPr lang="tr-TR"/>
        </a:p>
      </dgm:t>
    </dgm:pt>
    <dgm:pt modelId="{7697ABBD-9332-42CC-A205-DCEE6D60E9AF}" type="pres">
      <dgm:prSet presAssocID="{3346736C-1A20-4B59-ADA9-D7118E1056B7}" presName="connTx" presStyleLbl="parChTrans1D2" presStyleIdx="4" presStyleCnt="5"/>
      <dgm:spPr/>
      <dgm:t>
        <a:bodyPr/>
        <a:lstStyle/>
        <a:p>
          <a:endParaRPr lang="tr-TR"/>
        </a:p>
      </dgm:t>
    </dgm:pt>
    <dgm:pt modelId="{B92086AE-FCE9-4FCB-8114-9AC18E7BCC02}" type="pres">
      <dgm:prSet presAssocID="{79C24C0B-BBFB-40CD-AD6A-1ED9C51D11B2}" presName="root2" presStyleCnt="0"/>
      <dgm:spPr/>
    </dgm:pt>
    <dgm:pt modelId="{38A05B6C-431F-447D-B695-E4740DB18246}" type="pres">
      <dgm:prSet presAssocID="{79C24C0B-BBFB-40CD-AD6A-1ED9C51D11B2}" presName="LevelTwoTextNode" presStyleLbl="node2" presStyleIdx="4" presStyleCnt="5">
        <dgm:presLayoutVars>
          <dgm:chPref val="3"/>
        </dgm:presLayoutVars>
      </dgm:prSet>
      <dgm:spPr/>
      <dgm:t>
        <a:bodyPr/>
        <a:lstStyle/>
        <a:p>
          <a:endParaRPr lang="tr-TR"/>
        </a:p>
      </dgm:t>
    </dgm:pt>
    <dgm:pt modelId="{3EEF9B67-7C3F-4F01-8CA4-EE4B50F6DE56}" type="pres">
      <dgm:prSet presAssocID="{79C24C0B-BBFB-40CD-AD6A-1ED9C51D11B2}" presName="level3hierChild" presStyleCnt="0"/>
      <dgm:spPr/>
    </dgm:pt>
    <dgm:pt modelId="{DEAD5EE0-4112-4507-93B3-41D20FCD004B}" type="pres">
      <dgm:prSet presAssocID="{76FEB1F2-F0A1-4778-8F1C-55858127D6DE}" presName="conn2-1" presStyleLbl="parChTrans1D3" presStyleIdx="4" presStyleCnt="5"/>
      <dgm:spPr/>
      <dgm:t>
        <a:bodyPr/>
        <a:lstStyle/>
        <a:p>
          <a:endParaRPr lang="tr-TR"/>
        </a:p>
      </dgm:t>
    </dgm:pt>
    <dgm:pt modelId="{2C897A45-E81D-43F3-B15B-EAEA178636D3}" type="pres">
      <dgm:prSet presAssocID="{76FEB1F2-F0A1-4778-8F1C-55858127D6DE}" presName="connTx" presStyleLbl="parChTrans1D3" presStyleIdx="4" presStyleCnt="5"/>
      <dgm:spPr/>
      <dgm:t>
        <a:bodyPr/>
        <a:lstStyle/>
        <a:p>
          <a:endParaRPr lang="tr-TR"/>
        </a:p>
      </dgm:t>
    </dgm:pt>
    <dgm:pt modelId="{5A7C6604-5154-48FA-B2C7-6BE0C5BBA90A}" type="pres">
      <dgm:prSet presAssocID="{742A0763-9CFE-4FCF-83B5-9713BB074D12}" presName="root2" presStyleCnt="0"/>
      <dgm:spPr/>
    </dgm:pt>
    <dgm:pt modelId="{3927A70C-ECB8-419E-8428-C560DD300ECD}" type="pres">
      <dgm:prSet presAssocID="{742A0763-9CFE-4FCF-83B5-9713BB074D12}" presName="LevelTwoTextNode" presStyleLbl="node3" presStyleIdx="4" presStyleCnt="5">
        <dgm:presLayoutVars>
          <dgm:chPref val="3"/>
        </dgm:presLayoutVars>
      </dgm:prSet>
      <dgm:spPr/>
      <dgm:t>
        <a:bodyPr/>
        <a:lstStyle/>
        <a:p>
          <a:endParaRPr lang="tr-TR"/>
        </a:p>
      </dgm:t>
    </dgm:pt>
    <dgm:pt modelId="{7BBE1693-A287-467D-ADB5-C5421E4814B5}" type="pres">
      <dgm:prSet presAssocID="{742A0763-9CFE-4FCF-83B5-9713BB074D12}" presName="level3hierChild" presStyleCnt="0"/>
      <dgm:spPr/>
    </dgm:pt>
  </dgm:ptLst>
  <dgm:cxnLst>
    <dgm:cxn modelId="{37C05F0A-3C61-46DC-8812-03C6A2EC4A84}" srcId="{02A36B45-1629-437B-918D-7E3E417DB618}" destId="{9E63AE80-8121-439E-9F87-43D7842FD2E5}" srcOrd="0" destOrd="0" parTransId="{85007F9D-6CF6-432A-87C8-CDE1247371C4}" sibTransId="{598F3DA6-C02F-4D85-9FA6-D26D07E315F1}"/>
    <dgm:cxn modelId="{49BD83D2-B08E-4106-B59C-163054DF4B14}" type="presOf" srcId="{D530D129-D690-4783-B25D-E1B0C40475BC}" destId="{8D85EC78-CB52-4D3F-926C-7B8B19793D6A}" srcOrd="0" destOrd="0" presId="urn:microsoft.com/office/officeart/2005/8/layout/hierarchy2"/>
    <dgm:cxn modelId="{9ED65E02-543B-4725-9AC5-AA44BBD23340}" type="presOf" srcId="{A1329864-AACA-4E5C-AE80-24BA2258C6EE}" destId="{1556551E-2926-4628-AE11-F0E5599742B8}" srcOrd="0" destOrd="0" presId="urn:microsoft.com/office/officeart/2005/8/layout/hierarchy2"/>
    <dgm:cxn modelId="{EDBBCB0F-5571-4CA6-9241-3C6460495618}" type="presOf" srcId="{9E63AE80-8121-439E-9F87-43D7842FD2E5}" destId="{DFB90BC6-EF1F-4C9B-A145-745C9B570052}" srcOrd="0" destOrd="0" presId="urn:microsoft.com/office/officeart/2005/8/layout/hierarchy2"/>
    <dgm:cxn modelId="{25C474C8-CCC8-4928-84D8-85DDBC1F185F}" type="presOf" srcId="{85007F9D-6CF6-432A-87C8-CDE1247371C4}" destId="{46957D3C-3017-4794-8C2E-1D39712A3B0F}" srcOrd="1" destOrd="0" presId="urn:microsoft.com/office/officeart/2005/8/layout/hierarchy2"/>
    <dgm:cxn modelId="{B136CD5A-DD60-48D1-BF69-D90FC7BD44CE}" type="presOf" srcId="{CF9F3F4A-C100-46AC-A6A5-F7337992AAC3}" destId="{013235A9-F3F3-480C-BC85-18AA782F191B}" srcOrd="0" destOrd="0" presId="urn:microsoft.com/office/officeart/2005/8/layout/hierarchy2"/>
    <dgm:cxn modelId="{DE459D40-8DA3-46D0-B686-2AE4064AF99B}" type="presOf" srcId="{2E36142C-F895-4476-9144-E757784613BE}" destId="{4EDE2CC6-B545-489D-95A7-7654998FD0EE}" srcOrd="0" destOrd="0" presId="urn:microsoft.com/office/officeart/2005/8/layout/hierarchy2"/>
    <dgm:cxn modelId="{25613E54-7B5A-42E9-B3E0-053673582CCB}" type="presOf" srcId="{CF4C2633-CE0C-4A9F-A8EE-F70986453A5F}" destId="{38EAF260-71BA-41F7-ABC5-B18FDC0319A1}" srcOrd="1" destOrd="0" presId="urn:microsoft.com/office/officeart/2005/8/layout/hierarchy2"/>
    <dgm:cxn modelId="{07AE509F-52BA-41F2-B7BB-3A5420777D08}" type="presOf" srcId="{EAC398B2-A4FD-437D-85FF-1764130B9889}" destId="{6B3D04A0-0224-466C-9349-F94D29FA9A76}" srcOrd="0" destOrd="0" presId="urn:microsoft.com/office/officeart/2005/8/layout/hierarchy2"/>
    <dgm:cxn modelId="{FEE95B68-46F8-43D6-B8ED-4B800DAC6EB8}" type="presOf" srcId="{4C3B6C4C-B805-48D2-905E-37955D5DBFAD}" destId="{08CF81CC-2CEF-4EF0-B5E5-8B62ADF71C70}" srcOrd="0" destOrd="0" presId="urn:microsoft.com/office/officeart/2005/8/layout/hierarchy2"/>
    <dgm:cxn modelId="{B3D751C5-F195-49C4-822A-E8F5D7EDDA7F}" type="presOf" srcId="{BEA9BD8F-CFAA-491E-A1B1-F1DA029BD2BB}" destId="{63E790BF-88CE-46F1-A18B-669E2A8E5D43}" srcOrd="0" destOrd="0" presId="urn:microsoft.com/office/officeart/2005/8/layout/hierarchy2"/>
    <dgm:cxn modelId="{C55C9815-76C2-4E95-81DB-9FBB1C4203A3}" srcId="{79C24C0B-BBFB-40CD-AD6A-1ED9C51D11B2}" destId="{742A0763-9CFE-4FCF-83B5-9713BB074D12}" srcOrd="0" destOrd="0" parTransId="{76FEB1F2-F0A1-4778-8F1C-55858127D6DE}" sibTransId="{8FB70407-38C1-4EE3-9C49-6805B4480943}"/>
    <dgm:cxn modelId="{A699521C-8101-4EF4-8180-D0FE9CCA8C7F}" srcId="{9E63AE80-8121-439E-9F87-43D7842FD2E5}" destId="{AC283754-D3AF-4399-8A0E-A4065CDEDAF8}" srcOrd="0" destOrd="0" parTransId="{FFED2775-E798-49BA-BC09-8F5B7A06A363}" sibTransId="{0BC6A779-51C1-46B2-959F-306AE6A0EE12}"/>
    <dgm:cxn modelId="{043B8817-8DE3-4D46-B999-63A582A4BD88}" type="presOf" srcId="{AC283754-D3AF-4399-8A0E-A4065CDEDAF8}" destId="{9C9B5504-703E-4EB5-947A-F3D1AC3131C9}" srcOrd="0" destOrd="0" presId="urn:microsoft.com/office/officeart/2005/8/layout/hierarchy2"/>
    <dgm:cxn modelId="{137E1791-9294-4792-9D0B-93C529A72A6D}" type="presOf" srcId="{775E15E0-D38E-4F4D-9DC1-931172F196DE}" destId="{2FA0351A-CAF5-4562-9656-39EAE7A1FA1C}" srcOrd="0" destOrd="0" presId="urn:microsoft.com/office/officeart/2005/8/layout/hierarchy2"/>
    <dgm:cxn modelId="{75ADD9BF-8CDE-4503-94EF-91F355E3D482}" type="presOf" srcId="{FFED2775-E798-49BA-BC09-8F5B7A06A363}" destId="{72A666F9-AEB7-461B-88C4-1247434CA671}" srcOrd="1" destOrd="0" presId="urn:microsoft.com/office/officeart/2005/8/layout/hierarchy2"/>
    <dgm:cxn modelId="{C7FFCB76-DDF7-4948-ACC2-8C303B7D7DB9}" srcId="{E5378C91-5AAF-42EA-AD3F-A2EA88B1A88C}" destId="{A1329864-AACA-4E5C-AE80-24BA2258C6EE}" srcOrd="0" destOrd="0" parTransId="{CF4C2633-CE0C-4A9F-A8EE-F70986453A5F}" sibTransId="{70A30617-C57A-4248-80F0-72D580D06965}"/>
    <dgm:cxn modelId="{B7D7430D-EC69-46D2-811F-718AEF075E9A}" type="presOf" srcId="{76FEB1F2-F0A1-4778-8F1C-55858127D6DE}" destId="{2C897A45-E81D-43F3-B15B-EAEA178636D3}" srcOrd="1" destOrd="0" presId="urn:microsoft.com/office/officeart/2005/8/layout/hierarchy2"/>
    <dgm:cxn modelId="{BCAB7FF4-E242-465E-8320-C0BA2367CA80}" type="presOf" srcId="{3346736C-1A20-4B59-ADA9-D7118E1056B7}" destId="{BCF91554-1834-42B0-816A-BBB704412F3D}" srcOrd="0" destOrd="0" presId="urn:microsoft.com/office/officeart/2005/8/layout/hierarchy2"/>
    <dgm:cxn modelId="{26CF698A-8F17-4889-AA8F-53EC653B2FFC}" type="presOf" srcId="{E96B7955-6509-4BF7-9606-CAD538D645C9}" destId="{24AF6A31-92D9-4247-82C9-473E8817835E}" srcOrd="0" destOrd="0" presId="urn:microsoft.com/office/officeart/2005/8/layout/hierarchy2"/>
    <dgm:cxn modelId="{91F9A489-9C7D-4ECB-BC9E-753357435B53}" type="presOf" srcId="{3346736C-1A20-4B59-ADA9-D7118E1056B7}" destId="{7697ABBD-9332-42CC-A205-DCEE6D60E9AF}" srcOrd="1" destOrd="0" presId="urn:microsoft.com/office/officeart/2005/8/layout/hierarchy2"/>
    <dgm:cxn modelId="{DD965C32-28FA-4C39-93D8-2203089A1F14}" type="presOf" srcId="{775E15E0-D38E-4F4D-9DC1-931172F196DE}" destId="{344EB6DB-B17A-4531-A3F6-CC7B286155D2}" srcOrd="1" destOrd="0" presId="urn:microsoft.com/office/officeart/2005/8/layout/hierarchy2"/>
    <dgm:cxn modelId="{FFDF4117-5B79-4F4E-9BB5-BA580DBE5DA5}" srcId="{02A36B45-1629-437B-918D-7E3E417DB618}" destId="{2E36142C-F895-4476-9144-E757784613BE}" srcOrd="2" destOrd="0" parTransId="{D6AB7435-DDBD-4C77-95BB-53CC6ED4F4FD}" sibTransId="{D3CFE4F4-84A9-41B9-B56A-062E12ED768B}"/>
    <dgm:cxn modelId="{7F55635F-E1CD-432E-B3B7-C0484CE057D4}" srcId="{02A36B45-1629-437B-918D-7E3E417DB618}" destId="{79C24C0B-BBFB-40CD-AD6A-1ED9C51D11B2}" srcOrd="4" destOrd="0" parTransId="{3346736C-1A20-4B59-ADA9-D7118E1056B7}" sibTransId="{3EE85C0D-AD2F-4A72-881B-708D5C7AE437}"/>
    <dgm:cxn modelId="{45475E27-D265-4451-B100-82ABBCBAC8FF}" type="presOf" srcId="{D6AB7435-DDBD-4C77-95BB-53CC6ED4F4FD}" destId="{BF74EF9D-CEF0-47F3-A671-C85D916597AA}" srcOrd="0" destOrd="0" presId="urn:microsoft.com/office/officeart/2005/8/layout/hierarchy2"/>
    <dgm:cxn modelId="{D4FF7EAC-4C1F-42E7-8FC6-9226F6AF2060}" type="presOf" srcId="{BBC721C0-8426-44A2-9213-5A0F6705D415}" destId="{8F80319D-FBD4-413A-A808-FF713713E8EB}" srcOrd="0" destOrd="0" presId="urn:microsoft.com/office/officeart/2005/8/layout/hierarchy2"/>
    <dgm:cxn modelId="{3912E88E-EBDF-4302-83C1-65FBE8161264}" srcId="{02A36B45-1629-437B-918D-7E3E417DB618}" destId="{E96B7955-6509-4BF7-9606-CAD538D645C9}" srcOrd="3" destOrd="0" parTransId="{4C3B6C4C-B805-48D2-905E-37955D5DBFAD}" sibTransId="{0B026567-FB57-46D3-86A9-4DAE594ED094}"/>
    <dgm:cxn modelId="{7B4DECF3-8A94-4722-A2F4-C93A64EC1EBE}" type="presOf" srcId="{EAC398B2-A4FD-437D-85FF-1764130B9889}" destId="{8A9E6140-F977-4DDD-B115-8CD7A26DBDF2}" srcOrd="1" destOrd="0" presId="urn:microsoft.com/office/officeart/2005/8/layout/hierarchy2"/>
    <dgm:cxn modelId="{345170F5-4E87-4238-82AB-E58841746166}" type="presOf" srcId="{76FEB1F2-F0A1-4778-8F1C-55858127D6DE}" destId="{DEAD5EE0-4112-4507-93B3-41D20FCD004B}" srcOrd="0" destOrd="0" presId="urn:microsoft.com/office/officeart/2005/8/layout/hierarchy2"/>
    <dgm:cxn modelId="{B5782F58-47C9-44C7-A85C-28E0FAC2E77C}" type="presOf" srcId="{85007F9D-6CF6-432A-87C8-CDE1247371C4}" destId="{1EF0C094-EBF0-4449-BA04-5E470FD4D5FA}" srcOrd="0" destOrd="0" presId="urn:microsoft.com/office/officeart/2005/8/layout/hierarchy2"/>
    <dgm:cxn modelId="{F45F19E7-BED1-4C3C-A989-DE8206806C83}" type="presOf" srcId="{E5378C91-5AAF-42EA-AD3F-A2EA88B1A88C}" destId="{811DB8F0-A132-4FBB-8996-97539E9DF0B9}" srcOrd="0" destOrd="0" presId="urn:microsoft.com/office/officeart/2005/8/layout/hierarchy2"/>
    <dgm:cxn modelId="{4ADF5A9B-A2A0-46B3-8286-B72101A1149A}" type="presOf" srcId="{02A36B45-1629-437B-918D-7E3E417DB618}" destId="{788ADDD3-E5D9-4BE2-8089-2876FF1FDBF4}" srcOrd="0" destOrd="0" presId="urn:microsoft.com/office/officeart/2005/8/layout/hierarchy2"/>
    <dgm:cxn modelId="{68EBA9BF-49FD-4736-8217-AD8A304AC9EC}" srcId="{2E36142C-F895-4476-9144-E757784613BE}" destId="{BBC721C0-8426-44A2-9213-5A0F6705D415}" srcOrd="0" destOrd="0" parTransId="{BEA9BD8F-CFAA-491E-A1B1-F1DA029BD2BB}" sibTransId="{090DD618-73A1-4AB2-A221-D577E99A2B11}"/>
    <dgm:cxn modelId="{381DB036-6C33-45FE-BC19-5B16DBB81B61}" srcId="{E96B7955-6509-4BF7-9606-CAD538D645C9}" destId="{CF9F3F4A-C100-46AC-A6A5-F7337992AAC3}" srcOrd="0" destOrd="0" parTransId="{775E15E0-D38E-4F4D-9DC1-931172F196DE}" sibTransId="{13E09F48-0F4B-4358-8234-26A06F632F8A}"/>
    <dgm:cxn modelId="{068AD3CE-1940-44EE-9561-5A30F65BA32D}" type="presOf" srcId="{79C24C0B-BBFB-40CD-AD6A-1ED9C51D11B2}" destId="{38A05B6C-431F-447D-B695-E4740DB18246}" srcOrd="0" destOrd="0" presId="urn:microsoft.com/office/officeart/2005/8/layout/hierarchy2"/>
    <dgm:cxn modelId="{51C897DB-FCAE-4164-AD60-989F02A33AE6}" type="presOf" srcId="{CF4C2633-CE0C-4A9F-A8EE-F70986453A5F}" destId="{F7A3287D-4C3B-4685-9490-DF7BB846BC73}" srcOrd="0" destOrd="0" presId="urn:microsoft.com/office/officeart/2005/8/layout/hierarchy2"/>
    <dgm:cxn modelId="{FC6DFD69-2CFC-41EF-B8FE-FE0ADB5333EA}" type="presOf" srcId="{742A0763-9CFE-4FCF-83B5-9713BB074D12}" destId="{3927A70C-ECB8-419E-8428-C560DD300ECD}" srcOrd="0" destOrd="0" presId="urn:microsoft.com/office/officeart/2005/8/layout/hierarchy2"/>
    <dgm:cxn modelId="{925085BE-42FB-41FD-8911-10A6A505CFCF}" type="presOf" srcId="{D6AB7435-DDBD-4C77-95BB-53CC6ED4F4FD}" destId="{A8F36C7E-029F-4EED-A80D-649DD5A4C644}" srcOrd="1" destOrd="0" presId="urn:microsoft.com/office/officeart/2005/8/layout/hierarchy2"/>
    <dgm:cxn modelId="{59F65CD7-EEDB-47BB-A71F-31CF08FD92D1}" srcId="{D530D129-D690-4783-B25D-E1B0C40475BC}" destId="{02A36B45-1629-437B-918D-7E3E417DB618}" srcOrd="0" destOrd="0" parTransId="{934C330D-16D0-4672-BE6A-01DA6FBABD9D}" sibTransId="{B85FE470-191A-4899-8A83-A8E0B223E321}"/>
    <dgm:cxn modelId="{DE42D8F6-E739-44E6-8DD4-599C28EF70E1}" srcId="{02A36B45-1629-437B-918D-7E3E417DB618}" destId="{E5378C91-5AAF-42EA-AD3F-A2EA88B1A88C}" srcOrd="1" destOrd="0" parTransId="{EAC398B2-A4FD-437D-85FF-1764130B9889}" sibTransId="{7B79583A-9630-409F-B8F7-96ECEA2EFB4A}"/>
    <dgm:cxn modelId="{7005C680-663B-46C7-B1ED-4715E7E8792D}" type="presOf" srcId="{BEA9BD8F-CFAA-491E-A1B1-F1DA029BD2BB}" destId="{3E5CED9F-2CB3-439C-BBBE-DCE8CCFC6728}" srcOrd="1" destOrd="0" presId="urn:microsoft.com/office/officeart/2005/8/layout/hierarchy2"/>
    <dgm:cxn modelId="{B98A16BD-2472-451A-8DB6-6DB19DB39E2F}" type="presOf" srcId="{FFED2775-E798-49BA-BC09-8F5B7A06A363}" destId="{0FBB3896-CE41-4168-B679-EBDC41C998B2}" srcOrd="0" destOrd="0" presId="urn:microsoft.com/office/officeart/2005/8/layout/hierarchy2"/>
    <dgm:cxn modelId="{953EE2C8-C02B-44B4-BD67-8A3EFC6241FA}" type="presOf" srcId="{4C3B6C4C-B805-48D2-905E-37955D5DBFAD}" destId="{9940F8D9-FC96-4D86-AC90-31A1642074DD}" srcOrd="1" destOrd="0" presId="urn:microsoft.com/office/officeart/2005/8/layout/hierarchy2"/>
    <dgm:cxn modelId="{D1398958-91D2-4A4D-A7D8-970679F599EB}" type="presParOf" srcId="{8D85EC78-CB52-4D3F-926C-7B8B19793D6A}" destId="{1358827A-DBCA-45C5-9181-53D24B252D5B}" srcOrd="0" destOrd="0" presId="urn:microsoft.com/office/officeart/2005/8/layout/hierarchy2"/>
    <dgm:cxn modelId="{7EB623F3-EA93-404E-81C8-AF106297DCFF}" type="presParOf" srcId="{1358827A-DBCA-45C5-9181-53D24B252D5B}" destId="{788ADDD3-E5D9-4BE2-8089-2876FF1FDBF4}" srcOrd="0" destOrd="0" presId="urn:microsoft.com/office/officeart/2005/8/layout/hierarchy2"/>
    <dgm:cxn modelId="{F93597C8-AD89-4796-9580-31A1BD9DBB4B}" type="presParOf" srcId="{1358827A-DBCA-45C5-9181-53D24B252D5B}" destId="{CBD0D067-C314-4068-B9E0-ECD7BD2D6D71}" srcOrd="1" destOrd="0" presId="urn:microsoft.com/office/officeart/2005/8/layout/hierarchy2"/>
    <dgm:cxn modelId="{66F8B2C0-C12F-4789-A293-EA391489E695}" type="presParOf" srcId="{CBD0D067-C314-4068-B9E0-ECD7BD2D6D71}" destId="{1EF0C094-EBF0-4449-BA04-5E470FD4D5FA}" srcOrd="0" destOrd="0" presId="urn:microsoft.com/office/officeart/2005/8/layout/hierarchy2"/>
    <dgm:cxn modelId="{E863D211-2E0B-4708-83F1-26B07F73BA90}" type="presParOf" srcId="{1EF0C094-EBF0-4449-BA04-5E470FD4D5FA}" destId="{46957D3C-3017-4794-8C2E-1D39712A3B0F}" srcOrd="0" destOrd="0" presId="urn:microsoft.com/office/officeart/2005/8/layout/hierarchy2"/>
    <dgm:cxn modelId="{AA27D62A-CC4A-4703-AF40-AF8C10350726}" type="presParOf" srcId="{CBD0D067-C314-4068-B9E0-ECD7BD2D6D71}" destId="{82C513F2-1DF5-41CA-844C-FA9F57EDD30E}" srcOrd="1" destOrd="0" presId="urn:microsoft.com/office/officeart/2005/8/layout/hierarchy2"/>
    <dgm:cxn modelId="{A30686F0-D783-48F7-A3E2-CEE4FACEB695}" type="presParOf" srcId="{82C513F2-1DF5-41CA-844C-FA9F57EDD30E}" destId="{DFB90BC6-EF1F-4C9B-A145-745C9B570052}" srcOrd="0" destOrd="0" presId="urn:microsoft.com/office/officeart/2005/8/layout/hierarchy2"/>
    <dgm:cxn modelId="{662841B0-290A-41B8-866E-CA4A7D19B94F}" type="presParOf" srcId="{82C513F2-1DF5-41CA-844C-FA9F57EDD30E}" destId="{43A40588-29A6-4E86-AA51-F04E217C74CD}" srcOrd="1" destOrd="0" presId="urn:microsoft.com/office/officeart/2005/8/layout/hierarchy2"/>
    <dgm:cxn modelId="{3621FB12-F2F4-4ED3-A4C1-902E58FF3C6C}" type="presParOf" srcId="{43A40588-29A6-4E86-AA51-F04E217C74CD}" destId="{0FBB3896-CE41-4168-B679-EBDC41C998B2}" srcOrd="0" destOrd="0" presId="urn:microsoft.com/office/officeart/2005/8/layout/hierarchy2"/>
    <dgm:cxn modelId="{B3BA1680-F879-4A94-96CD-CBD484254AA4}" type="presParOf" srcId="{0FBB3896-CE41-4168-B679-EBDC41C998B2}" destId="{72A666F9-AEB7-461B-88C4-1247434CA671}" srcOrd="0" destOrd="0" presId="urn:microsoft.com/office/officeart/2005/8/layout/hierarchy2"/>
    <dgm:cxn modelId="{BBE8F48F-8897-4350-B1D1-2802120D6306}" type="presParOf" srcId="{43A40588-29A6-4E86-AA51-F04E217C74CD}" destId="{661E2120-9829-4AC4-AB46-8163CA029AAE}" srcOrd="1" destOrd="0" presId="urn:microsoft.com/office/officeart/2005/8/layout/hierarchy2"/>
    <dgm:cxn modelId="{2C86C34B-3E30-4D00-A3FD-08A0E604FC17}" type="presParOf" srcId="{661E2120-9829-4AC4-AB46-8163CA029AAE}" destId="{9C9B5504-703E-4EB5-947A-F3D1AC3131C9}" srcOrd="0" destOrd="0" presId="urn:microsoft.com/office/officeart/2005/8/layout/hierarchy2"/>
    <dgm:cxn modelId="{F3AC09C5-BEA2-4FA7-856E-1A73F9D7FDAF}" type="presParOf" srcId="{661E2120-9829-4AC4-AB46-8163CA029AAE}" destId="{CE891CC2-1135-4F54-84F1-65ECEF966D6B}" srcOrd="1" destOrd="0" presId="urn:microsoft.com/office/officeart/2005/8/layout/hierarchy2"/>
    <dgm:cxn modelId="{B3A1419C-1CD2-4187-86EE-53F41BEF8FE1}" type="presParOf" srcId="{CBD0D067-C314-4068-B9E0-ECD7BD2D6D71}" destId="{6B3D04A0-0224-466C-9349-F94D29FA9A76}" srcOrd="2" destOrd="0" presId="urn:microsoft.com/office/officeart/2005/8/layout/hierarchy2"/>
    <dgm:cxn modelId="{32CA3257-E0C9-4A29-B9E6-B464C2BE17D0}" type="presParOf" srcId="{6B3D04A0-0224-466C-9349-F94D29FA9A76}" destId="{8A9E6140-F977-4DDD-B115-8CD7A26DBDF2}" srcOrd="0" destOrd="0" presId="urn:microsoft.com/office/officeart/2005/8/layout/hierarchy2"/>
    <dgm:cxn modelId="{DF8E469B-E774-4011-85A4-350E6C9D03CB}" type="presParOf" srcId="{CBD0D067-C314-4068-B9E0-ECD7BD2D6D71}" destId="{8FEC825B-7DD9-4CCE-9472-8AF5BC1D1BB4}" srcOrd="3" destOrd="0" presId="urn:microsoft.com/office/officeart/2005/8/layout/hierarchy2"/>
    <dgm:cxn modelId="{E0F915C4-C69E-4795-BCB2-2C41C469CBA1}" type="presParOf" srcId="{8FEC825B-7DD9-4CCE-9472-8AF5BC1D1BB4}" destId="{811DB8F0-A132-4FBB-8996-97539E9DF0B9}" srcOrd="0" destOrd="0" presId="urn:microsoft.com/office/officeart/2005/8/layout/hierarchy2"/>
    <dgm:cxn modelId="{00665378-2EF5-40BA-9A5C-DF95D6D25DA2}" type="presParOf" srcId="{8FEC825B-7DD9-4CCE-9472-8AF5BC1D1BB4}" destId="{D4F84B76-01C7-455A-86F3-2EA3B53ACA38}" srcOrd="1" destOrd="0" presId="urn:microsoft.com/office/officeart/2005/8/layout/hierarchy2"/>
    <dgm:cxn modelId="{31966E2E-A9AB-41EB-92A2-C6133C4E37FA}" type="presParOf" srcId="{D4F84B76-01C7-455A-86F3-2EA3B53ACA38}" destId="{F7A3287D-4C3B-4685-9490-DF7BB846BC73}" srcOrd="0" destOrd="0" presId="urn:microsoft.com/office/officeart/2005/8/layout/hierarchy2"/>
    <dgm:cxn modelId="{47169E31-E807-447B-B340-64FC0D30FC71}" type="presParOf" srcId="{F7A3287D-4C3B-4685-9490-DF7BB846BC73}" destId="{38EAF260-71BA-41F7-ABC5-B18FDC0319A1}" srcOrd="0" destOrd="0" presId="urn:microsoft.com/office/officeart/2005/8/layout/hierarchy2"/>
    <dgm:cxn modelId="{C8ABD388-41CA-4424-B32D-AF0EA12C3A36}" type="presParOf" srcId="{D4F84B76-01C7-455A-86F3-2EA3B53ACA38}" destId="{3CDB5903-CF06-4F1B-9538-6C95AA8E67E1}" srcOrd="1" destOrd="0" presId="urn:microsoft.com/office/officeart/2005/8/layout/hierarchy2"/>
    <dgm:cxn modelId="{EE20003E-077A-4564-885A-7331720A115D}" type="presParOf" srcId="{3CDB5903-CF06-4F1B-9538-6C95AA8E67E1}" destId="{1556551E-2926-4628-AE11-F0E5599742B8}" srcOrd="0" destOrd="0" presId="urn:microsoft.com/office/officeart/2005/8/layout/hierarchy2"/>
    <dgm:cxn modelId="{0485687B-01FB-4C7D-96B3-42D0E24B5831}" type="presParOf" srcId="{3CDB5903-CF06-4F1B-9538-6C95AA8E67E1}" destId="{DAEBD0F9-7227-457A-9A84-D6C9F3B88670}" srcOrd="1" destOrd="0" presId="urn:microsoft.com/office/officeart/2005/8/layout/hierarchy2"/>
    <dgm:cxn modelId="{F41EEB1C-6C20-4B5B-86A5-C667628B5BCE}" type="presParOf" srcId="{CBD0D067-C314-4068-B9E0-ECD7BD2D6D71}" destId="{BF74EF9D-CEF0-47F3-A671-C85D916597AA}" srcOrd="4" destOrd="0" presId="urn:microsoft.com/office/officeart/2005/8/layout/hierarchy2"/>
    <dgm:cxn modelId="{56E0A8AD-C718-44DB-8250-E13E3E41B18A}" type="presParOf" srcId="{BF74EF9D-CEF0-47F3-A671-C85D916597AA}" destId="{A8F36C7E-029F-4EED-A80D-649DD5A4C644}" srcOrd="0" destOrd="0" presId="urn:microsoft.com/office/officeart/2005/8/layout/hierarchy2"/>
    <dgm:cxn modelId="{AB2B6524-4AF7-414A-9C52-4F575C482FEF}" type="presParOf" srcId="{CBD0D067-C314-4068-B9E0-ECD7BD2D6D71}" destId="{1BC5709B-531E-461C-AA92-D0DCAB4062E4}" srcOrd="5" destOrd="0" presId="urn:microsoft.com/office/officeart/2005/8/layout/hierarchy2"/>
    <dgm:cxn modelId="{27769633-7F03-4D0D-B5C1-9F36DF2AE108}" type="presParOf" srcId="{1BC5709B-531E-461C-AA92-D0DCAB4062E4}" destId="{4EDE2CC6-B545-489D-95A7-7654998FD0EE}" srcOrd="0" destOrd="0" presId="urn:microsoft.com/office/officeart/2005/8/layout/hierarchy2"/>
    <dgm:cxn modelId="{1183B573-68BF-46D4-8DA4-B17F4A0B3AA4}" type="presParOf" srcId="{1BC5709B-531E-461C-AA92-D0DCAB4062E4}" destId="{57AAAE5B-A679-44B0-93BE-E2F13C29A427}" srcOrd="1" destOrd="0" presId="urn:microsoft.com/office/officeart/2005/8/layout/hierarchy2"/>
    <dgm:cxn modelId="{A29B596E-0A80-43BF-92E0-08F5279B6FFB}" type="presParOf" srcId="{57AAAE5B-A679-44B0-93BE-E2F13C29A427}" destId="{63E790BF-88CE-46F1-A18B-669E2A8E5D43}" srcOrd="0" destOrd="0" presId="urn:microsoft.com/office/officeart/2005/8/layout/hierarchy2"/>
    <dgm:cxn modelId="{EB5E645E-F526-438E-A29B-0AF9C6977F84}" type="presParOf" srcId="{63E790BF-88CE-46F1-A18B-669E2A8E5D43}" destId="{3E5CED9F-2CB3-439C-BBBE-DCE8CCFC6728}" srcOrd="0" destOrd="0" presId="urn:microsoft.com/office/officeart/2005/8/layout/hierarchy2"/>
    <dgm:cxn modelId="{B634A003-F72A-49F2-8361-B0DC7AA0D32B}" type="presParOf" srcId="{57AAAE5B-A679-44B0-93BE-E2F13C29A427}" destId="{3B959C01-7076-4DD8-9770-A855CDB2FB04}" srcOrd="1" destOrd="0" presId="urn:microsoft.com/office/officeart/2005/8/layout/hierarchy2"/>
    <dgm:cxn modelId="{261D4747-3CCE-4487-95F0-F3E0D93B8F00}" type="presParOf" srcId="{3B959C01-7076-4DD8-9770-A855CDB2FB04}" destId="{8F80319D-FBD4-413A-A808-FF713713E8EB}" srcOrd="0" destOrd="0" presId="urn:microsoft.com/office/officeart/2005/8/layout/hierarchy2"/>
    <dgm:cxn modelId="{7F685DEF-2514-42A1-AEE7-2CEDF0C8FC36}" type="presParOf" srcId="{3B959C01-7076-4DD8-9770-A855CDB2FB04}" destId="{C917B5A9-3F12-40AB-9BC3-29E67CD7B63A}" srcOrd="1" destOrd="0" presId="urn:microsoft.com/office/officeart/2005/8/layout/hierarchy2"/>
    <dgm:cxn modelId="{87F69B7F-8AD6-4D95-BD9A-EE2544F34C30}" type="presParOf" srcId="{CBD0D067-C314-4068-B9E0-ECD7BD2D6D71}" destId="{08CF81CC-2CEF-4EF0-B5E5-8B62ADF71C70}" srcOrd="6" destOrd="0" presId="urn:microsoft.com/office/officeart/2005/8/layout/hierarchy2"/>
    <dgm:cxn modelId="{28531D31-0504-40D9-B64E-48598FC47DEE}" type="presParOf" srcId="{08CF81CC-2CEF-4EF0-B5E5-8B62ADF71C70}" destId="{9940F8D9-FC96-4D86-AC90-31A1642074DD}" srcOrd="0" destOrd="0" presId="urn:microsoft.com/office/officeart/2005/8/layout/hierarchy2"/>
    <dgm:cxn modelId="{BDD4CB6F-8509-41B9-9AD6-E92F23BE0801}" type="presParOf" srcId="{CBD0D067-C314-4068-B9E0-ECD7BD2D6D71}" destId="{2961A7B8-A02C-4F69-80DC-37789DF59A19}" srcOrd="7" destOrd="0" presId="urn:microsoft.com/office/officeart/2005/8/layout/hierarchy2"/>
    <dgm:cxn modelId="{EB4A1AD5-E9A9-47D8-A5E0-40F1A6095BAA}" type="presParOf" srcId="{2961A7B8-A02C-4F69-80DC-37789DF59A19}" destId="{24AF6A31-92D9-4247-82C9-473E8817835E}" srcOrd="0" destOrd="0" presId="urn:microsoft.com/office/officeart/2005/8/layout/hierarchy2"/>
    <dgm:cxn modelId="{FFD2D30B-952D-4CC9-BD1E-CD84453338A6}" type="presParOf" srcId="{2961A7B8-A02C-4F69-80DC-37789DF59A19}" destId="{2B660B03-6E38-4486-B5C7-2274B8666723}" srcOrd="1" destOrd="0" presId="urn:microsoft.com/office/officeart/2005/8/layout/hierarchy2"/>
    <dgm:cxn modelId="{610A2212-B235-485D-80E9-80736B2B53AB}" type="presParOf" srcId="{2B660B03-6E38-4486-B5C7-2274B8666723}" destId="{2FA0351A-CAF5-4562-9656-39EAE7A1FA1C}" srcOrd="0" destOrd="0" presId="urn:microsoft.com/office/officeart/2005/8/layout/hierarchy2"/>
    <dgm:cxn modelId="{476DC58E-09CE-4A6F-8BF9-3B469C4DD792}" type="presParOf" srcId="{2FA0351A-CAF5-4562-9656-39EAE7A1FA1C}" destId="{344EB6DB-B17A-4531-A3F6-CC7B286155D2}" srcOrd="0" destOrd="0" presId="urn:microsoft.com/office/officeart/2005/8/layout/hierarchy2"/>
    <dgm:cxn modelId="{13D6DC6D-1A8C-47A1-A0A2-0B5882BE4017}" type="presParOf" srcId="{2B660B03-6E38-4486-B5C7-2274B8666723}" destId="{CF52F78B-C204-44C3-8D3E-F2889A434C41}" srcOrd="1" destOrd="0" presId="urn:microsoft.com/office/officeart/2005/8/layout/hierarchy2"/>
    <dgm:cxn modelId="{32CBD801-C5E9-47F7-858E-606D1AD64EC2}" type="presParOf" srcId="{CF52F78B-C204-44C3-8D3E-F2889A434C41}" destId="{013235A9-F3F3-480C-BC85-18AA782F191B}" srcOrd="0" destOrd="0" presId="urn:microsoft.com/office/officeart/2005/8/layout/hierarchy2"/>
    <dgm:cxn modelId="{DC311D72-BBA8-45BA-A2CF-DB1D1F563141}" type="presParOf" srcId="{CF52F78B-C204-44C3-8D3E-F2889A434C41}" destId="{D9B7B62D-8C29-48A3-878C-74D41DD0C943}" srcOrd="1" destOrd="0" presId="urn:microsoft.com/office/officeart/2005/8/layout/hierarchy2"/>
    <dgm:cxn modelId="{531A2089-8596-44E6-9828-374426FEBA38}" type="presParOf" srcId="{CBD0D067-C314-4068-B9E0-ECD7BD2D6D71}" destId="{BCF91554-1834-42B0-816A-BBB704412F3D}" srcOrd="8" destOrd="0" presId="urn:microsoft.com/office/officeart/2005/8/layout/hierarchy2"/>
    <dgm:cxn modelId="{3C0CC7AF-1974-4954-9F6F-AE5629F7A2F3}" type="presParOf" srcId="{BCF91554-1834-42B0-816A-BBB704412F3D}" destId="{7697ABBD-9332-42CC-A205-DCEE6D60E9AF}" srcOrd="0" destOrd="0" presId="urn:microsoft.com/office/officeart/2005/8/layout/hierarchy2"/>
    <dgm:cxn modelId="{AEE901FC-1DC8-4985-A99C-A6B3868F24ED}" type="presParOf" srcId="{CBD0D067-C314-4068-B9E0-ECD7BD2D6D71}" destId="{B92086AE-FCE9-4FCB-8114-9AC18E7BCC02}" srcOrd="9" destOrd="0" presId="urn:microsoft.com/office/officeart/2005/8/layout/hierarchy2"/>
    <dgm:cxn modelId="{B07D9F7E-803A-403C-B220-42249C34780E}" type="presParOf" srcId="{B92086AE-FCE9-4FCB-8114-9AC18E7BCC02}" destId="{38A05B6C-431F-447D-B695-E4740DB18246}" srcOrd="0" destOrd="0" presId="urn:microsoft.com/office/officeart/2005/8/layout/hierarchy2"/>
    <dgm:cxn modelId="{156EE5E6-2AC9-4C31-A073-D7313D0BFC1B}" type="presParOf" srcId="{B92086AE-FCE9-4FCB-8114-9AC18E7BCC02}" destId="{3EEF9B67-7C3F-4F01-8CA4-EE4B50F6DE56}" srcOrd="1" destOrd="0" presId="urn:microsoft.com/office/officeart/2005/8/layout/hierarchy2"/>
    <dgm:cxn modelId="{535E6A45-3204-4792-9641-F42257F1699A}" type="presParOf" srcId="{3EEF9B67-7C3F-4F01-8CA4-EE4B50F6DE56}" destId="{DEAD5EE0-4112-4507-93B3-41D20FCD004B}" srcOrd="0" destOrd="0" presId="urn:microsoft.com/office/officeart/2005/8/layout/hierarchy2"/>
    <dgm:cxn modelId="{6D87C716-4FE6-476E-98B9-053DF20187F2}" type="presParOf" srcId="{DEAD5EE0-4112-4507-93B3-41D20FCD004B}" destId="{2C897A45-E81D-43F3-B15B-EAEA178636D3}" srcOrd="0" destOrd="0" presId="urn:microsoft.com/office/officeart/2005/8/layout/hierarchy2"/>
    <dgm:cxn modelId="{C85F2381-01D9-4943-86E4-B89DD77CFB6C}" type="presParOf" srcId="{3EEF9B67-7C3F-4F01-8CA4-EE4B50F6DE56}" destId="{5A7C6604-5154-48FA-B2C7-6BE0C5BBA90A}" srcOrd="1" destOrd="0" presId="urn:microsoft.com/office/officeart/2005/8/layout/hierarchy2"/>
    <dgm:cxn modelId="{F7C97656-75D6-49CB-A973-4C083E87AAAF}" type="presParOf" srcId="{5A7C6604-5154-48FA-B2C7-6BE0C5BBA90A}" destId="{3927A70C-ECB8-419E-8428-C560DD300ECD}" srcOrd="0" destOrd="0" presId="urn:microsoft.com/office/officeart/2005/8/layout/hierarchy2"/>
    <dgm:cxn modelId="{1D26BEEA-6ED6-4E68-B56D-95710737F4DE}" type="presParOf" srcId="{5A7C6604-5154-48FA-B2C7-6BE0C5BBA90A}" destId="{7BBE1693-A287-467D-ADB5-C5421E4814B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CA28BD-4F70-4311-BA21-ECA7917F019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11A0166D-5CB8-44A2-B26E-06134EC8D681}">
      <dgm:prSet phldrT="[Metin]"/>
      <dgm:spPr/>
      <dgm:t>
        <a:bodyPr/>
        <a:lstStyle/>
        <a:p>
          <a:r>
            <a:rPr lang="tr-TR" dirty="0" smtClean="0"/>
            <a:t>Lisans programlarını tercih ederken</a:t>
          </a:r>
          <a:endParaRPr lang="tr-TR" dirty="0"/>
        </a:p>
      </dgm:t>
    </dgm:pt>
    <dgm:pt modelId="{15B80D2C-874B-4336-85C7-061A45B22372}" type="parTrans" cxnId="{39E5FC7A-483B-4676-8B22-A969664B1247}">
      <dgm:prSet/>
      <dgm:spPr/>
      <dgm:t>
        <a:bodyPr/>
        <a:lstStyle/>
        <a:p>
          <a:endParaRPr lang="tr-TR"/>
        </a:p>
      </dgm:t>
    </dgm:pt>
    <dgm:pt modelId="{25988763-5D3C-4F03-935F-F3E4E6583667}" type="sibTrans" cxnId="{39E5FC7A-483B-4676-8B22-A969664B1247}">
      <dgm:prSet/>
      <dgm:spPr/>
      <dgm:t>
        <a:bodyPr/>
        <a:lstStyle/>
        <a:p>
          <a:endParaRPr lang="tr-TR"/>
        </a:p>
      </dgm:t>
    </dgm:pt>
    <dgm:pt modelId="{B7124808-7FF4-4209-87D5-D06D9218607F}">
      <dgm:prSet phldrT="[Metin]"/>
      <dgm:spPr/>
      <dgm:t>
        <a:bodyPr/>
        <a:lstStyle/>
        <a:p>
          <a:r>
            <a:rPr lang="tr-TR" dirty="0" smtClean="0"/>
            <a:t>Açık öğretim lisans tercihlerinde</a:t>
          </a:r>
          <a:endParaRPr lang="tr-TR" dirty="0"/>
        </a:p>
      </dgm:t>
    </dgm:pt>
    <dgm:pt modelId="{42BF792F-D6FD-45BC-A488-3EB261E83AFC}" type="parTrans" cxnId="{63BB958C-AFF9-488D-BC40-862E2B3ADD5D}">
      <dgm:prSet/>
      <dgm:spPr/>
      <dgm:t>
        <a:bodyPr/>
        <a:lstStyle/>
        <a:p>
          <a:endParaRPr lang="tr-TR"/>
        </a:p>
      </dgm:t>
    </dgm:pt>
    <dgm:pt modelId="{5708D640-83CC-4A23-B288-E4461771D178}" type="sibTrans" cxnId="{63BB958C-AFF9-488D-BC40-862E2B3ADD5D}">
      <dgm:prSet/>
      <dgm:spPr/>
      <dgm:t>
        <a:bodyPr/>
        <a:lstStyle/>
        <a:p>
          <a:endParaRPr lang="tr-TR"/>
        </a:p>
      </dgm:t>
    </dgm:pt>
    <dgm:pt modelId="{3189DD68-77AD-4CB4-B5BC-6628C6CC650A}">
      <dgm:prSet phldrT="[Metin]" custT="1"/>
      <dgm:spPr/>
      <dgm:t>
        <a:bodyPr anchor="ctr"/>
        <a:lstStyle/>
        <a:p>
          <a:r>
            <a:rPr lang="tr-TR" sz="1800" dirty="0" smtClean="0"/>
            <a:t>En az 180 puan</a:t>
          </a:r>
          <a:endParaRPr lang="tr-TR" sz="1800" dirty="0"/>
        </a:p>
      </dgm:t>
    </dgm:pt>
    <dgm:pt modelId="{BFF87C4B-29CA-4D1C-95ED-6EF763AD30B9}" type="parTrans" cxnId="{D9DAC902-E3EF-4600-8E92-D101C255C9C3}">
      <dgm:prSet/>
      <dgm:spPr/>
      <dgm:t>
        <a:bodyPr/>
        <a:lstStyle/>
        <a:p>
          <a:endParaRPr lang="tr-TR"/>
        </a:p>
      </dgm:t>
    </dgm:pt>
    <dgm:pt modelId="{B51E7E10-5FF0-4D5B-9C8F-7CD4E332A8C1}" type="sibTrans" cxnId="{D9DAC902-E3EF-4600-8E92-D101C255C9C3}">
      <dgm:prSet/>
      <dgm:spPr/>
      <dgm:t>
        <a:bodyPr/>
        <a:lstStyle/>
        <a:p>
          <a:endParaRPr lang="tr-TR"/>
        </a:p>
      </dgm:t>
    </dgm:pt>
    <dgm:pt modelId="{1AC726CB-D19D-464B-809F-2C2C4083C80B}">
      <dgm:prSet custT="1"/>
      <dgm:spPr/>
      <dgm:t>
        <a:bodyPr anchor="ctr"/>
        <a:lstStyle/>
        <a:p>
          <a:r>
            <a:rPr lang="tr-TR" sz="1800" dirty="0" smtClean="0"/>
            <a:t>En az 180 puan</a:t>
          </a:r>
          <a:endParaRPr lang="tr-TR" sz="1800" dirty="0"/>
        </a:p>
      </dgm:t>
    </dgm:pt>
    <dgm:pt modelId="{24FA3D02-EF53-4F24-9116-55BC26D23A40}" type="parTrans" cxnId="{67A4B1C5-0021-413C-BE46-9199D2AD2490}">
      <dgm:prSet/>
      <dgm:spPr/>
      <dgm:t>
        <a:bodyPr/>
        <a:lstStyle/>
        <a:p>
          <a:endParaRPr lang="tr-TR"/>
        </a:p>
      </dgm:t>
    </dgm:pt>
    <dgm:pt modelId="{373359E3-FE9E-4E74-86D7-385CAB221965}" type="sibTrans" cxnId="{67A4B1C5-0021-413C-BE46-9199D2AD2490}">
      <dgm:prSet/>
      <dgm:spPr/>
      <dgm:t>
        <a:bodyPr/>
        <a:lstStyle/>
        <a:p>
          <a:endParaRPr lang="tr-TR"/>
        </a:p>
      </dgm:t>
    </dgm:pt>
    <dgm:pt modelId="{BB542B37-E34F-464D-9312-0667FC079B15}" type="pres">
      <dgm:prSet presAssocID="{97CA28BD-4F70-4311-BA21-ECA7917F0199}" presName="Name0" presStyleCnt="0">
        <dgm:presLayoutVars>
          <dgm:dir/>
          <dgm:animLvl val="lvl"/>
          <dgm:resizeHandles/>
        </dgm:presLayoutVars>
      </dgm:prSet>
      <dgm:spPr/>
      <dgm:t>
        <a:bodyPr/>
        <a:lstStyle/>
        <a:p>
          <a:endParaRPr lang="tr-TR"/>
        </a:p>
      </dgm:t>
    </dgm:pt>
    <dgm:pt modelId="{31984A60-880B-4104-9167-20E38355F3F6}" type="pres">
      <dgm:prSet presAssocID="{11A0166D-5CB8-44A2-B26E-06134EC8D681}" presName="linNode" presStyleCnt="0"/>
      <dgm:spPr/>
    </dgm:pt>
    <dgm:pt modelId="{3408FF60-BC54-4063-B627-52561477ED2B}" type="pres">
      <dgm:prSet presAssocID="{11A0166D-5CB8-44A2-B26E-06134EC8D681}" presName="parentShp" presStyleLbl="node1" presStyleIdx="0" presStyleCnt="2">
        <dgm:presLayoutVars>
          <dgm:bulletEnabled val="1"/>
        </dgm:presLayoutVars>
      </dgm:prSet>
      <dgm:spPr/>
      <dgm:t>
        <a:bodyPr/>
        <a:lstStyle/>
        <a:p>
          <a:endParaRPr lang="tr-TR"/>
        </a:p>
      </dgm:t>
    </dgm:pt>
    <dgm:pt modelId="{09A46417-442A-4096-8416-5C6F49A87DB4}" type="pres">
      <dgm:prSet presAssocID="{11A0166D-5CB8-44A2-B26E-06134EC8D681}" presName="childShp" presStyleLbl="bgAccFollowNode1" presStyleIdx="0" presStyleCnt="2">
        <dgm:presLayoutVars>
          <dgm:bulletEnabled val="1"/>
        </dgm:presLayoutVars>
      </dgm:prSet>
      <dgm:spPr/>
      <dgm:t>
        <a:bodyPr/>
        <a:lstStyle/>
        <a:p>
          <a:endParaRPr lang="tr-TR"/>
        </a:p>
      </dgm:t>
    </dgm:pt>
    <dgm:pt modelId="{151DF302-C8BD-4F32-8964-1F6450B7F212}" type="pres">
      <dgm:prSet presAssocID="{25988763-5D3C-4F03-935F-F3E4E6583667}" presName="spacing" presStyleCnt="0"/>
      <dgm:spPr/>
    </dgm:pt>
    <dgm:pt modelId="{BD00B69E-2E64-4BE0-B77C-1DBE513FD149}" type="pres">
      <dgm:prSet presAssocID="{B7124808-7FF4-4209-87D5-D06D9218607F}" presName="linNode" presStyleCnt="0"/>
      <dgm:spPr/>
    </dgm:pt>
    <dgm:pt modelId="{553C7844-30B8-4E7A-9F8F-ED3ECB393D3D}" type="pres">
      <dgm:prSet presAssocID="{B7124808-7FF4-4209-87D5-D06D9218607F}" presName="parentShp" presStyleLbl="node1" presStyleIdx="1" presStyleCnt="2">
        <dgm:presLayoutVars>
          <dgm:bulletEnabled val="1"/>
        </dgm:presLayoutVars>
      </dgm:prSet>
      <dgm:spPr/>
      <dgm:t>
        <a:bodyPr/>
        <a:lstStyle/>
        <a:p>
          <a:endParaRPr lang="tr-TR"/>
        </a:p>
      </dgm:t>
    </dgm:pt>
    <dgm:pt modelId="{4A162072-0352-4CCD-A51C-FE6254B10B02}" type="pres">
      <dgm:prSet presAssocID="{B7124808-7FF4-4209-87D5-D06D9218607F}" presName="childShp" presStyleLbl="bgAccFollowNode1" presStyleIdx="1" presStyleCnt="2">
        <dgm:presLayoutVars>
          <dgm:bulletEnabled val="1"/>
        </dgm:presLayoutVars>
      </dgm:prSet>
      <dgm:spPr/>
      <dgm:t>
        <a:bodyPr/>
        <a:lstStyle/>
        <a:p>
          <a:endParaRPr lang="tr-TR"/>
        </a:p>
      </dgm:t>
    </dgm:pt>
  </dgm:ptLst>
  <dgm:cxnLst>
    <dgm:cxn modelId="{22510AEB-4B1E-4D5C-A478-9C38319A9AEE}" type="presOf" srcId="{97CA28BD-4F70-4311-BA21-ECA7917F0199}" destId="{BB542B37-E34F-464D-9312-0667FC079B15}" srcOrd="0" destOrd="0" presId="urn:microsoft.com/office/officeart/2005/8/layout/vList6"/>
    <dgm:cxn modelId="{7D46D322-442A-4AA3-BC3F-1B31452832D2}" type="presOf" srcId="{3189DD68-77AD-4CB4-B5BC-6628C6CC650A}" destId="{4A162072-0352-4CCD-A51C-FE6254B10B02}" srcOrd="0" destOrd="0" presId="urn:microsoft.com/office/officeart/2005/8/layout/vList6"/>
    <dgm:cxn modelId="{D474168D-E5E4-478D-A2D9-63B9E1D85747}" type="presOf" srcId="{B7124808-7FF4-4209-87D5-D06D9218607F}" destId="{553C7844-30B8-4E7A-9F8F-ED3ECB393D3D}" srcOrd="0" destOrd="0" presId="urn:microsoft.com/office/officeart/2005/8/layout/vList6"/>
    <dgm:cxn modelId="{1A05A0FC-81BB-44A3-9439-6C24E422C58C}" type="presOf" srcId="{1AC726CB-D19D-464B-809F-2C2C4083C80B}" destId="{09A46417-442A-4096-8416-5C6F49A87DB4}" srcOrd="0" destOrd="0" presId="urn:microsoft.com/office/officeart/2005/8/layout/vList6"/>
    <dgm:cxn modelId="{D9DAC902-E3EF-4600-8E92-D101C255C9C3}" srcId="{B7124808-7FF4-4209-87D5-D06D9218607F}" destId="{3189DD68-77AD-4CB4-B5BC-6628C6CC650A}" srcOrd="0" destOrd="0" parTransId="{BFF87C4B-29CA-4D1C-95ED-6EF763AD30B9}" sibTransId="{B51E7E10-5FF0-4D5B-9C8F-7CD4E332A8C1}"/>
    <dgm:cxn modelId="{39E5FC7A-483B-4676-8B22-A969664B1247}" srcId="{97CA28BD-4F70-4311-BA21-ECA7917F0199}" destId="{11A0166D-5CB8-44A2-B26E-06134EC8D681}" srcOrd="0" destOrd="0" parTransId="{15B80D2C-874B-4336-85C7-061A45B22372}" sibTransId="{25988763-5D3C-4F03-935F-F3E4E6583667}"/>
    <dgm:cxn modelId="{67A4B1C5-0021-413C-BE46-9199D2AD2490}" srcId="{11A0166D-5CB8-44A2-B26E-06134EC8D681}" destId="{1AC726CB-D19D-464B-809F-2C2C4083C80B}" srcOrd="0" destOrd="0" parTransId="{24FA3D02-EF53-4F24-9116-55BC26D23A40}" sibTransId="{373359E3-FE9E-4E74-86D7-385CAB221965}"/>
    <dgm:cxn modelId="{A14A19F4-A12D-413D-AFD2-05F64687DE0D}" type="presOf" srcId="{11A0166D-5CB8-44A2-B26E-06134EC8D681}" destId="{3408FF60-BC54-4063-B627-52561477ED2B}" srcOrd="0" destOrd="0" presId="urn:microsoft.com/office/officeart/2005/8/layout/vList6"/>
    <dgm:cxn modelId="{63BB958C-AFF9-488D-BC40-862E2B3ADD5D}" srcId="{97CA28BD-4F70-4311-BA21-ECA7917F0199}" destId="{B7124808-7FF4-4209-87D5-D06D9218607F}" srcOrd="1" destOrd="0" parTransId="{42BF792F-D6FD-45BC-A488-3EB261E83AFC}" sibTransId="{5708D640-83CC-4A23-B288-E4461771D178}"/>
    <dgm:cxn modelId="{0C8DFEC4-D034-42EA-BA6E-7DE64CDC52FA}" type="presParOf" srcId="{BB542B37-E34F-464D-9312-0667FC079B15}" destId="{31984A60-880B-4104-9167-20E38355F3F6}" srcOrd="0" destOrd="0" presId="urn:microsoft.com/office/officeart/2005/8/layout/vList6"/>
    <dgm:cxn modelId="{84D736FA-3F86-4AD7-8ABF-B45D4A17DF91}" type="presParOf" srcId="{31984A60-880B-4104-9167-20E38355F3F6}" destId="{3408FF60-BC54-4063-B627-52561477ED2B}" srcOrd="0" destOrd="0" presId="urn:microsoft.com/office/officeart/2005/8/layout/vList6"/>
    <dgm:cxn modelId="{031AAE7E-9726-4FAE-B910-241708C3136B}" type="presParOf" srcId="{31984A60-880B-4104-9167-20E38355F3F6}" destId="{09A46417-442A-4096-8416-5C6F49A87DB4}" srcOrd="1" destOrd="0" presId="urn:microsoft.com/office/officeart/2005/8/layout/vList6"/>
    <dgm:cxn modelId="{85D3D553-D3C8-494F-985F-F63517E25E21}" type="presParOf" srcId="{BB542B37-E34F-464D-9312-0667FC079B15}" destId="{151DF302-C8BD-4F32-8964-1F6450B7F212}" srcOrd="1" destOrd="0" presId="urn:microsoft.com/office/officeart/2005/8/layout/vList6"/>
    <dgm:cxn modelId="{597CF081-D6CA-4DE9-ABC6-21D7A02A6239}" type="presParOf" srcId="{BB542B37-E34F-464D-9312-0667FC079B15}" destId="{BD00B69E-2E64-4BE0-B77C-1DBE513FD149}" srcOrd="2" destOrd="0" presId="urn:microsoft.com/office/officeart/2005/8/layout/vList6"/>
    <dgm:cxn modelId="{48D54887-9777-487A-8289-2D0024E4B070}" type="presParOf" srcId="{BD00B69E-2E64-4BE0-B77C-1DBE513FD149}" destId="{553C7844-30B8-4E7A-9F8F-ED3ECB393D3D}" srcOrd="0" destOrd="0" presId="urn:microsoft.com/office/officeart/2005/8/layout/vList6"/>
    <dgm:cxn modelId="{EDBE9759-4510-48A8-98C1-06A905DB7FB2}" type="presParOf" srcId="{BD00B69E-2E64-4BE0-B77C-1DBE513FD149}" destId="{4A162072-0352-4CCD-A51C-FE6254B10B02}"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AEEACD-57EA-4075-9D5E-CC69E3366991}" type="doc">
      <dgm:prSet loTypeId="urn:microsoft.com/office/officeart/2005/8/layout/equation1" loCatId="process" qsTypeId="urn:microsoft.com/office/officeart/2005/8/quickstyle/simple1" qsCatId="simple" csTypeId="urn:microsoft.com/office/officeart/2005/8/colors/accent1_2" csCatId="accent1" phldr="1"/>
      <dgm:spPr/>
    </dgm:pt>
    <dgm:pt modelId="{0A5F9E09-253F-4E26-98D8-1548AF195ED4}">
      <dgm:prSet phldrT="[Metin]" custT="1"/>
      <dgm:spPr/>
      <dgm:t>
        <a:bodyPr/>
        <a:lstStyle/>
        <a:p>
          <a:r>
            <a:rPr lang="tr-TR" sz="1800" dirty="0" smtClean="0"/>
            <a:t>ÖSYM’nin verdiği başlangıç puanı</a:t>
          </a:r>
          <a:endParaRPr lang="tr-TR" sz="1800" dirty="0"/>
        </a:p>
      </dgm:t>
    </dgm:pt>
    <dgm:pt modelId="{F3383D85-1562-4C16-94C0-2912760C40BD}" type="parTrans" cxnId="{AF58B664-1BE8-4B27-92B3-A5B08B96E25A}">
      <dgm:prSet/>
      <dgm:spPr/>
      <dgm:t>
        <a:bodyPr/>
        <a:lstStyle/>
        <a:p>
          <a:endParaRPr lang="tr-TR" sz="1800"/>
        </a:p>
      </dgm:t>
    </dgm:pt>
    <dgm:pt modelId="{5196BDC5-1E64-4584-9327-57873313E486}" type="sibTrans" cxnId="{AF58B664-1BE8-4B27-92B3-A5B08B96E25A}">
      <dgm:prSet custT="1"/>
      <dgm:spPr/>
      <dgm:t>
        <a:bodyPr/>
        <a:lstStyle/>
        <a:p>
          <a:endParaRPr lang="tr-TR" sz="1800"/>
        </a:p>
      </dgm:t>
    </dgm:pt>
    <dgm:pt modelId="{D69026A7-9F92-408B-8F8A-495F5023E71E}">
      <dgm:prSet phldrT="[Metin]" custT="1"/>
      <dgm:spPr/>
      <dgm:t>
        <a:bodyPr/>
        <a:lstStyle/>
        <a:p>
          <a:r>
            <a:rPr lang="tr-TR" sz="1800" dirty="0" smtClean="0"/>
            <a:t>Yerleştirme Puanı</a:t>
          </a:r>
          <a:endParaRPr lang="tr-TR" sz="1800" dirty="0"/>
        </a:p>
      </dgm:t>
    </dgm:pt>
    <dgm:pt modelId="{42E773C1-771C-4933-9F4B-C600E909CB98}" type="parTrans" cxnId="{5648DC62-D1A4-4DC4-8506-5B25C787FE2E}">
      <dgm:prSet/>
      <dgm:spPr/>
      <dgm:t>
        <a:bodyPr/>
        <a:lstStyle/>
        <a:p>
          <a:endParaRPr lang="tr-TR" sz="1800"/>
        </a:p>
      </dgm:t>
    </dgm:pt>
    <dgm:pt modelId="{25ED1C2E-48D9-4750-89B4-BB3124C6E4E2}" type="sibTrans" cxnId="{5648DC62-D1A4-4DC4-8506-5B25C787FE2E}">
      <dgm:prSet/>
      <dgm:spPr/>
      <dgm:t>
        <a:bodyPr/>
        <a:lstStyle/>
        <a:p>
          <a:endParaRPr lang="tr-TR" sz="1800"/>
        </a:p>
      </dgm:t>
    </dgm:pt>
    <dgm:pt modelId="{C80BA742-C790-421C-ACE6-AA65D7DC9963}">
      <dgm:prSet phldrT="[Metin]" custT="1"/>
      <dgm:spPr/>
      <dgm:t>
        <a:bodyPr/>
        <a:lstStyle/>
        <a:p>
          <a:r>
            <a:rPr lang="tr-TR" sz="1800" dirty="0" smtClean="0"/>
            <a:t> %40 TYT</a:t>
          </a:r>
          <a:endParaRPr lang="tr-TR" sz="1800" dirty="0"/>
        </a:p>
      </dgm:t>
    </dgm:pt>
    <dgm:pt modelId="{CE991583-DE7C-4F67-AFBB-9714A67F989D}" type="sibTrans" cxnId="{30FD2464-8B78-41F7-96DC-8989D31178E4}">
      <dgm:prSet custT="1"/>
      <dgm:spPr/>
      <dgm:t>
        <a:bodyPr/>
        <a:lstStyle/>
        <a:p>
          <a:endParaRPr lang="tr-TR" sz="1800"/>
        </a:p>
      </dgm:t>
    </dgm:pt>
    <dgm:pt modelId="{53944E38-ABC2-40CA-9143-6087DC40575B}" type="parTrans" cxnId="{30FD2464-8B78-41F7-96DC-8989D31178E4}">
      <dgm:prSet/>
      <dgm:spPr/>
      <dgm:t>
        <a:bodyPr/>
        <a:lstStyle/>
        <a:p>
          <a:endParaRPr lang="tr-TR" sz="1800"/>
        </a:p>
      </dgm:t>
    </dgm:pt>
    <dgm:pt modelId="{BF00049D-7C28-466E-9808-55DDFD291F10}">
      <dgm:prSet phldrT="[Metin]" custT="1"/>
      <dgm:spPr/>
      <dgm:t>
        <a:bodyPr/>
        <a:lstStyle/>
        <a:p>
          <a:r>
            <a:rPr lang="tr-TR" sz="1800" dirty="0" smtClean="0"/>
            <a:t>Diploma notu katkısı</a:t>
          </a:r>
          <a:endParaRPr lang="tr-TR" sz="1800" dirty="0"/>
        </a:p>
      </dgm:t>
    </dgm:pt>
    <dgm:pt modelId="{14B48E4F-6671-4E87-A27A-8CA109162186}" type="parTrans" cxnId="{4EC3DD59-AE89-4827-98EE-E83F70B4A29A}">
      <dgm:prSet/>
      <dgm:spPr/>
      <dgm:t>
        <a:bodyPr/>
        <a:lstStyle/>
        <a:p>
          <a:endParaRPr lang="tr-TR" sz="1800"/>
        </a:p>
      </dgm:t>
    </dgm:pt>
    <dgm:pt modelId="{371F89F7-4729-487A-8AFF-62C57EB4CA9F}" type="sibTrans" cxnId="{4EC3DD59-AE89-4827-98EE-E83F70B4A29A}">
      <dgm:prSet custT="1"/>
      <dgm:spPr/>
      <dgm:t>
        <a:bodyPr/>
        <a:lstStyle/>
        <a:p>
          <a:endParaRPr lang="tr-TR" sz="1800"/>
        </a:p>
      </dgm:t>
    </dgm:pt>
    <dgm:pt modelId="{C35ED32D-B021-4B49-9AB7-7F35FC97FBF2}">
      <dgm:prSet phldrT="[Metin]" custT="1"/>
      <dgm:spPr/>
      <dgm:t>
        <a:bodyPr/>
        <a:lstStyle/>
        <a:p>
          <a:r>
            <a:rPr lang="tr-TR" sz="1800" dirty="0" smtClean="0"/>
            <a:t>%60 </a:t>
          </a:r>
        </a:p>
        <a:p>
          <a:r>
            <a:rPr lang="tr-TR" sz="1800" dirty="0" smtClean="0"/>
            <a:t>AYT</a:t>
          </a:r>
          <a:endParaRPr lang="tr-TR" sz="1800" dirty="0"/>
        </a:p>
      </dgm:t>
    </dgm:pt>
    <dgm:pt modelId="{B69A95AA-BC6B-4198-AAD4-FE23E94EB565}" type="parTrans" cxnId="{7DB57A2E-DA1B-4C95-B590-D5F9FAFE1404}">
      <dgm:prSet/>
      <dgm:spPr/>
      <dgm:t>
        <a:bodyPr/>
        <a:lstStyle/>
        <a:p>
          <a:endParaRPr lang="tr-TR" sz="1800"/>
        </a:p>
      </dgm:t>
    </dgm:pt>
    <dgm:pt modelId="{D41D5135-9FED-494D-99AA-64A7781C9DA8}" type="sibTrans" cxnId="{7DB57A2E-DA1B-4C95-B590-D5F9FAFE1404}">
      <dgm:prSet custT="1"/>
      <dgm:spPr/>
      <dgm:t>
        <a:bodyPr/>
        <a:lstStyle/>
        <a:p>
          <a:endParaRPr lang="tr-TR" sz="1800"/>
        </a:p>
      </dgm:t>
    </dgm:pt>
    <dgm:pt modelId="{4DA5706C-4F89-4CB7-87DC-99E78FB4D10C}" type="pres">
      <dgm:prSet presAssocID="{2AAEEACD-57EA-4075-9D5E-CC69E3366991}" presName="linearFlow" presStyleCnt="0">
        <dgm:presLayoutVars>
          <dgm:dir/>
          <dgm:resizeHandles val="exact"/>
        </dgm:presLayoutVars>
      </dgm:prSet>
      <dgm:spPr/>
    </dgm:pt>
    <dgm:pt modelId="{349CB33C-11C5-4EEB-B906-4132BD499E38}" type="pres">
      <dgm:prSet presAssocID="{0A5F9E09-253F-4E26-98D8-1548AF195ED4}" presName="node" presStyleLbl="node1" presStyleIdx="0" presStyleCnt="5" custScaleX="114137" custScaleY="108589">
        <dgm:presLayoutVars>
          <dgm:bulletEnabled val="1"/>
        </dgm:presLayoutVars>
      </dgm:prSet>
      <dgm:spPr/>
      <dgm:t>
        <a:bodyPr/>
        <a:lstStyle/>
        <a:p>
          <a:endParaRPr lang="tr-TR"/>
        </a:p>
      </dgm:t>
    </dgm:pt>
    <dgm:pt modelId="{2A8F54FC-118E-4107-B29A-27A945ABF975}" type="pres">
      <dgm:prSet presAssocID="{5196BDC5-1E64-4584-9327-57873313E486}" presName="spacerL" presStyleCnt="0"/>
      <dgm:spPr/>
    </dgm:pt>
    <dgm:pt modelId="{CDB2BBAA-6906-48E7-9C53-557E1A8610C6}" type="pres">
      <dgm:prSet presAssocID="{5196BDC5-1E64-4584-9327-57873313E486}" presName="sibTrans" presStyleLbl="sibTrans2D1" presStyleIdx="0" presStyleCnt="4"/>
      <dgm:spPr/>
      <dgm:t>
        <a:bodyPr/>
        <a:lstStyle/>
        <a:p>
          <a:endParaRPr lang="tr-TR"/>
        </a:p>
      </dgm:t>
    </dgm:pt>
    <dgm:pt modelId="{74294C20-68D2-4978-A382-6B13DA0C8A60}" type="pres">
      <dgm:prSet presAssocID="{5196BDC5-1E64-4584-9327-57873313E486}" presName="spacerR" presStyleCnt="0"/>
      <dgm:spPr/>
    </dgm:pt>
    <dgm:pt modelId="{8384C771-FE59-41D2-A57A-4F87D213EE81}" type="pres">
      <dgm:prSet presAssocID="{C80BA742-C790-421C-ACE6-AA65D7DC9963}" presName="node" presStyleLbl="node1" presStyleIdx="1" presStyleCnt="5" custScaleX="99044" custScaleY="107615">
        <dgm:presLayoutVars>
          <dgm:bulletEnabled val="1"/>
        </dgm:presLayoutVars>
      </dgm:prSet>
      <dgm:spPr/>
      <dgm:t>
        <a:bodyPr/>
        <a:lstStyle/>
        <a:p>
          <a:endParaRPr lang="tr-TR"/>
        </a:p>
      </dgm:t>
    </dgm:pt>
    <dgm:pt modelId="{FCDBB2FE-77A4-42DA-AAB3-A85F0706AE68}" type="pres">
      <dgm:prSet presAssocID="{CE991583-DE7C-4F67-AFBB-9714A67F989D}" presName="spacerL" presStyleCnt="0"/>
      <dgm:spPr/>
    </dgm:pt>
    <dgm:pt modelId="{97FC3484-0866-471B-BE27-68AC809C4C1D}" type="pres">
      <dgm:prSet presAssocID="{CE991583-DE7C-4F67-AFBB-9714A67F989D}" presName="sibTrans" presStyleLbl="sibTrans2D1" presStyleIdx="1" presStyleCnt="4"/>
      <dgm:spPr/>
      <dgm:t>
        <a:bodyPr/>
        <a:lstStyle/>
        <a:p>
          <a:endParaRPr lang="tr-TR"/>
        </a:p>
      </dgm:t>
    </dgm:pt>
    <dgm:pt modelId="{9EB047BC-7D04-450A-A600-849610558F5C}" type="pres">
      <dgm:prSet presAssocID="{CE991583-DE7C-4F67-AFBB-9714A67F989D}" presName="spacerR" presStyleCnt="0"/>
      <dgm:spPr/>
    </dgm:pt>
    <dgm:pt modelId="{4E55E9B9-3ABD-4FFE-9AA2-D2F83100C58C}" type="pres">
      <dgm:prSet presAssocID="{C35ED32D-B021-4B49-9AB7-7F35FC97FBF2}" presName="node" presStyleLbl="node1" presStyleIdx="2" presStyleCnt="5">
        <dgm:presLayoutVars>
          <dgm:bulletEnabled val="1"/>
        </dgm:presLayoutVars>
      </dgm:prSet>
      <dgm:spPr/>
      <dgm:t>
        <a:bodyPr/>
        <a:lstStyle/>
        <a:p>
          <a:endParaRPr lang="tr-TR"/>
        </a:p>
      </dgm:t>
    </dgm:pt>
    <dgm:pt modelId="{33FF45FB-EEC7-4751-AC87-79BED65775EC}" type="pres">
      <dgm:prSet presAssocID="{D41D5135-9FED-494D-99AA-64A7781C9DA8}" presName="spacerL" presStyleCnt="0"/>
      <dgm:spPr/>
    </dgm:pt>
    <dgm:pt modelId="{C5D9A642-17F6-4657-9F27-C5FCABCEA544}" type="pres">
      <dgm:prSet presAssocID="{D41D5135-9FED-494D-99AA-64A7781C9DA8}" presName="sibTrans" presStyleLbl="sibTrans2D1" presStyleIdx="2" presStyleCnt="4"/>
      <dgm:spPr/>
      <dgm:t>
        <a:bodyPr/>
        <a:lstStyle/>
        <a:p>
          <a:endParaRPr lang="tr-TR"/>
        </a:p>
      </dgm:t>
    </dgm:pt>
    <dgm:pt modelId="{10159500-3044-41D2-9FEF-C4F1E7CD3E1E}" type="pres">
      <dgm:prSet presAssocID="{D41D5135-9FED-494D-99AA-64A7781C9DA8}" presName="spacerR" presStyleCnt="0"/>
      <dgm:spPr/>
    </dgm:pt>
    <dgm:pt modelId="{AECC23A4-B238-41B1-AE2E-3F3D05E32764}" type="pres">
      <dgm:prSet presAssocID="{BF00049D-7C28-466E-9808-55DDFD291F10}" presName="node" presStyleLbl="node1" presStyleIdx="3" presStyleCnt="5">
        <dgm:presLayoutVars>
          <dgm:bulletEnabled val="1"/>
        </dgm:presLayoutVars>
      </dgm:prSet>
      <dgm:spPr/>
      <dgm:t>
        <a:bodyPr/>
        <a:lstStyle/>
        <a:p>
          <a:endParaRPr lang="tr-TR"/>
        </a:p>
      </dgm:t>
    </dgm:pt>
    <dgm:pt modelId="{0108E941-148F-46CA-A7FC-87BF3B0CD1C1}" type="pres">
      <dgm:prSet presAssocID="{371F89F7-4729-487A-8AFF-62C57EB4CA9F}" presName="spacerL" presStyleCnt="0"/>
      <dgm:spPr/>
    </dgm:pt>
    <dgm:pt modelId="{8E8B6D0B-03FF-4B78-8492-BE9689B04B9B}" type="pres">
      <dgm:prSet presAssocID="{371F89F7-4729-487A-8AFF-62C57EB4CA9F}" presName="sibTrans" presStyleLbl="sibTrans2D1" presStyleIdx="3" presStyleCnt="4"/>
      <dgm:spPr/>
      <dgm:t>
        <a:bodyPr/>
        <a:lstStyle/>
        <a:p>
          <a:endParaRPr lang="tr-TR"/>
        </a:p>
      </dgm:t>
    </dgm:pt>
    <dgm:pt modelId="{D8F75B71-CD85-4F43-9C9C-DBC0213C48D2}" type="pres">
      <dgm:prSet presAssocID="{371F89F7-4729-487A-8AFF-62C57EB4CA9F}" presName="spacerR" presStyleCnt="0"/>
      <dgm:spPr/>
    </dgm:pt>
    <dgm:pt modelId="{47FD282E-60B8-41B5-B271-30A3AE740A8F}" type="pres">
      <dgm:prSet presAssocID="{D69026A7-9F92-408B-8F8A-495F5023E71E}" presName="node" presStyleLbl="node1" presStyleIdx="4" presStyleCnt="5" custScaleX="135189" custScaleY="99563">
        <dgm:presLayoutVars>
          <dgm:bulletEnabled val="1"/>
        </dgm:presLayoutVars>
      </dgm:prSet>
      <dgm:spPr/>
      <dgm:t>
        <a:bodyPr/>
        <a:lstStyle/>
        <a:p>
          <a:endParaRPr lang="tr-TR"/>
        </a:p>
      </dgm:t>
    </dgm:pt>
  </dgm:ptLst>
  <dgm:cxnLst>
    <dgm:cxn modelId="{30FD2464-8B78-41F7-96DC-8989D31178E4}" srcId="{2AAEEACD-57EA-4075-9D5E-CC69E3366991}" destId="{C80BA742-C790-421C-ACE6-AA65D7DC9963}" srcOrd="1" destOrd="0" parTransId="{53944E38-ABC2-40CA-9143-6087DC40575B}" sibTransId="{CE991583-DE7C-4F67-AFBB-9714A67F989D}"/>
    <dgm:cxn modelId="{7DB57A2E-DA1B-4C95-B590-D5F9FAFE1404}" srcId="{2AAEEACD-57EA-4075-9D5E-CC69E3366991}" destId="{C35ED32D-B021-4B49-9AB7-7F35FC97FBF2}" srcOrd="2" destOrd="0" parTransId="{B69A95AA-BC6B-4198-AAD4-FE23E94EB565}" sibTransId="{D41D5135-9FED-494D-99AA-64A7781C9DA8}"/>
    <dgm:cxn modelId="{4EC3DD59-AE89-4827-98EE-E83F70B4A29A}" srcId="{2AAEEACD-57EA-4075-9D5E-CC69E3366991}" destId="{BF00049D-7C28-466E-9808-55DDFD291F10}" srcOrd="3" destOrd="0" parTransId="{14B48E4F-6671-4E87-A27A-8CA109162186}" sibTransId="{371F89F7-4729-487A-8AFF-62C57EB4CA9F}"/>
    <dgm:cxn modelId="{3908E822-DA09-4020-9469-5EF01E78317F}" type="presOf" srcId="{371F89F7-4729-487A-8AFF-62C57EB4CA9F}" destId="{8E8B6D0B-03FF-4B78-8492-BE9689B04B9B}" srcOrd="0" destOrd="0" presId="urn:microsoft.com/office/officeart/2005/8/layout/equation1"/>
    <dgm:cxn modelId="{285AD2F1-67A9-438D-9FA8-B0F60FA1CC3A}" type="presOf" srcId="{D69026A7-9F92-408B-8F8A-495F5023E71E}" destId="{47FD282E-60B8-41B5-B271-30A3AE740A8F}" srcOrd="0" destOrd="0" presId="urn:microsoft.com/office/officeart/2005/8/layout/equation1"/>
    <dgm:cxn modelId="{A9229FBB-18A5-4A1E-897F-BE88D287737A}" type="presOf" srcId="{5196BDC5-1E64-4584-9327-57873313E486}" destId="{CDB2BBAA-6906-48E7-9C53-557E1A8610C6}" srcOrd="0" destOrd="0" presId="urn:microsoft.com/office/officeart/2005/8/layout/equation1"/>
    <dgm:cxn modelId="{5648DC62-D1A4-4DC4-8506-5B25C787FE2E}" srcId="{2AAEEACD-57EA-4075-9D5E-CC69E3366991}" destId="{D69026A7-9F92-408B-8F8A-495F5023E71E}" srcOrd="4" destOrd="0" parTransId="{42E773C1-771C-4933-9F4B-C600E909CB98}" sibTransId="{25ED1C2E-48D9-4750-89B4-BB3124C6E4E2}"/>
    <dgm:cxn modelId="{E3A3D90A-0FCB-488E-A27E-5077982DABDF}" type="presOf" srcId="{D41D5135-9FED-494D-99AA-64A7781C9DA8}" destId="{C5D9A642-17F6-4657-9F27-C5FCABCEA544}" srcOrd="0" destOrd="0" presId="urn:microsoft.com/office/officeart/2005/8/layout/equation1"/>
    <dgm:cxn modelId="{62FFDD34-52E4-440C-8849-02B6B759C1B9}" type="presOf" srcId="{2AAEEACD-57EA-4075-9D5E-CC69E3366991}" destId="{4DA5706C-4F89-4CB7-87DC-99E78FB4D10C}" srcOrd="0" destOrd="0" presId="urn:microsoft.com/office/officeart/2005/8/layout/equation1"/>
    <dgm:cxn modelId="{04DBE1CA-FADD-4E4F-BDB8-521DCB6CB7F6}" type="presOf" srcId="{CE991583-DE7C-4F67-AFBB-9714A67F989D}" destId="{97FC3484-0866-471B-BE27-68AC809C4C1D}" srcOrd="0" destOrd="0" presId="urn:microsoft.com/office/officeart/2005/8/layout/equation1"/>
    <dgm:cxn modelId="{B84C4970-6C68-4934-97F6-91F16CC3FB3C}" type="presOf" srcId="{C80BA742-C790-421C-ACE6-AA65D7DC9963}" destId="{8384C771-FE59-41D2-A57A-4F87D213EE81}" srcOrd="0" destOrd="0" presId="urn:microsoft.com/office/officeart/2005/8/layout/equation1"/>
    <dgm:cxn modelId="{80C9EC28-436E-4F0D-BC46-AC35DDD8CA6A}" type="presOf" srcId="{0A5F9E09-253F-4E26-98D8-1548AF195ED4}" destId="{349CB33C-11C5-4EEB-B906-4132BD499E38}" srcOrd="0" destOrd="0" presId="urn:microsoft.com/office/officeart/2005/8/layout/equation1"/>
    <dgm:cxn modelId="{AF58B664-1BE8-4B27-92B3-A5B08B96E25A}" srcId="{2AAEEACD-57EA-4075-9D5E-CC69E3366991}" destId="{0A5F9E09-253F-4E26-98D8-1548AF195ED4}" srcOrd="0" destOrd="0" parTransId="{F3383D85-1562-4C16-94C0-2912760C40BD}" sibTransId="{5196BDC5-1E64-4584-9327-57873313E486}"/>
    <dgm:cxn modelId="{4A957AC6-9CAE-441A-9772-43A2AB00F597}" type="presOf" srcId="{C35ED32D-B021-4B49-9AB7-7F35FC97FBF2}" destId="{4E55E9B9-3ABD-4FFE-9AA2-D2F83100C58C}" srcOrd="0" destOrd="0" presId="urn:microsoft.com/office/officeart/2005/8/layout/equation1"/>
    <dgm:cxn modelId="{32D02836-4F33-4009-8C9A-DAEE0D6A483E}" type="presOf" srcId="{BF00049D-7C28-466E-9808-55DDFD291F10}" destId="{AECC23A4-B238-41B1-AE2E-3F3D05E32764}" srcOrd="0" destOrd="0" presId="urn:microsoft.com/office/officeart/2005/8/layout/equation1"/>
    <dgm:cxn modelId="{935611B6-EF6C-4283-8C0D-8F0504AE68F2}" type="presParOf" srcId="{4DA5706C-4F89-4CB7-87DC-99E78FB4D10C}" destId="{349CB33C-11C5-4EEB-B906-4132BD499E38}" srcOrd="0" destOrd="0" presId="urn:microsoft.com/office/officeart/2005/8/layout/equation1"/>
    <dgm:cxn modelId="{043DBE70-121B-4E03-880D-808C838631A6}" type="presParOf" srcId="{4DA5706C-4F89-4CB7-87DC-99E78FB4D10C}" destId="{2A8F54FC-118E-4107-B29A-27A945ABF975}" srcOrd="1" destOrd="0" presId="urn:microsoft.com/office/officeart/2005/8/layout/equation1"/>
    <dgm:cxn modelId="{7943BD1B-894F-43A1-A0F1-9BEB39D5CDB0}" type="presParOf" srcId="{4DA5706C-4F89-4CB7-87DC-99E78FB4D10C}" destId="{CDB2BBAA-6906-48E7-9C53-557E1A8610C6}" srcOrd="2" destOrd="0" presId="urn:microsoft.com/office/officeart/2005/8/layout/equation1"/>
    <dgm:cxn modelId="{E88B64FD-2328-4A58-AF08-8B08B16DABE9}" type="presParOf" srcId="{4DA5706C-4F89-4CB7-87DC-99E78FB4D10C}" destId="{74294C20-68D2-4978-A382-6B13DA0C8A60}" srcOrd="3" destOrd="0" presId="urn:microsoft.com/office/officeart/2005/8/layout/equation1"/>
    <dgm:cxn modelId="{00428E5E-79E9-4735-AC60-20DE91509F55}" type="presParOf" srcId="{4DA5706C-4F89-4CB7-87DC-99E78FB4D10C}" destId="{8384C771-FE59-41D2-A57A-4F87D213EE81}" srcOrd="4" destOrd="0" presId="urn:microsoft.com/office/officeart/2005/8/layout/equation1"/>
    <dgm:cxn modelId="{3D053028-FE33-4B02-A5BF-DC38FCF5A1E1}" type="presParOf" srcId="{4DA5706C-4F89-4CB7-87DC-99E78FB4D10C}" destId="{FCDBB2FE-77A4-42DA-AAB3-A85F0706AE68}" srcOrd="5" destOrd="0" presId="urn:microsoft.com/office/officeart/2005/8/layout/equation1"/>
    <dgm:cxn modelId="{38BC821E-2C24-42E5-BA71-27A4D02EA881}" type="presParOf" srcId="{4DA5706C-4F89-4CB7-87DC-99E78FB4D10C}" destId="{97FC3484-0866-471B-BE27-68AC809C4C1D}" srcOrd="6" destOrd="0" presId="urn:microsoft.com/office/officeart/2005/8/layout/equation1"/>
    <dgm:cxn modelId="{01927775-2406-465D-ACCB-5423E05D863D}" type="presParOf" srcId="{4DA5706C-4F89-4CB7-87DC-99E78FB4D10C}" destId="{9EB047BC-7D04-450A-A600-849610558F5C}" srcOrd="7" destOrd="0" presId="urn:microsoft.com/office/officeart/2005/8/layout/equation1"/>
    <dgm:cxn modelId="{ADD89AD1-1A95-415D-AE30-FC461DC8812C}" type="presParOf" srcId="{4DA5706C-4F89-4CB7-87DC-99E78FB4D10C}" destId="{4E55E9B9-3ABD-4FFE-9AA2-D2F83100C58C}" srcOrd="8" destOrd="0" presId="urn:microsoft.com/office/officeart/2005/8/layout/equation1"/>
    <dgm:cxn modelId="{1C0C2D30-1F2D-4ABC-8116-BBA220CD7420}" type="presParOf" srcId="{4DA5706C-4F89-4CB7-87DC-99E78FB4D10C}" destId="{33FF45FB-EEC7-4751-AC87-79BED65775EC}" srcOrd="9" destOrd="0" presId="urn:microsoft.com/office/officeart/2005/8/layout/equation1"/>
    <dgm:cxn modelId="{14BD3B4F-DA7A-411D-AD63-A529CE71D865}" type="presParOf" srcId="{4DA5706C-4F89-4CB7-87DC-99E78FB4D10C}" destId="{C5D9A642-17F6-4657-9F27-C5FCABCEA544}" srcOrd="10" destOrd="0" presId="urn:microsoft.com/office/officeart/2005/8/layout/equation1"/>
    <dgm:cxn modelId="{6CB278EF-53B2-463B-9D7D-5B51D9DD9E39}" type="presParOf" srcId="{4DA5706C-4F89-4CB7-87DC-99E78FB4D10C}" destId="{10159500-3044-41D2-9FEF-C4F1E7CD3E1E}" srcOrd="11" destOrd="0" presId="urn:microsoft.com/office/officeart/2005/8/layout/equation1"/>
    <dgm:cxn modelId="{831056C7-164E-4EB4-88F2-F90830783C70}" type="presParOf" srcId="{4DA5706C-4F89-4CB7-87DC-99E78FB4D10C}" destId="{AECC23A4-B238-41B1-AE2E-3F3D05E32764}" srcOrd="12" destOrd="0" presId="urn:microsoft.com/office/officeart/2005/8/layout/equation1"/>
    <dgm:cxn modelId="{86263625-E08D-49CF-91C9-2AD7BFB298A1}" type="presParOf" srcId="{4DA5706C-4F89-4CB7-87DC-99E78FB4D10C}" destId="{0108E941-148F-46CA-A7FC-87BF3B0CD1C1}" srcOrd="13" destOrd="0" presId="urn:microsoft.com/office/officeart/2005/8/layout/equation1"/>
    <dgm:cxn modelId="{4119028A-72A8-413C-BE52-ACD9323A59E9}" type="presParOf" srcId="{4DA5706C-4F89-4CB7-87DC-99E78FB4D10C}" destId="{8E8B6D0B-03FF-4B78-8492-BE9689B04B9B}" srcOrd="14" destOrd="0" presId="urn:microsoft.com/office/officeart/2005/8/layout/equation1"/>
    <dgm:cxn modelId="{9A641F4F-42CC-43C5-B30F-DAEA173B0DCE}" type="presParOf" srcId="{4DA5706C-4F89-4CB7-87DC-99E78FB4D10C}" destId="{D8F75B71-CD85-4F43-9C9C-DBC0213C48D2}" srcOrd="15" destOrd="0" presId="urn:microsoft.com/office/officeart/2005/8/layout/equation1"/>
    <dgm:cxn modelId="{613EF06B-A55B-4EDE-9562-6E2D63D705A4}" type="presParOf" srcId="{4DA5706C-4F89-4CB7-87DC-99E78FB4D10C}" destId="{47FD282E-60B8-41B5-B271-30A3AE740A8F}" srcOrd="16"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F2DE58-2DD2-4C2F-ABD8-89B2FA02AEFD}">
      <dsp:nvSpPr>
        <dsp:cNvPr id="0" name=""/>
        <dsp:cNvSpPr/>
      </dsp:nvSpPr>
      <dsp:spPr>
        <a:xfrm>
          <a:off x="3072229" y="891770"/>
          <a:ext cx="1715698" cy="408258"/>
        </a:xfrm>
        <a:custGeom>
          <a:avLst/>
          <a:gdLst/>
          <a:ahLst/>
          <a:cxnLst/>
          <a:rect l="0" t="0" r="0" b="0"/>
          <a:pathLst>
            <a:path>
              <a:moveTo>
                <a:pt x="0" y="0"/>
              </a:moveTo>
              <a:lnTo>
                <a:pt x="0" y="278216"/>
              </a:lnTo>
              <a:lnTo>
                <a:pt x="1715698" y="278216"/>
              </a:lnTo>
              <a:lnTo>
                <a:pt x="1715698" y="4082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F73BFD-13B6-476B-82BB-3567CFFA9353}">
      <dsp:nvSpPr>
        <dsp:cNvPr id="0" name=""/>
        <dsp:cNvSpPr/>
      </dsp:nvSpPr>
      <dsp:spPr>
        <a:xfrm>
          <a:off x="3026509" y="891770"/>
          <a:ext cx="91440" cy="408258"/>
        </a:xfrm>
        <a:custGeom>
          <a:avLst/>
          <a:gdLst/>
          <a:ahLst/>
          <a:cxnLst/>
          <a:rect l="0" t="0" r="0" b="0"/>
          <a:pathLst>
            <a:path>
              <a:moveTo>
                <a:pt x="45720" y="0"/>
              </a:moveTo>
              <a:lnTo>
                <a:pt x="45720" y="4082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91AF8-7DE3-490E-840D-59620C7AAFB4}">
      <dsp:nvSpPr>
        <dsp:cNvPr id="0" name=""/>
        <dsp:cNvSpPr/>
      </dsp:nvSpPr>
      <dsp:spPr>
        <a:xfrm>
          <a:off x="1356530" y="891770"/>
          <a:ext cx="1715698" cy="408258"/>
        </a:xfrm>
        <a:custGeom>
          <a:avLst/>
          <a:gdLst/>
          <a:ahLst/>
          <a:cxnLst/>
          <a:rect l="0" t="0" r="0" b="0"/>
          <a:pathLst>
            <a:path>
              <a:moveTo>
                <a:pt x="1715698" y="0"/>
              </a:moveTo>
              <a:lnTo>
                <a:pt x="1715698" y="278216"/>
              </a:lnTo>
              <a:lnTo>
                <a:pt x="0" y="278216"/>
              </a:lnTo>
              <a:lnTo>
                <a:pt x="0" y="4082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40DC8-F136-4A36-BBBD-F8CE7CA16399}">
      <dsp:nvSpPr>
        <dsp:cNvPr id="0" name=""/>
        <dsp:cNvSpPr/>
      </dsp:nvSpPr>
      <dsp:spPr>
        <a:xfrm>
          <a:off x="2370352" y="387"/>
          <a:ext cx="1403753" cy="8913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378F7F-D541-4B9F-9730-04AE724A7C6E}">
      <dsp:nvSpPr>
        <dsp:cNvPr id="0" name=""/>
        <dsp:cNvSpPr/>
      </dsp:nvSpPr>
      <dsp:spPr>
        <a:xfrm>
          <a:off x="2526325" y="148561"/>
          <a:ext cx="1403753" cy="8913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YKS</a:t>
          </a:r>
          <a:endParaRPr lang="tr-TR" sz="3200" kern="1200" dirty="0"/>
        </a:p>
      </dsp:txBody>
      <dsp:txXfrm>
        <a:off x="2526325" y="148561"/>
        <a:ext cx="1403753" cy="891383"/>
      </dsp:txXfrm>
    </dsp:sp>
    <dsp:sp modelId="{D5D48DD4-76FB-4AF0-8E75-6DB904779F51}">
      <dsp:nvSpPr>
        <dsp:cNvPr id="0" name=""/>
        <dsp:cNvSpPr/>
      </dsp:nvSpPr>
      <dsp:spPr>
        <a:xfrm>
          <a:off x="654654" y="1300028"/>
          <a:ext cx="1403753" cy="8913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B29E65-8449-4A15-9BDE-F59C2385D9D4}">
      <dsp:nvSpPr>
        <dsp:cNvPr id="0" name=""/>
        <dsp:cNvSpPr/>
      </dsp:nvSpPr>
      <dsp:spPr>
        <a:xfrm>
          <a:off x="810626" y="1448202"/>
          <a:ext cx="1403753" cy="8913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TYT</a:t>
          </a:r>
        </a:p>
      </dsp:txBody>
      <dsp:txXfrm>
        <a:off x="810626" y="1448202"/>
        <a:ext cx="1403753" cy="891383"/>
      </dsp:txXfrm>
    </dsp:sp>
    <dsp:sp modelId="{2393B9BB-F339-462F-A337-A855CE195325}">
      <dsp:nvSpPr>
        <dsp:cNvPr id="0" name=""/>
        <dsp:cNvSpPr/>
      </dsp:nvSpPr>
      <dsp:spPr>
        <a:xfrm>
          <a:off x="2370352" y="1300028"/>
          <a:ext cx="1403753" cy="8913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57958-5934-4763-A11A-86B8A9F9E136}">
      <dsp:nvSpPr>
        <dsp:cNvPr id="0" name=""/>
        <dsp:cNvSpPr/>
      </dsp:nvSpPr>
      <dsp:spPr>
        <a:xfrm>
          <a:off x="2526325" y="1448202"/>
          <a:ext cx="1403753" cy="8913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AYT</a:t>
          </a:r>
          <a:endParaRPr lang="tr-TR" sz="3200" kern="1200" dirty="0"/>
        </a:p>
      </dsp:txBody>
      <dsp:txXfrm>
        <a:off x="2526325" y="1448202"/>
        <a:ext cx="1403753" cy="891383"/>
      </dsp:txXfrm>
    </dsp:sp>
    <dsp:sp modelId="{760C986E-3851-4360-B841-21345C6BB1CA}">
      <dsp:nvSpPr>
        <dsp:cNvPr id="0" name=""/>
        <dsp:cNvSpPr/>
      </dsp:nvSpPr>
      <dsp:spPr>
        <a:xfrm>
          <a:off x="4086051" y="1300028"/>
          <a:ext cx="1403753" cy="8913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0A6CB-38B1-4B95-BE31-9E171E554C84}">
      <dsp:nvSpPr>
        <dsp:cNvPr id="0" name=""/>
        <dsp:cNvSpPr/>
      </dsp:nvSpPr>
      <dsp:spPr>
        <a:xfrm>
          <a:off x="4242023" y="1448202"/>
          <a:ext cx="1403753" cy="8913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YDT</a:t>
          </a:r>
          <a:endParaRPr lang="tr-TR" sz="3200" kern="1200" dirty="0"/>
        </a:p>
      </dsp:txBody>
      <dsp:txXfrm>
        <a:off x="4242023" y="1448202"/>
        <a:ext cx="1403753" cy="89138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9CB33C-11C5-4EEB-B906-4132BD499E38}">
      <dsp:nvSpPr>
        <dsp:cNvPr id="0" name=""/>
        <dsp:cNvSpPr/>
      </dsp:nvSpPr>
      <dsp:spPr>
        <a:xfrm>
          <a:off x="4673" y="699468"/>
          <a:ext cx="1387145" cy="13871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100</a:t>
          </a:r>
          <a:endParaRPr lang="tr-TR" sz="1800" kern="1200" dirty="0"/>
        </a:p>
      </dsp:txBody>
      <dsp:txXfrm>
        <a:off x="4673" y="699468"/>
        <a:ext cx="1387145" cy="1387145"/>
      </dsp:txXfrm>
    </dsp:sp>
    <dsp:sp modelId="{CDB2BBAA-6906-48E7-9C53-557E1A8610C6}">
      <dsp:nvSpPr>
        <dsp:cNvPr id="0" name=""/>
        <dsp:cNvSpPr/>
      </dsp:nvSpPr>
      <dsp:spPr>
        <a:xfrm>
          <a:off x="1504455" y="990768"/>
          <a:ext cx="804544" cy="80454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1504455" y="990768"/>
        <a:ext cx="804544" cy="804544"/>
      </dsp:txXfrm>
    </dsp:sp>
    <dsp:sp modelId="{8384C771-FE59-41D2-A57A-4F87D213EE81}">
      <dsp:nvSpPr>
        <dsp:cNvPr id="0" name=""/>
        <dsp:cNvSpPr/>
      </dsp:nvSpPr>
      <dsp:spPr>
        <a:xfrm>
          <a:off x="2421636" y="699468"/>
          <a:ext cx="1387145" cy="13871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160</a:t>
          </a:r>
          <a:endParaRPr lang="tr-TR" sz="1800" kern="1200" dirty="0"/>
        </a:p>
      </dsp:txBody>
      <dsp:txXfrm>
        <a:off x="2421636" y="699468"/>
        <a:ext cx="1387145" cy="1387145"/>
      </dsp:txXfrm>
    </dsp:sp>
    <dsp:sp modelId="{97FC3484-0866-471B-BE27-68AC809C4C1D}">
      <dsp:nvSpPr>
        <dsp:cNvPr id="0" name=""/>
        <dsp:cNvSpPr/>
      </dsp:nvSpPr>
      <dsp:spPr>
        <a:xfrm>
          <a:off x="3921418" y="990768"/>
          <a:ext cx="804544" cy="80454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3921418" y="990768"/>
        <a:ext cx="804544" cy="804544"/>
      </dsp:txXfrm>
    </dsp:sp>
    <dsp:sp modelId="{AECC23A4-B238-41B1-AE2E-3F3D05E32764}">
      <dsp:nvSpPr>
        <dsp:cNvPr id="0" name=""/>
        <dsp:cNvSpPr/>
      </dsp:nvSpPr>
      <dsp:spPr>
        <a:xfrm>
          <a:off x="4838599" y="699468"/>
          <a:ext cx="1387145" cy="13871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240</a:t>
          </a:r>
          <a:endParaRPr lang="tr-TR" sz="1800" kern="1200" dirty="0"/>
        </a:p>
      </dsp:txBody>
      <dsp:txXfrm>
        <a:off x="4838599" y="699468"/>
        <a:ext cx="1387145" cy="1387145"/>
      </dsp:txXfrm>
    </dsp:sp>
    <dsp:sp modelId="{8E8B6D0B-03FF-4B78-8492-BE9689B04B9B}">
      <dsp:nvSpPr>
        <dsp:cNvPr id="0" name=""/>
        <dsp:cNvSpPr/>
      </dsp:nvSpPr>
      <dsp:spPr>
        <a:xfrm>
          <a:off x="6338381" y="990768"/>
          <a:ext cx="804544" cy="80454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p>
      </dsp:txBody>
      <dsp:txXfrm>
        <a:off x="6338381" y="990768"/>
        <a:ext cx="804544" cy="804544"/>
      </dsp:txXfrm>
    </dsp:sp>
    <dsp:sp modelId="{76AFBB59-562D-4CC1-ACBE-CD160CC9519D}">
      <dsp:nvSpPr>
        <dsp:cNvPr id="0" name=""/>
        <dsp:cNvSpPr/>
      </dsp:nvSpPr>
      <dsp:spPr>
        <a:xfrm>
          <a:off x="7255562" y="699468"/>
          <a:ext cx="1387145" cy="13871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60</a:t>
          </a:r>
          <a:endParaRPr lang="tr-TR" sz="1800" kern="1200" dirty="0"/>
        </a:p>
      </dsp:txBody>
      <dsp:txXfrm>
        <a:off x="7255562" y="699468"/>
        <a:ext cx="1387145" cy="1387145"/>
      </dsp:txXfrm>
    </dsp:sp>
    <dsp:sp modelId="{3A111BB5-2A73-4295-AC58-64BB24609529}">
      <dsp:nvSpPr>
        <dsp:cNvPr id="0" name=""/>
        <dsp:cNvSpPr/>
      </dsp:nvSpPr>
      <dsp:spPr>
        <a:xfrm>
          <a:off x="8755344" y="990768"/>
          <a:ext cx="804544" cy="80454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tr-TR" sz="3500" kern="1200"/>
        </a:p>
      </dsp:txBody>
      <dsp:txXfrm>
        <a:off x="8755344" y="990768"/>
        <a:ext cx="804544" cy="804544"/>
      </dsp:txXfrm>
    </dsp:sp>
    <dsp:sp modelId="{47FD282E-60B8-41B5-B271-30A3AE740A8F}">
      <dsp:nvSpPr>
        <dsp:cNvPr id="0" name=""/>
        <dsp:cNvSpPr/>
      </dsp:nvSpPr>
      <dsp:spPr>
        <a:xfrm>
          <a:off x="9672525" y="706292"/>
          <a:ext cx="1824318" cy="13734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En yüksek 560</a:t>
          </a:r>
          <a:endParaRPr lang="tr-TR" sz="1800" kern="1200" dirty="0"/>
        </a:p>
      </dsp:txBody>
      <dsp:txXfrm>
        <a:off x="9672525" y="706292"/>
        <a:ext cx="1824318" cy="137349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235394-9BAF-4D95-AB84-B1507C15144D}">
      <dsp:nvSpPr>
        <dsp:cNvPr id="0" name=""/>
        <dsp:cNvSpPr/>
      </dsp:nvSpPr>
      <dsp:spPr>
        <a:xfrm>
          <a:off x="0" y="409010"/>
          <a:ext cx="8856984" cy="112691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400" tIns="562356" rIns="687400" bIns="192024" numCol="1" spcCol="1270" anchor="t" anchorCtr="0">
          <a:noAutofit/>
        </a:bodyPr>
        <a:lstStyle/>
        <a:p>
          <a:pPr marL="228600" lvl="1" indent="-228600" algn="l" defTabSz="1200150">
            <a:lnSpc>
              <a:spcPct val="90000"/>
            </a:lnSpc>
            <a:spcBef>
              <a:spcPct val="0"/>
            </a:spcBef>
            <a:spcAft>
              <a:spcPct val="15000"/>
            </a:spcAft>
            <a:buChar char="••"/>
          </a:pPr>
          <a:r>
            <a:rPr lang="tr-TR" sz="2700" b="0" i="0" kern="1200" dirty="0" smtClean="0"/>
            <a:t>04.02.2021-02.03.2021</a:t>
          </a:r>
          <a:endParaRPr lang="tr-TR" sz="2700" kern="1200" dirty="0"/>
        </a:p>
      </dsp:txBody>
      <dsp:txXfrm>
        <a:off x="0" y="409010"/>
        <a:ext cx="8856984" cy="1126912"/>
      </dsp:txXfrm>
    </dsp:sp>
    <dsp:sp modelId="{9A2C1236-37AB-4E82-A45F-01973434681A}">
      <dsp:nvSpPr>
        <dsp:cNvPr id="0" name=""/>
        <dsp:cNvSpPr/>
      </dsp:nvSpPr>
      <dsp:spPr>
        <a:xfrm>
          <a:off x="442849" y="10490"/>
          <a:ext cx="6199888" cy="797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l" defTabSz="1200150">
            <a:lnSpc>
              <a:spcPct val="90000"/>
            </a:lnSpc>
            <a:spcBef>
              <a:spcPct val="0"/>
            </a:spcBef>
            <a:spcAft>
              <a:spcPct val="35000"/>
            </a:spcAft>
          </a:pPr>
          <a:r>
            <a:rPr lang="tr-TR" sz="2700" kern="1200" dirty="0" smtClean="0"/>
            <a:t>YKS Başvuru</a:t>
          </a:r>
          <a:endParaRPr lang="tr-TR" sz="2700" kern="1200" dirty="0"/>
        </a:p>
      </dsp:txBody>
      <dsp:txXfrm>
        <a:off x="442849" y="10490"/>
        <a:ext cx="6199888" cy="797040"/>
      </dsp:txXfrm>
    </dsp:sp>
    <dsp:sp modelId="{46175971-AF52-4CB6-B882-95F8B9A9E88D}">
      <dsp:nvSpPr>
        <dsp:cNvPr id="0" name=""/>
        <dsp:cNvSpPr/>
      </dsp:nvSpPr>
      <dsp:spPr>
        <a:xfrm>
          <a:off x="0" y="2080242"/>
          <a:ext cx="8856984" cy="19986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400" tIns="562356" rIns="687400" bIns="192024" numCol="1" spcCol="1270" anchor="t" anchorCtr="0">
          <a:noAutofit/>
        </a:bodyPr>
        <a:lstStyle/>
        <a:p>
          <a:pPr marL="228600" lvl="1" indent="-228600" algn="l" defTabSz="1200150">
            <a:lnSpc>
              <a:spcPct val="90000"/>
            </a:lnSpc>
            <a:spcBef>
              <a:spcPct val="0"/>
            </a:spcBef>
            <a:spcAft>
              <a:spcPct val="15000"/>
            </a:spcAft>
            <a:buChar char="••"/>
          </a:pPr>
          <a:r>
            <a:rPr lang="tr-TR" sz="2700" b="0" i="0" kern="1200" dirty="0" smtClean="0"/>
            <a:t>2021-YKS 1. Oturum (TYT)	</a:t>
          </a:r>
          <a:r>
            <a:rPr lang="tr-TR" sz="2700" b="1" i="0" kern="1200" dirty="0" smtClean="0"/>
            <a:t>26.06.2021</a:t>
          </a:r>
          <a:endParaRPr lang="tr-TR" sz="2700" kern="1200" dirty="0"/>
        </a:p>
        <a:p>
          <a:pPr marL="228600" lvl="1" indent="-228600" algn="l" defTabSz="1200150">
            <a:lnSpc>
              <a:spcPct val="90000"/>
            </a:lnSpc>
            <a:spcBef>
              <a:spcPct val="0"/>
            </a:spcBef>
            <a:spcAft>
              <a:spcPct val="15000"/>
            </a:spcAft>
            <a:buChar char="••"/>
          </a:pPr>
          <a:r>
            <a:rPr lang="tr-TR" sz="2700" b="0" i="0" kern="1200" dirty="0" smtClean="0"/>
            <a:t>2021-YKS 2. Oturum (AYT)	</a:t>
          </a:r>
          <a:r>
            <a:rPr lang="tr-TR" sz="2700" b="1" i="0" kern="1200" dirty="0" smtClean="0"/>
            <a:t>27.06.2021</a:t>
          </a:r>
          <a:endParaRPr lang="tr-TR" sz="2700" kern="1200" dirty="0"/>
        </a:p>
        <a:p>
          <a:pPr marL="228600" lvl="1" indent="-228600" algn="l" defTabSz="1200150">
            <a:lnSpc>
              <a:spcPct val="90000"/>
            </a:lnSpc>
            <a:spcBef>
              <a:spcPct val="0"/>
            </a:spcBef>
            <a:spcAft>
              <a:spcPct val="15000"/>
            </a:spcAft>
            <a:buChar char="••"/>
          </a:pPr>
          <a:r>
            <a:rPr lang="tr-TR" sz="2700" b="0" i="0" kern="1200" dirty="0" smtClean="0"/>
            <a:t>2021-YKS 3. Oturum (YDT)	</a:t>
          </a:r>
          <a:r>
            <a:rPr lang="tr-TR" sz="2700" b="1" i="0" kern="1200" dirty="0" smtClean="0"/>
            <a:t>27.06.2021</a:t>
          </a:r>
          <a:endParaRPr lang="tr-TR" sz="2700" kern="1200" dirty="0"/>
        </a:p>
      </dsp:txBody>
      <dsp:txXfrm>
        <a:off x="0" y="2080242"/>
        <a:ext cx="8856984" cy="1998675"/>
      </dsp:txXfrm>
    </dsp:sp>
    <dsp:sp modelId="{6361D9F3-3F0B-444F-883A-0B70CD46F720}">
      <dsp:nvSpPr>
        <dsp:cNvPr id="0" name=""/>
        <dsp:cNvSpPr/>
      </dsp:nvSpPr>
      <dsp:spPr>
        <a:xfrm>
          <a:off x="442849" y="1681722"/>
          <a:ext cx="6199888" cy="797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l" defTabSz="1200150">
            <a:lnSpc>
              <a:spcPct val="90000"/>
            </a:lnSpc>
            <a:spcBef>
              <a:spcPct val="0"/>
            </a:spcBef>
            <a:spcAft>
              <a:spcPct val="35000"/>
            </a:spcAft>
          </a:pPr>
          <a:r>
            <a:rPr lang="tr-TR" sz="2700" kern="1200" dirty="0" smtClean="0"/>
            <a:t>YKS</a:t>
          </a:r>
          <a:endParaRPr lang="tr-TR" sz="2700" kern="1200" dirty="0"/>
        </a:p>
      </dsp:txBody>
      <dsp:txXfrm>
        <a:off x="442849" y="1681722"/>
        <a:ext cx="6199888" cy="797040"/>
      </dsp:txXfrm>
    </dsp:sp>
    <dsp:sp modelId="{E7C4882D-56F0-41BE-A532-F5703F63AA56}">
      <dsp:nvSpPr>
        <dsp:cNvPr id="0" name=""/>
        <dsp:cNvSpPr/>
      </dsp:nvSpPr>
      <dsp:spPr>
        <a:xfrm>
          <a:off x="0" y="4623237"/>
          <a:ext cx="8856984" cy="112691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400" tIns="562356" rIns="687400" bIns="192024" numCol="1" spcCol="1270" anchor="t" anchorCtr="0">
          <a:noAutofit/>
        </a:bodyPr>
        <a:lstStyle/>
        <a:p>
          <a:pPr marL="228600" lvl="1" indent="-228600" algn="l" defTabSz="1200150">
            <a:lnSpc>
              <a:spcPct val="90000"/>
            </a:lnSpc>
            <a:spcBef>
              <a:spcPct val="0"/>
            </a:spcBef>
            <a:spcAft>
              <a:spcPct val="15000"/>
            </a:spcAft>
            <a:buChar char="••"/>
          </a:pPr>
          <a:r>
            <a:rPr lang="tr-TR" sz="2700" b="0" i="0" kern="1200" dirty="0" smtClean="0"/>
            <a:t>04.08.2021</a:t>
          </a:r>
          <a:endParaRPr lang="tr-TR" sz="2700" kern="1200" dirty="0"/>
        </a:p>
      </dsp:txBody>
      <dsp:txXfrm>
        <a:off x="0" y="4623237"/>
        <a:ext cx="8856984" cy="1126912"/>
      </dsp:txXfrm>
    </dsp:sp>
    <dsp:sp modelId="{47834599-BCCA-4545-B9AE-9916A8DF2AEC}">
      <dsp:nvSpPr>
        <dsp:cNvPr id="0" name=""/>
        <dsp:cNvSpPr/>
      </dsp:nvSpPr>
      <dsp:spPr>
        <a:xfrm>
          <a:off x="442849" y="4224717"/>
          <a:ext cx="6199888" cy="797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l" defTabSz="1200150">
            <a:lnSpc>
              <a:spcPct val="90000"/>
            </a:lnSpc>
            <a:spcBef>
              <a:spcPct val="0"/>
            </a:spcBef>
            <a:spcAft>
              <a:spcPct val="35000"/>
            </a:spcAft>
          </a:pPr>
          <a:r>
            <a:rPr lang="tr-TR" sz="2700" kern="1200" dirty="0" smtClean="0"/>
            <a:t>YKS Sonuç</a:t>
          </a:r>
          <a:endParaRPr lang="tr-TR" sz="2700" kern="1200" dirty="0"/>
        </a:p>
      </dsp:txBody>
      <dsp:txXfrm>
        <a:off x="442849" y="4224717"/>
        <a:ext cx="6199888" cy="79704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5CCA6D-9FC3-404C-A7A5-F6E87190282F}">
      <dsp:nvSpPr>
        <dsp:cNvPr id="0" name=""/>
        <dsp:cNvSpPr/>
      </dsp:nvSpPr>
      <dsp:spPr>
        <a:xfrm>
          <a:off x="0" y="387161"/>
          <a:ext cx="6429420" cy="10851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994" tIns="541528" rIns="498994" bIns="184912" numCol="1" spcCol="1270" anchor="t" anchorCtr="0">
          <a:noAutofit/>
        </a:bodyPr>
        <a:lstStyle/>
        <a:p>
          <a:pPr marL="228600" lvl="1" indent="-228600" algn="l" defTabSz="1155700">
            <a:lnSpc>
              <a:spcPct val="90000"/>
            </a:lnSpc>
            <a:spcBef>
              <a:spcPct val="0"/>
            </a:spcBef>
            <a:spcAft>
              <a:spcPct val="15000"/>
            </a:spcAft>
            <a:buChar char="••"/>
          </a:pPr>
          <a:r>
            <a:rPr lang="tr-TR" sz="2600" b="0" i="0" kern="1200" dirty="0" smtClean="0"/>
            <a:t>0344 412 02 27</a:t>
          </a:r>
          <a:endParaRPr lang="tr-TR" sz="2600" kern="1200" dirty="0"/>
        </a:p>
      </dsp:txBody>
      <dsp:txXfrm>
        <a:off x="0" y="387161"/>
        <a:ext cx="6429420" cy="1085175"/>
      </dsp:txXfrm>
    </dsp:sp>
    <dsp:sp modelId="{36FF82DB-6A97-4875-9629-E340ED54D654}">
      <dsp:nvSpPr>
        <dsp:cNvPr id="0" name=""/>
        <dsp:cNvSpPr/>
      </dsp:nvSpPr>
      <dsp:spPr>
        <a:xfrm>
          <a:off x="321471" y="3401"/>
          <a:ext cx="4500594"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2" tIns="0" rIns="170112" bIns="0" numCol="1" spcCol="1270" anchor="ctr" anchorCtr="0">
          <a:noAutofit/>
        </a:bodyPr>
        <a:lstStyle/>
        <a:p>
          <a:pPr lvl="0" algn="l" defTabSz="1155700">
            <a:lnSpc>
              <a:spcPct val="90000"/>
            </a:lnSpc>
            <a:spcBef>
              <a:spcPct val="0"/>
            </a:spcBef>
            <a:spcAft>
              <a:spcPct val="35000"/>
            </a:spcAft>
          </a:pPr>
          <a:r>
            <a:rPr lang="tr-TR" sz="2600" kern="1200" dirty="0" smtClean="0"/>
            <a:t>Telefon</a:t>
          </a:r>
          <a:endParaRPr lang="tr-TR" sz="2600" kern="1200" dirty="0"/>
        </a:p>
      </dsp:txBody>
      <dsp:txXfrm>
        <a:off x="321471" y="3401"/>
        <a:ext cx="4500594" cy="767520"/>
      </dsp:txXfrm>
    </dsp:sp>
    <dsp:sp modelId="{D91D1F14-9960-45BB-9F2E-0AAB7C177413}">
      <dsp:nvSpPr>
        <dsp:cNvPr id="0" name=""/>
        <dsp:cNvSpPr/>
      </dsp:nvSpPr>
      <dsp:spPr>
        <a:xfrm>
          <a:off x="0" y="1996496"/>
          <a:ext cx="6429420" cy="10851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994" tIns="541528" rIns="498994" bIns="184912"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t>www.</a:t>
          </a:r>
          <a:r>
            <a:rPr lang="tr-TR" sz="2600" kern="1200" dirty="0" err="1" smtClean="0"/>
            <a:t>elbistanram</a:t>
          </a:r>
          <a:r>
            <a:rPr lang="tr-TR" sz="2600" kern="1200" dirty="0" smtClean="0"/>
            <a:t>.</a:t>
          </a:r>
          <a:r>
            <a:rPr lang="tr-TR" sz="2600" kern="1200" dirty="0" err="1" smtClean="0"/>
            <a:t>meb</a:t>
          </a:r>
          <a:r>
            <a:rPr lang="tr-TR" sz="2600" kern="1200" dirty="0" smtClean="0"/>
            <a:t>.k12.tr</a:t>
          </a:r>
          <a:endParaRPr lang="tr-TR" sz="2600" kern="1200" dirty="0"/>
        </a:p>
      </dsp:txBody>
      <dsp:txXfrm>
        <a:off x="0" y="1996496"/>
        <a:ext cx="6429420" cy="1085175"/>
      </dsp:txXfrm>
    </dsp:sp>
    <dsp:sp modelId="{DDE84B7C-BC75-41DF-B060-028525205D7E}">
      <dsp:nvSpPr>
        <dsp:cNvPr id="0" name=""/>
        <dsp:cNvSpPr/>
      </dsp:nvSpPr>
      <dsp:spPr>
        <a:xfrm>
          <a:off x="321471" y="1612736"/>
          <a:ext cx="4500594"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2" tIns="0" rIns="170112" bIns="0" numCol="1" spcCol="1270" anchor="ctr" anchorCtr="0">
          <a:noAutofit/>
        </a:bodyPr>
        <a:lstStyle/>
        <a:p>
          <a:pPr lvl="0" algn="l" defTabSz="1155700">
            <a:lnSpc>
              <a:spcPct val="90000"/>
            </a:lnSpc>
            <a:spcBef>
              <a:spcPct val="0"/>
            </a:spcBef>
            <a:spcAft>
              <a:spcPct val="35000"/>
            </a:spcAft>
          </a:pPr>
          <a:r>
            <a:rPr lang="tr-TR" sz="2600" kern="1200" dirty="0" smtClean="0"/>
            <a:t>Web site</a:t>
          </a:r>
          <a:endParaRPr lang="tr-TR" sz="2600" kern="1200" dirty="0"/>
        </a:p>
      </dsp:txBody>
      <dsp:txXfrm>
        <a:off x="321471" y="1612736"/>
        <a:ext cx="4500594" cy="767520"/>
      </dsp:txXfrm>
    </dsp:sp>
    <dsp:sp modelId="{D7B3EBEC-748A-486C-9364-955BAF316B07}">
      <dsp:nvSpPr>
        <dsp:cNvPr id="0" name=""/>
        <dsp:cNvSpPr/>
      </dsp:nvSpPr>
      <dsp:spPr>
        <a:xfrm>
          <a:off x="0" y="3605832"/>
          <a:ext cx="6429420" cy="10851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994" tIns="541528" rIns="498994" bIns="184912" numCol="1" spcCol="1270" anchor="t" anchorCtr="0">
          <a:noAutofit/>
        </a:bodyPr>
        <a:lstStyle/>
        <a:p>
          <a:pPr marL="228600" lvl="1" indent="-228600" algn="l" defTabSz="1155700">
            <a:lnSpc>
              <a:spcPct val="90000"/>
            </a:lnSpc>
            <a:spcBef>
              <a:spcPct val="0"/>
            </a:spcBef>
            <a:spcAft>
              <a:spcPct val="15000"/>
            </a:spcAft>
            <a:buChar char="••"/>
          </a:pPr>
          <a:r>
            <a:rPr lang="tr-TR" sz="2600" kern="1200" dirty="0" err="1" smtClean="0"/>
            <a:t>İnstagram</a:t>
          </a:r>
          <a:r>
            <a:rPr lang="tr-TR" sz="2600" kern="1200" dirty="0" smtClean="0"/>
            <a:t>.com/</a:t>
          </a:r>
          <a:r>
            <a:rPr lang="tr-TR" sz="2600" kern="1200" dirty="0" err="1" smtClean="0"/>
            <a:t>elbistanram</a:t>
          </a:r>
          <a:endParaRPr lang="tr-TR" sz="2600" kern="1200" dirty="0"/>
        </a:p>
      </dsp:txBody>
      <dsp:txXfrm>
        <a:off x="0" y="3605832"/>
        <a:ext cx="6429420" cy="1085175"/>
      </dsp:txXfrm>
    </dsp:sp>
    <dsp:sp modelId="{4BA0025C-B4D9-4F15-904D-C2FCA7AEFCE3}">
      <dsp:nvSpPr>
        <dsp:cNvPr id="0" name=""/>
        <dsp:cNvSpPr/>
      </dsp:nvSpPr>
      <dsp:spPr>
        <a:xfrm>
          <a:off x="321471" y="3222072"/>
          <a:ext cx="4500594"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12" tIns="0" rIns="170112" bIns="0" numCol="1" spcCol="1270" anchor="ctr" anchorCtr="0">
          <a:noAutofit/>
        </a:bodyPr>
        <a:lstStyle/>
        <a:p>
          <a:pPr lvl="0" algn="l" defTabSz="1155700">
            <a:lnSpc>
              <a:spcPct val="90000"/>
            </a:lnSpc>
            <a:spcBef>
              <a:spcPct val="0"/>
            </a:spcBef>
            <a:spcAft>
              <a:spcPct val="35000"/>
            </a:spcAft>
          </a:pPr>
          <a:r>
            <a:rPr lang="tr-TR" sz="2600" kern="1200" dirty="0" err="1" smtClean="0"/>
            <a:t>İnstagram</a:t>
          </a:r>
          <a:endParaRPr lang="tr-TR" sz="2600" kern="1200" dirty="0"/>
        </a:p>
      </dsp:txBody>
      <dsp:txXfrm>
        <a:off x="321471" y="3222072"/>
        <a:ext cx="4500594" cy="7675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8ADDD3-E5D9-4BE2-8089-2876FF1FDBF4}">
      <dsp:nvSpPr>
        <dsp:cNvPr id="0" name=""/>
        <dsp:cNvSpPr/>
      </dsp:nvSpPr>
      <dsp:spPr>
        <a:xfrm>
          <a:off x="1540213" y="2233276"/>
          <a:ext cx="1175824" cy="64714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TYT</a:t>
          </a:r>
          <a:endParaRPr lang="tr-TR" sz="3200" kern="1200" dirty="0"/>
        </a:p>
      </dsp:txBody>
      <dsp:txXfrm>
        <a:off x="1540213" y="2233276"/>
        <a:ext cx="1175824" cy="647145"/>
      </dsp:txXfrm>
    </dsp:sp>
    <dsp:sp modelId="{F6DF0C1A-1ADE-44EE-9035-F850D146BAC6}">
      <dsp:nvSpPr>
        <dsp:cNvPr id="0" name=""/>
        <dsp:cNvSpPr/>
      </dsp:nvSpPr>
      <dsp:spPr>
        <a:xfrm rot="16983315">
          <a:off x="1828950" y="1430581"/>
          <a:ext cx="2291890" cy="19885"/>
        </a:xfrm>
        <a:custGeom>
          <a:avLst/>
          <a:gdLst/>
          <a:ahLst/>
          <a:cxnLst/>
          <a:rect l="0" t="0" r="0" b="0"/>
          <a:pathLst>
            <a:path>
              <a:moveTo>
                <a:pt x="0" y="9942"/>
              </a:moveTo>
              <a:lnTo>
                <a:pt x="2291890" y="99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16983315">
        <a:off x="2917598" y="1383226"/>
        <a:ext cx="114594" cy="114594"/>
      </dsp:txXfrm>
    </dsp:sp>
    <dsp:sp modelId="{811C2241-1D80-4D1B-AC1E-BE53CFFC06DC}">
      <dsp:nvSpPr>
        <dsp:cNvPr id="0" name=""/>
        <dsp:cNvSpPr/>
      </dsp:nvSpPr>
      <dsp:spPr>
        <a:xfrm>
          <a:off x="3233753" y="625"/>
          <a:ext cx="1294290" cy="64714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Türkçe</a:t>
          </a:r>
          <a:endParaRPr lang="tr-TR" sz="1800" kern="1200" dirty="0"/>
        </a:p>
      </dsp:txBody>
      <dsp:txXfrm>
        <a:off x="3233753" y="625"/>
        <a:ext cx="1294290" cy="647145"/>
      </dsp:txXfrm>
    </dsp:sp>
    <dsp:sp modelId="{348F0081-6B1C-41B0-8104-9D5D14CDBBB0}">
      <dsp:nvSpPr>
        <dsp:cNvPr id="0" name=""/>
        <dsp:cNvSpPr/>
      </dsp:nvSpPr>
      <dsp:spPr>
        <a:xfrm>
          <a:off x="4528044" y="314255"/>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4773959" y="311255"/>
        <a:ext cx="25885" cy="25885"/>
      </dsp:txXfrm>
    </dsp:sp>
    <dsp:sp modelId="{99690BB1-C82D-4EE2-8C96-9BE1407A6A63}">
      <dsp:nvSpPr>
        <dsp:cNvPr id="0" name=""/>
        <dsp:cNvSpPr/>
      </dsp:nvSpPr>
      <dsp:spPr>
        <a:xfrm>
          <a:off x="5045760" y="625"/>
          <a:ext cx="1294290" cy="64714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40 soru</a:t>
          </a:r>
          <a:endParaRPr lang="tr-TR" sz="1800" kern="1200" dirty="0"/>
        </a:p>
      </dsp:txBody>
      <dsp:txXfrm>
        <a:off x="5045760" y="625"/>
        <a:ext cx="1294290" cy="647145"/>
      </dsp:txXfrm>
    </dsp:sp>
    <dsp:sp modelId="{C2FC425E-760E-4DD2-801C-49E9892CB562}">
      <dsp:nvSpPr>
        <dsp:cNvPr id="0" name=""/>
        <dsp:cNvSpPr/>
      </dsp:nvSpPr>
      <dsp:spPr>
        <a:xfrm rot="19384150">
          <a:off x="2653278" y="2358962"/>
          <a:ext cx="625593" cy="19885"/>
        </a:xfrm>
        <a:custGeom>
          <a:avLst/>
          <a:gdLst/>
          <a:ahLst/>
          <a:cxnLst/>
          <a:rect l="0" t="0" r="0" b="0"/>
          <a:pathLst>
            <a:path>
              <a:moveTo>
                <a:pt x="0" y="9942"/>
              </a:moveTo>
              <a:lnTo>
                <a:pt x="625593" y="99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19384150">
        <a:off x="2950435" y="2353265"/>
        <a:ext cx="31279" cy="31279"/>
      </dsp:txXfrm>
    </dsp:sp>
    <dsp:sp modelId="{DC56137D-6C1F-483D-AC32-A10E23D95093}">
      <dsp:nvSpPr>
        <dsp:cNvPr id="0" name=""/>
        <dsp:cNvSpPr/>
      </dsp:nvSpPr>
      <dsp:spPr>
        <a:xfrm>
          <a:off x="3216112" y="1857388"/>
          <a:ext cx="1294290" cy="64714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Sosyal Bilimler</a:t>
          </a:r>
          <a:endParaRPr lang="tr-TR" sz="1800" kern="1200" dirty="0"/>
        </a:p>
      </dsp:txBody>
      <dsp:txXfrm>
        <a:off x="3216112" y="1857388"/>
        <a:ext cx="1294290" cy="647145"/>
      </dsp:txXfrm>
    </dsp:sp>
    <dsp:sp modelId="{A98DC26B-02EE-4844-AF6F-7C9ADAE9F342}">
      <dsp:nvSpPr>
        <dsp:cNvPr id="0" name=""/>
        <dsp:cNvSpPr/>
      </dsp:nvSpPr>
      <dsp:spPr>
        <a:xfrm rot="24268">
          <a:off x="4510396" y="2172908"/>
          <a:ext cx="535370" cy="19885"/>
        </a:xfrm>
        <a:custGeom>
          <a:avLst/>
          <a:gdLst/>
          <a:ahLst/>
          <a:cxnLst/>
          <a:rect l="0" t="0" r="0" b="0"/>
          <a:pathLst>
            <a:path>
              <a:moveTo>
                <a:pt x="0" y="9942"/>
              </a:moveTo>
              <a:lnTo>
                <a:pt x="535370"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24268">
        <a:off x="4764697" y="2169467"/>
        <a:ext cx="26768" cy="26768"/>
      </dsp:txXfrm>
    </dsp:sp>
    <dsp:sp modelId="{97A31AC1-0245-4378-805E-645AF664B055}">
      <dsp:nvSpPr>
        <dsp:cNvPr id="0" name=""/>
        <dsp:cNvSpPr/>
      </dsp:nvSpPr>
      <dsp:spPr>
        <a:xfrm>
          <a:off x="5045760" y="1861168"/>
          <a:ext cx="1294290" cy="64714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20 soru</a:t>
          </a:r>
          <a:endParaRPr lang="tr-TR" sz="1800" kern="1200" dirty="0"/>
        </a:p>
      </dsp:txBody>
      <dsp:txXfrm>
        <a:off x="5045760" y="1861168"/>
        <a:ext cx="1294290" cy="647145"/>
      </dsp:txXfrm>
    </dsp:sp>
    <dsp:sp modelId="{F00E6131-AE66-475C-848A-9149EF7499ED}">
      <dsp:nvSpPr>
        <dsp:cNvPr id="0" name=""/>
        <dsp:cNvSpPr/>
      </dsp:nvSpPr>
      <dsp:spPr>
        <a:xfrm rot="17692822">
          <a:off x="5983642" y="1616635"/>
          <a:ext cx="1230533" cy="19885"/>
        </a:xfrm>
        <a:custGeom>
          <a:avLst/>
          <a:gdLst/>
          <a:ahLst/>
          <a:cxnLst/>
          <a:rect l="0" t="0" r="0" b="0"/>
          <a:pathLst>
            <a:path>
              <a:moveTo>
                <a:pt x="0" y="9942"/>
              </a:moveTo>
              <a:lnTo>
                <a:pt x="1230533"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17692822">
        <a:off x="6568145" y="1595814"/>
        <a:ext cx="61526" cy="61526"/>
      </dsp:txXfrm>
    </dsp:sp>
    <dsp:sp modelId="{08E63A99-AACF-416E-B210-DBD028CDC745}">
      <dsp:nvSpPr>
        <dsp:cNvPr id="0" name=""/>
        <dsp:cNvSpPr/>
      </dsp:nvSpPr>
      <dsp:spPr>
        <a:xfrm>
          <a:off x="6857767" y="744842"/>
          <a:ext cx="1294290" cy="64714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Tarih</a:t>
          </a:r>
          <a:endParaRPr lang="tr-TR" sz="1800" kern="1200" dirty="0"/>
        </a:p>
      </dsp:txBody>
      <dsp:txXfrm>
        <a:off x="6857767" y="744842"/>
        <a:ext cx="1294290" cy="647145"/>
      </dsp:txXfrm>
    </dsp:sp>
    <dsp:sp modelId="{FDAC764B-0FE0-4E5E-A939-91E30F213CD1}">
      <dsp:nvSpPr>
        <dsp:cNvPr id="0" name=""/>
        <dsp:cNvSpPr/>
      </dsp:nvSpPr>
      <dsp:spPr>
        <a:xfrm>
          <a:off x="8152057" y="1058472"/>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8397972" y="1055472"/>
        <a:ext cx="25885" cy="25885"/>
      </dsp:txXfrm>
    </dsp:sp>
    <dsp:sp modelId="{F8B88CFA-347A-4950-B155-665824F7D7D5}">
      <dsp:nvSpPr>
        <dsp:cNvPr id="0" name=""/>
        <dsp:cNvSpPr/>
      </dsp:nvSpPr>
      <dsp:spPr>
        <a:xfrm>
          <a:off x="8669773" y="744842"/>
          <a:ext cx="1294290" cy="64714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5 soru</a:t>
          </a:r>
          <a:endParaRPr lang="tr-TR" sz="1800" kern="1200" dirty="0"/>
        </a:p>
      </dsp:txBody>
      <dsp:txXfrm>
        <a:off x="8669773" y="744842"/>
        <a:ext cx="1294290" cy="647145"/>
      </dsp:txXfrm>
    </dsp:sp>
    <dsp:sp modelId="{EF96F775-6B7E-4B44-B0C5-893D3907950D}">
      <dsp:nvSpPr>
        <dsp:cNvPr id="0" name=""/>
        <dsp:cNvSpPr/>
      </dsp:nvSpPr>
      <dsp:spPr>
        <a:xfrm rot="19457599">
          <a:off x="6280124" y="1988744"/>
          <a:ext cx="637569" cy="19885"/>
        </a:xfrm>
        <a:custGeom>
          <a:avLst/>
          <a:gdLst/>
          <a:ahLst/>
          <a:cxnLst/>
          <a:rect l="0" t="0" r="0" b="0"/>
          <a:pathLst>
            <a:path>
              <a:moveTo>
                <a:pt x="0" y="9942"/>
              </a:moveTo>
              <a:lnTo>
                <a:pt x="637569"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19457599">
        <a:off x="6582969" y="1982747"/>
        <a:ext cx="31878" cy="31878"/>
      </dsp:txXfrm>
    </dsp:sp>
    <dsp:sp modelId="{5CA3B9EE-FED9-4DBF-A8B8-E1C5214C896C}">
      <dsp:nvSpPr>
        <dsp:cNvPr id="0" name=""/>
        <dsp:cNvSpPr/>
      </dsp:nvSpPr>
      <dsp:spPr>
        <a:xfrm>
          <a:off x="6857767" y="1489059"/>
          <a:ext cx="1294290" cy="64714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Coğrafya</a:t>
          </a:r>
          <a:endParaRPr lang="tr-TR" sz="1800" kern="1200" dirty="0"/>
        </a:p>
      </dsp:txBody>
      <dsp:txXfrm>
        <a:off x="6857767" y="1489059"/>
        <a:ext cx="1294290" cy="647145"/>
      </dsp:txXfrm>
    </dsp:sp>
    <dsp:sp modelId="{B9628A1D-D86A-4DF9-9B73-C9220ACA1B67}">
      <dsp:nvSpPr>
        <dsp:cNvPr id="0" name=""/>
        <dsp:cNvSpPr/>
      </dsp:nvSpPr>
      <dsp:spPr>
        <a:xfrm>
          <a:off x="8152057" y="1802689"/>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8397972" y="1799689"/>
        <a:ext cx="25885" cy="25885"/>
      </dsp:txXfrm>
    </dsp:sp>
    <dsp:sp modelId="{74118096-6EA9-4F4A-A81B-DEDB1CEB98CB}">
      <dsp:nvSpPr>
        <dsp:cNvPr id="0" name=""/>
        <dsp:cNvSpPr/>
      </dsp:nvSpPr>
      <dsp:spPr>
        <a:xfrm>
          <a:off x="8669773" y="1489059"/>
          <a:ext cx="1294290" cy="64714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5 soru</a:t>
          </a:r>
          <a:endParaRPr lang="tr-TR" sz="1800" kern="1200" dirty="0"/>
        </a:p>
      </dsp:txBody>
      <dsp:txXfrm>
        <a:off x="8669773" y="1489059"/>
        <a:ext cx="1294290" cy="647145"/>
      </dsp:txXfrm>
    </dsp:sp>
    <dsp:sp modelId="{61EB026B-686B-4036-808D-F6F8FD629B06}">
      <dsp:nvSpPr>
        <dsp:cNvPr id="0" name=""/>
        <dsp:cNvSpPr/>
      </dsp:nvSpPr>
      <dsp:spPr>
        <a:xfrm rot="2142401">
          <a:off x="6280124" y="2360852"/>
          <a:ext cx="637569" cy="19885"/>
        </a:xfrm>
        <a:custGeom>
          <a:avLst/>
          <a:gdLst/>
          <a:ahLst/>
          <a:cxnLst/>
          <a:rect l="0" t="0" r="0" b="0"/>
          <a:pathLst>
            <a:path>
              <a:moveTo>
                <a:pt x="0" y="9942"/>
              </a:moveTo>
              <a:lnTo>
                <a:pt x="637569"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2142401">
        <a:off x="6582969" y="2354855"/>
        <a:ext cx="31878" cy="31878"/>
      </dsp:txXfrm>
    </dsp:sp>
    <dsp:sp modelId="{8C4BBF3B-E6E1-4B02-A935-C62120E5C9E4}">
      <dsp:nvSpPr>
        <dsp:cNvPr id="0" name=""/>
        <dsp:cNvSpPr/>
      </dsp:nvSpPr>
      <dsp:spPr>
        <a:xfrm>
          <a:off x="6857767" y="2233276"/>
          <a:ext cx="1294290" cy="64714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Felsefe</a:t>
          </a:r>
          <a:endParaRPr lang="tr-TR" sz="1800" kern="1200" dirty="0"/>
        </a:p>
      </dsp:txBody>
      <dsp:txXfrm>
        <a:off x="6857767" y="2233276"/>
        <a:ext cx="1294290" cy="647145"/>
      </dsp:txXfrm>
    </dsp:sp>
    <dsp:sp modelId="{BCDC9976-502E-44C2-8D75-A592F46F2562}">
      <dsp:nvSpPr>
        <dsp:cNvPr id="0" name=""/>
        <dsp:cNvSpPr/>
      </dsp:nvSpPr>
      <dsp:spPr>
        <a:xfrm>
          <a:off x="8152057" y="2546906"/>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8397972" y="2543906"/>
        <a:ext cx="25885" cy="25885"/>
      </dsp:txXfrm>
    </dsp:sp>
    <dsp:sp modelId="{E17FAF4A-275D-4F90-A37B-9EB3713E9C95}">
      <dsp:nvSpPr>
        <dsp:cNvPr id="0" name=""/>
        <dsp:cNvSpPr/>
      </dsp:nvSpPr>
      <dsp:spPr>
        <a:xfrm>
          <a:off x="8669773" y="2233276"/>
          <a:ext cx="1294290" cy="64714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5 soru</a:t>
          </a:r>
          <a:endParaRPr lang="tr-TR" sz="1800" kern="1200" dirty="0"/>
        </a:p>
      </dsp:txBody>
      <dsp:txXfrm>
        <a:off x="8669773" y="2233276"/>
        <a:ext cx="1294290" cy="647145"/>
      </dsp:txXfrm>
    </dsp:sp>
    <dsp:sp modelId="{AAADA52A-74BE-46C7-BFD7-D712F302E188}">
      <dsp:nvSpPr>
        <dsp:cNvPr id="0" name=""/>
        <dsp:cNvSpPr/>
      </dsp:nvSpPr>
      <dsp:spPr>
        <a:xfrm rot="3907178">
          <a:off x="5983642" y="2732961"/>
          <a:ext cx="1230533" cy="19885"/>
        </a:xfrm>
        <a:custGeom>
          <a:avLst/>
          <a:gdLst/>
          <a:ahLst/>
          <a:cxnLst/>
          <a:rect l="0" t="0" r="0" b="0"/>
          <a:pathLst>
            <a:path>
              <a:moveTo>
                <a:pt x="0" y="9942"/>
              </a:moveTo>
              <a:lnTo>
                <a:pt x="1230533"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3907178">
        <a:off x="6568145" y="2712140"/>
        <a:ext cx="61526" cy="61526"/>
      </dsp:txXfrm>
    </dsp:sp>
    <dsp:sp modelId="{A3466962-CE18-4FF3-8B56-FCA0E3606A55}">
      <dsp:nvSpPr>
        <dsp:cNvPr id="0" name=""/>
        <dsp:cNvSpPr/>
      </dsp:nvSpPr>
      <dsp:spPr>
        <a:xfrm>
          <a:off x="6857767" y="2977493"/>
          <a:ext cx="1294290" cy="64714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Din Kültürü</a:t>
          </a:r>
          <a:endParaRPr lang="tr-TR" sz="1800" kern="1200" dirty="0"/>
        </a:p>
      </dsp:txBody>
      <dsp:txXfrm>
        <a:off x="6857767" y="2977493"/>
        <a:ext cx="1294290" cy="647145"/>
      </dsp:txXfrm>
    </dsp:sp>
    <dsp:sp modelId="{CF5132F2-7A3C-455C-AD76-73D66448D7CF}">
      <dsp:nvSpPr>
        <dsp:cNvPr id="0" name=""/>
        <dsp:cNvSpPr/>
      </dsp:nvSpPr>
      <dsp:spPr>
        <a:xfrm>
          <a:off x="8152057" y="3291123"/>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8397972" y="3288123"/>
        <a:ext cx="25885" cy="25885"/>
      </dsp:txXfrm>
    </dsp:sp>
    <dsp:sp modelId="{FEEBD740-8CCE-4822-B566-A4B7527E1757}">
      <dsp:nvSpPr>
        <dsp:cNvPr id="0" name=""/>
        <dsp:cNvSpPr/>
      </dsp:nvSpPr>
      <dsp:spPr>
        <a:xfrm>
          <a:off x="8669773" y="2977493"/>
          <a:ext cx="1294290" cy="64714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5 soru</a:t>
          </a:r>
          <a:endParaRPr lang="tr-TR" sz="1800" kern="1200" dirty="0"/>
        </a:p>
      </dsp:txBody>
      <dsp:txXfrm>
        <a:off x="8669773" y="2977493"/>
        <a:ext cx="1294290" cy="647145"/>
      </dsp:txXfrm>
    </dsp:sp>
    <dsp:sp modelId="{25F5D831-88E5-4BE9-9C4D-CCD4DEEAF957}">
      <dsp:nvSpPr>
        <dsp:cNvPr id="0" name=""/>
        <dsp:cNvSpPr/>
      </dsp:nvSpPr>
      <dsp:spPr>
        <a:xfrm rot="2142401">
          <a:off x="2656110" y="2732961"/>
          <a:ext cx="637569" cy="19885"/>
        </a:xfrm>
        <a:custGeom>
          <a:avLst/>
          <a:gdLst/>
          <a:ahLst/>
          <a:cxnLst/>
          <a:rect l="0" t="0" r="0" b="0"/>
          <a:pathLst>
            <a:path>
              <a:moveTo>
                <a:pt x="0" y="9942"/>
              </a:moveTo>
              <a:lnTo>
                <a:pt x="637569" y="99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2142401">
        <a:off x="2958956" y="2726964"/>
        <a:ext cx="31878" cy="31878"/>
      </dsp:txXfrm>
    </dsp:sp>
    <dsp:sp modelId="{DE9876E7-880C-42FF-AAFA-CB0964B9A0D3}">
      <dsp:nvSpPr>
        <dsp:cNvPr id="0" name=""/>
        <dsp:cNvSpPr/>
      </dsp:nvSpPr>
      <dsp:spPr>
        <a:xfrm>
          <a:off x="3233753" y="2605385"/>
          <a:ext cx="1294290" cy="647145"/>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Temel Matematik</a:t>
          </a:r>
          <a:endParaRPr lang="tr-TR" sz="1800" kern="1200" dirty="0"/>
        </a:p>
      </dsp:txBody>
      <dsp:txXfrm>
        <a:off x="3233753" y="2605385"/>
        <a:ext cx="1294290" cy="647145"/>
      </dsp:txXfrm>
    </dsp:sp>
    <dsp:sp modelId="{9A71A407-DF6F-4196-92C1-82581194FAB8}">
      <dsp:nvSpPr>
        <dsp:cNvPr id="0" name=""/>
        <dsp:cNvSpPr/>
      </dsp:nvSpPr>
      <dsp:spPr>
        <a:xfrm>
          <a:off x="4528044" y="2919015"/>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4773959" y="2916015"/>
        <a:ext cx="25885" cy="25885"/>
      </dsp:txXfrm>
    </dsp:sp>
    <dsp:sp modelId="{15878EC8-53E4-4E4C-A443-4A611D9CA815}">
      <dsp:nvSpPr>
        <dsp:cNvPr id="0" name=""/>
        <dsp:cNvSpPr/>
      </dsp:nvSpPr>
      <dsp:spPr>
        <a:xfrm>
          <a:off x="5045760" y="2605385"/>
          <a:ext cx="1294290" cy="647145"/>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40 soru</a:t>
          </a:r>
          <a:endParaRPr lang="tr-TR" sz="1800" kern="1200" dirty="0"/>
        </a:p>
      </dsp:txBody>
      <dsp:txXfrm>
        <a:off x="5045760" y="2605385"/>
        <a:ext cx="1294290" cy="647145"/>
      </dsp:txXfrm>
    </dsp:sp>
    <dsp:sp modelId="{CF5EBA24-56ED-4225-B937-BC293AB0CECC}">
      <dsp:nvSpPr>
        <dsp:cNvPr id="0" name=""/>
        <dsp:cNvSpPr/>
      </dsp:nvSpPr>
      <dsp:spPr>
        <a:xfrm rot="4616685">
          <a:off x="1828950" y="3663232"/>
          <a:ext cx="2291890" cy="19885"/>
        </a:xfrm>
        <a:custGeom>
          <a:avLst/>
          <a:gdLst/>
          <a:ahLst/>
          <a:cxnLst/>
          <a:rect l="0" t="0" r="0" b="0"/>
          <a:pathLst>
            <a:path>
              <a:moveTo>
                <a:pt x="0" y="9942"/>
              </a:moveTo>
              <a:lnTo>
                <a:pt x="2291890" y="99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4616685">
        <a:off x="2917598" y="3615877"/>
        <a:ext cx="114594" cy="114594"/>
      </dsp:txXfrm>
    </dsp:sp>
    <dsp:sp modelId="{4CD28A4A-35D0-42C4-906F-5791DC00A6BA}">
      <dsp:nvSpPr>
        <dsp:cNvPr id="0" name=""/>
        <dsp:cNvSpPr/>
      </dsp:nvSpPr>
      <dsp:spPr>
        <a:xfrm>
          <a:off x="3233753" y="4465927"/>
          <a:ext cx="1294290" cy="64714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Fen Bilimleri</a:t>
          </a:r>
          <a:endParaRPr lang="tr-TR" sz="1800" kern="1200" dirty="0"/>
        </a:p>
      </dsp:txBody>
      <dsp:txXfrm>
        <a:off x="3233753" y="4465927"/>
        <a:ext cx="1294290" cy="647145"/>
      </dsp:txXfrm>
    </dsp:sp>
    <dsp:sp modelId="{F049D791-6E61-4742-BA7F-BA38C8A8A7B7}">
      <dsp:nvSpPr>
        <dsp:cNvPr id="0" name=""/>
        <dsp:cNvSpPr/>
      </dsp:nvSpPr>
      <dsp:spPr>
        <a:xfrm>
          <a:off x="4528044" y="4779557"/>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4773959" y="4776557"/>
        <a:ext cx="25885" cy="25885"/>
      </dsp:txXfrm>
    </dsp:sp>
    <dsp:sp modelId="{F6ACBD8D-A649-4CAE-9BBB-D8F96458C84D}">
      <dsp:nvSpPr>
        <dsp:cNvPr id="0" name=""/>
        <dsp:cNvSpPr/>
      </dsp:nvSpPr>
      <dsp:spPr>
        <a:xfrm>
          <a:off x="5045760" y="4465927"/>
          <a:ext cx="1294290" cy="64714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20 soru</a:t>
          </a:r>
          <a:endParaRPr lang="tr-TR" sz="1800" kern="1200" dirty="0"/>
        </a:p>
      </dsp:txBody>
      <dsp:txXfrm>
        <a:off x="5045760" y="4465927"/>
        <a:ext cx="1294290" cy="647145"/>
      </dsp:txXfrm>
    </dsp:sp>
    <dsp:sp modelId="{5EC0605F-02B9-4351-A417-4B04AA9E3EED}">
      <dsp:nvSpPr>
        <dsp:cNvPr id="0" name=""/>
        <dsp:cNvSpPr/>
      </dsp:nvSpPr>
      <dsp:spPr>
        <a:xfrm rot="18289469">
          <a:off x="6145618" y="4407449"/>
          <a:ext cx="906580" cy="19885"/>
        </a:xfrm>
        <a:custGeom>
          <a:avLst/>
          <a:gdLst/>
          <a:ahLst/>
          <a:cxnLst/>
          <a:rect l="0" t="0" r="0" b="0"/>
          <a:pathLst>
            <a:path>
              <a:moveTo>
                <a:pt x="0" y="9942"/>
              </a:moveTo>
              <a:lnTo>
                <a:pt x="906580"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18289469">
        <a:off x="6576244" y="4394727"/>
        <a:ext cx="45329" cy="45329"/>
      </dsp:txXfrm>
    </dsp:sp>
    <dsp:sp modelId="{65B669A8-4968-45E4-9610-002345B5395B}">
      <dsp:nvSpPr>
        <dsp:cNvPr id="0" name=""/>
        <dsp:cNvSpPr/>
      </dsp:nvSpPr>
      <dsp:spPr>
        <a:xfrm>
          <a:off x="6857767" y="3721710"/>
          <a:ext cx="1294290" cy="64714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Fizik</a:t>
          </a:r>
          <a:endParaRPr lang="tr-TR" sz="1800" kern="1200" dirty="0"/>
        </a:p>
      </dsp:txBody>
      <dsp:txXfrm>
        <a:off x="6857767" y="3721710"/>
        <a:ext cx="1294290" cy="647145"/>
      </dsp:txXfrm>
    </dsp:sp>
    <dsp:sp modelId="{1DE963B1-5054-4074-AAB8-BCE4E2358440}">
      <dsp:nvSpPr>
        <dsp:cNvPr id="0" name=""/>
        <dsp:cNvSpPr/>
      </dsp:nvSpPr>
      <dsp:spPr>
        <a:xfrm>
          <a:off x="8152057" y="4035340"/>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8397972" y="4032340"/>
        <a:ext cx="25885" cy="25885"/>
      </dsp:txXfrm>
    </dsp:sp>
    <dsp:sp modelId="{849307E7-D4B9-41DC-A920-E153A5C1FBD2}">
      <dsp:nvSpPr>
        <dsp:cNvPr id="0" name=""/>
        <dsp:cNvSpPr/>
      </dsp:nvSpPr>
      <dsp:spPr>
        <a:xfrm>
          <a:off x="8669773" y="3721710"/>
          <a:ext cx="1294290" cy="64714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7 soru</a:t>
          </a:r>
          <a:endParaRPr lang="tr-TR" sz="1800" kern="1200" dirty="0"/>
        </a:p>
      </dsp:txBody>
      <dsp:txXfrm>
        <a:off x="8669773" y="3721710"/>
        <a:ext cx="1294290" cy="647145"/>
      </dsp:txXfrm>
    </dsp:sp>
    <dsp:sp modelId="{4F90BFD8-774A-4A64-9A91-0B14E073E326}">
      <dsp:nvSpPr>
        <dsp:cNvPr id="0" name=""/>
        <dsp:cNvSpPr/>
      </dsp:nvSpPr>
      <dsp:spPr>
        <a:xfrm>
          <a:off x="6340051" y="4779557"/>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6585966" y="4776557"/>
        <a:ext cx="25885" cy="25885"/>
      </dsp:txXfrm>
    </dsp:sp>
    <dsp:sp modelId="{C53DF6EA-69A6-4337-8478-40EF56D6AD8D}">
      <dsp:nvSpPr>
        <dsp:cNvPr id="0" name=""/>
        <dsp:cNvSpPr/>
      </dsp:nvSpPr>
      <dsp:spPr>
        <a:xfrm>
          <a:off x="6857767" y="4465927"/>
          <a:ext cx="1294290" cy="64714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Kimya</a:t>
          </a:r>
          <a:endParaRPr lang="tr-TR" sz="1800" kern="1200" dirty="0"/>
        </a:p>
      </dsp:txBody>
      <dsp:txXfrm>
        <a:off x="6857767" y="4465927"/>
        <a:ext cx="1294290" cy="647145"/>
      </dsp:txXfrm>
    </dsp:sp>
    <dsp:sp modelId="{4D50887B-6915-4FE8-9C45-4D635014D557}">
      <dsp:nvSpPr>
        <dsp:cNvPr id="0" name=""/>
        <dsp:cNvSpPr/>
      </dsp:nvSpPr>
      <dsp:spPr>
        <a:xfrm>
          <a:off x="8152057" y="4779557"/>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8397972" y="4776557"/>
        <a:ext cx="25885" cy="25885"/>
      </dsp:txXfrm>
    </dsp:sp>
    <dsp:sp modelId="{B56A52FC-4A1A-4895-9020-795C7F40BA41}">
      <dsp:nvSpPr>
        <dsp:cNvPr id="0" name=""/>
        <dsp:cNvSpPr/>
      </dsp:nvSpPr>
      <dsp:spPr>
        <a:xfrm>
          <a:off x="8669773" y="4465927"/>
          <a:ext cx="1294290" cy="64714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7 soru</a:t>
          </a:r>
          <a:endParaRPr lang="tr-TR" sz="1800" kern="1200" dirty="0"/>
        </a:p>
      </dsp:txBody>
      <dsp:txXfrm>
        <a:off x="8669773" y="4465927"/>
        <a:ext cx="1294290" cy="647145"/>
      </dsp:txXfrm>
    </dsp:sp>
    <dsp:sp modelId="{804DC97A-05DF-482E-A9F0-6ED2D394DF0C}">
      <dsp:nvSpPr>
        <dsp:cNvPr id="0" name=""/>
        <dsp:cNvSpPr/>
      </dsp:nvSpPr>
      <dsp:spPr>
        <a:xfrm rot="3310531">
          <a:off x="6145618" y="5151666"/>
          <a:ext cx="906580" cy="19885"/>
        </a:xfrm>
        <a:custGeom>
          <a:avLst/>
          <a:gdLst/>
          <a:ahLst/>
          <a:cxnLst/>
          <a:rect l="0" t="0" r="0" b="0"/>
          <a:pathLst>
            <a:path>
              <a:moveTo>
                <a:pt x="0" y="9942"/>
              </a:moveTo>
              <a:lnTo>
                <a:pt x="906580"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rot="3310531">
        <a:off x="6576244" y="5138944"/>
        <a:ext cx="45329" cy="45329"/>
      </dsp:txXfrm>
    </dsp:sp>
    <dsp:sp modelId="{1E68D5F0-5543-4AB1-AC99-6BA32F74B18D}">
      <dsp:nvSpPr>
        <dsp:cNvPr id="0" name=""/>
        <dsp:cNvSpPr/>
      </dsp:nvSpPr>
      <dsp:spPr>
        <a:xfrm>
          <a:off x="6857767" y="5210145"/>
          <a:ext cx="1294290" cy="64714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Biyoloji</a:t>
          </a:r>
          <a:endParaRPr lang="tr-TR" sz="1800" kern="1200" dirty="0"/>
        </a:p>
      </dsp:txBody>
      <dsp:txXfrm>
        <a:off x="6857767" y="5210145"/>
        <a:ext cx="1294290" cy="647145"/>
      </dsp:txXfrm>
    </dsp:sp>
    <dsp:sp modelId="{24F55776-4798-4EAC-9138-AEB62E86B2CE}">
      <dsp:nvSpPr>
        <dsp:cNvPr id="0" name=""/>
        <dsp:cNvSpPr/>
      </dsp:nvSpPr>
      <dsp:spPr>
        <a:xfrm>
          <a:off x="8152057" y="5523775"/>
          <a:ext cx="517716" cy="19885"/>
        </a:xfrm>
        <a:custGeom>
          <a:avLst/>
          <a:gdLst/>
          <a:ahLst/>
          <a:cxnLst/>
          <a:rect l="0" t="0" r="0" b="0"/>
          <a:pathLst>
            <a:path>
              <a:moveTo>
                <a:pt x="0" y="9942"/>
              </a:moveTo>
              <a:lnTo>
                <a:pt x="517716" y="99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tr-TR" sz="1800" kern="1200"/>
        </a:p>
      </dsp:txBody>
      <dsp:txXfrm>
        <a:off x="8397972" y="5520774"/>
        <a:ext cx="25885" cy="25885"/>
      </dsp:txXfrm>
    </dsp:sp>
    <dsp:sp modelId="{D326FA35-8F1F-46A3-BB73-4D5FC8CC3E9C}">
      <dsp:nvSpPr>
        <dsp:cNvPr id="0" name=""/>
        <dsp:cNvSpPr/>
      </dsp:nvSpPr>
      <dsp:spPr>
        <a:xfrm>
          <a:off x="8669773" y="5210145"/>
          <a:ext cx="1294290" cy="64714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6 soru</a:t>
          </a:r>
          <a:endParaRPr lang="tr-TR" sz="1800" kern="1200" dirty="0"/>
        </a:p>
      </dsp:txBody>
      <dsp:txXfrm>
        <a:off x="8669773" y="5210145"/>
        <a:ext cx="1294290" cy="6471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A46417-442A-4096-8416-5C6F49A87DB4}">
      <dsp:nvSpPr>
        <dsp:cNvPr id="0" name=""/>
        <dsp:cNvSpPr/>
      </dsp:nvSpPr>
      <dsp:spPr>
        <a:xfrm>
          <a:off x="2508326" y="0"/>
          <a:ext cx="3762489" cy="164008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En az 150 puan</a:t>
          </a:r>
          <a:endParaRPr lang="tr-TR" sz="2000" kern="1200" dirty="0"/>
        </a:p>
      </dsp:txBody>
      <dsp:txXfrm>
        <a:off x="2508326" y="0"/>
        <a:ext cx="3762489" cy="1640085"/>
      </dsp:txXfrm>
    </dsp:sp>
    <dsp:sp modelId="{3408FF60-BC54-4063-B627-52561477ED2B}">
      <dsp:nvSpPr>
        <dsp:cNvPr id="0" name=""/>
        <dsp:cNvSpPr/>
      </dsp:nvSpPr>
      <dsp:spPr>
        <a:xfrm>
          <a:off x="0" y="0"/>
          <a:ext cx="2508326" cy="16400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tr-TR" sz="2500" kern="1200" dirty="0" smtClean="0"/>
            <a:t>Ön lisans bölümlerini tercih ederken</a:t>
          </a:r>
          <a:endParaRPr lang="tr-TR" sz="2500" kern="1200" dirty="0"/>
        </a:p>
      </dsp:txBody>
      <dsp:txXfrm>
        <a:off x="0" y="0"/>
        <a:ext cx="2508326" cy="1640085"/>
      </dsp:txXfrm>
    </dsp:sp>
    <dsp:sp modelId="{D98D59B6-1CBE-46D1-8500-80E204D28715}">
      <dsp:nvSpPr>
        <dsp:cNvPr id="0" name=""/>
        <dsp:cNvSpPr/>
      </dsp:nvSpPr>
      <dsp:spPr>
        <a:xfrm>
          <a:off x="2508326" y="1804094"/>
          <a:ext cx="3762489" cy="164008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smtClean="0"/>
            <a:t>En az 150 puan</a:t>
          </a:r>
          <a:endParaRPr lang="tr-TR" sz="1900" kern="1200" dirty="0"/>
        </a:p>
        <a:p>
          <a:pPr marL="171450" lvl="1" indent="-171450" algn="l" defTabSz="844550">
            <a:lnSpc>
              <a:spcPct val="90000"/>
            </a:lnSpc>
            <a:spcBef>
              <a:spcPct val="0"/>
            </a:spcBef>
            <a:spcAft>
              <a:spcPct val="15000"/>
            </a:spcAft>
            <a:buChar char="••"/>
          </a:pPr>
          <a:r>
            <a:rPr lang="tr-TR" sz="1900" kern="1200" dirty="0" smtClean="0"/>
            <a:t>Öğretmenlik programları için en az 800 bin başarı sırası</a:t>
          </a:r>
          <a:endParaRPr lang="tr-TR" sz="1900" kern="1200" dirty="0"/>
        </a:p>
      </dsp:txBody>
      <dsp:txXfrm>
        <a:off x="2508326" y="1804094"/>
        <a:ext cx="3762489" cy="1640085"/>
      </dsp:txXfrm>
    </dsp:sp>
    <dsp:sp modelId="{1853C412-BBAB-4843-85AC-FDB34E880562}">
      <dsp:nvSpPr>
        <dsp:cNvPr id="0" name=""/>
        <dsp:cNvSpPr/>
      </dsp:nvSpPr>
      <dsp:spPr>
        <a:xfrm>
          <a:off x="0" y="1804094"/>
          <a:ext cx="2508326" cy="16400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tr-TR" sz="2500" kern="1200" dirty="0" smtClean="0"/>
            <a:t>Özel yetenek sınavına başvuru yaparken</a:t>
          </a:r>
          <a:endParaRPr lang="tr-TR" sz="2500" kern="1200" dirty="0"/>
        </a:p>
      </dsp:txBody>
      <dsp:txXfrm>
        <a:off x="0" y="1804094"/>
        <a:ext cx="2508326" cy="1640085"/>
      </dsp:txXfrm>
    </dsp:sp>
    <dsp:sp modelId="{4A162072-0352-4CCD-A51C-FE6254B10B02}">
      <dsp:nvSpPr>
        <dsp:cNvPr id="0" name=""/>
        <dsp:cNvSpPr/>
      </dsp:nvSpPr>
      <dsp:spPr>
        <a:xfrm>
          <a:off x="2508326" y="3608189"/>
          <a:ext cx="3762489" cy="164008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smtClean="0"/>
            <a:t>En az 150 puan</a:t>
          </a:r>
          <a:endParaRPr lang="tr-TR" sz="1900" kern="1200" dirty="0"/>
        </a:p>
      </dsp:txBody>
      <dsp:txXfrm>
        <a:off x="2508326" y="3608189"/>
        <a:ext cx="3762489" cy="1640085"/>
      </dsp:txXfrm>
    </dsp:sp>
    <dsp:sp modelId="{553C7844-30B8-4E7A-9F8F-ED3ECB393D3D}">
      <dsp:nvSpPr>
        <dsp:cNvPr id="0" name=""/>
        <dsp:cNvSpPr/>
      </dsp:nvSpPr>
      <dsp:spPr>
        <a:xfrm>
          <a:off x="0" y="3608189"/>
          <a:ext cx="2508326" cy="16400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tr-TR" sz="2500" kern="1200" dirty="0" smtClean="0"/>
            <a:t>Açık öğretim ön lisans tercihlerinde</a:t>
          </a:r>
          <a:endParaRPr lang="tr-TR" sz="2500" kern="1200" dirty="0"/>
        </a:p>
      </dsp:txBody>
      <dsp:txXfrm>
        <a:off x="0" y="3608189"/>
        <a:ext cx="2508326" cy="16400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9CB33C-11C5-4EEB-B906-4132BD499E38}">
      <dsp:nvSpPr>
        <dsp:cNvPr id="0" name=""/>
        <dsp:cNvSpPr/>
      </dsp:nvSpPr>
      <dsp:spPr>
        <a:xfrm>
          <a:off x="1535" y="631621"/>
          <a:ext cx="2051169" cy="19514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ÖSYM’nin verdiği başlangıç puanı</a:t>
          </a:r>
          <a:endParaRPr lang="tr-TR" sz="1800" kern="1200" dirty="0"/>
        </a:p>
      </dsp:txBody>
      <dsp:txXfrm>
        <a:off x="1535" y="631621"/>
        <a:ext cx="2051169" cy="1951466"/>
      </dsp:txXfrm>
    </dsp:sp>
    <dsp:sp modelId="{CDB2BBAA-6906-48E7-9C53-557E1A8610C6}">
      <dsp:nvSpPr>
        <dsp:cNvPr id="0" name=""/>
        <dsp:cNvSpPr/>
      </dsp:nvSpPr>
      <dsp:spPr>
        <a:xfrm>
          <a:off x="2198630" y="1086192"/>
          <a:ext cx="1042325" cy="104232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2198630" y="1086192"/>
        <a:ext cx="1042325" cy="1042325"/>
      </dsp:txXfrm>
    </dsp:sp>
    <dsp:sp modelId="{8384C771-FE59-41D2-A57A-4F87D213EE81}">
      <dsp:nvSpPr>
        <dsp:cNvPr id="0" name=""/>
        <dsp:cNvSpPr/>
      </dsp:nvSpPr>
      <dsp:spPr>
        <a:xfrm>
          <a:off x="3386881" y="640373"/>
          <a:ext cx="1779931" cy="1933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 </a:t>
          </a:r>
          <a:r>
            <a:rPr lang="tr-TR" sz="1800" kern="1200" dirty="0" err="1" smtClean="0"/>
            <a:t>TYT’den</a:t>
          </a:r>
          <a:r>
            <a:rPr lang="tr-TR" sz="1800" kern="1200" dirty="0" smtClean="0"/>
            <a:t> alınacak ham puan</a:t>
          </a:r>
          <a:endParaRPr lang="tr-TR" sz="1800" kern="1200" dirty="0"/>
        </a:p>
      </dsp:txBody>
      <dsp:txXfrm>
        <a:off x="3386881" y="640373"/>
        <a:ext cx="1779931" cy="1933962"/>
      </dsp:txXfrm>
    </dsp:sp>
    <dsp:sp modelId="{97FC3484-0866-471B-BE27-68AC809C4C1D}">
      <dsp:nvSpPr>
        <dsp:cNvPr id="0" name=""/>
        <dsp:cNvSpPr/>
      </dsp:nvSpPr>
      <dsp:spPr>
        <a:xfrm>
          <a:off x="5312738" y="1086192"/>
          <a:ext cx="1042325" cy="104232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5312738" y="1086192"/>
        <a:ext cx="1042325" cy="1042325"/>
      </dsp:txXfrm>
    </dsp:sp>
    <dsp:sp modelId="{AECC23A4-B238-41B1-AE2E-3F3D05E32764}">
      <dsp:nvSpPr>
        <dsp:cNvPr id="0" name=""/>
        <dsp:cNvSpPr/>
      </dsp:nvSpPr>
      <dsp:spPr>
        <a:xfrm>
          <a:off x="6500989" y="708798"/>
          <a:ext cx="1797112" cy="17971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Diploma notu katkısı</a:t>
          </a:r>
          <a:endParaRPr lang="tr-TR" sz="1800" kern="1200" dirty="0"/>
        </a:p>
      </dsp:txBody>
      <dsp:txXfrm>
        <a:off x="6500989" y="708798"/>
        <a:ext cx="1797112" cy="1797112"/>
      </dsp:txXfrm>
    </dsp:sp>
    <dsp:sp modelId="{8E8B6D0B-03FF-4B78-8492-BE9689B04B9B}">
      <dsp:nvSpPr>
        <dsp:cNvPr id="0" name=""/>
        <dsp:cNvSpPr/>
      </dsp:nvSpPr>
      <dsp:spPr>
        <a:xfrm>
          <a:off x="8444026" y="1086192"/>
          <a:ext cx="1042325" cy="104232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8444026" y="1086192"/>
        <a:ext cx="1042325" cy="1042325"/>
      </dsp:txXfrm>
    </dsp:sp>
    <dsp:sp modelId="{47FD282E-60B8-41B5-B271-30A3AE740A8F}">
      <dsp:nvSpPr>
        <dsp:cNvPr id="0" name=""/>
        <dsp:cNvSpPr/>
      </dsp:nvSpPr>
      <dsp:spPr>
        <a:xfrm>
          <a:off x="9632277" y="712725"/>
          <a:ext cx="1796267" cy="178925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Yerleştirme Puanı</a:t>
          </a:r>
          <a:endParaRPr lang="tr-TR" sz="1800" kern="1200" dirty="0"/>
        </a:p>
      </dsp:txBody>
      <dsp:txXfrm>
        <a:off x="9632277" y="712725"/>
        <a:ext cx="1796267" cy="178925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9CB33C-11C5-4EEB-B906-4132BD499E38}">
      <dsp:nvSpPr>
        <dsp:cNvPr id="0" name=""/>
        <dsp:cNvSpPr/>
      </dsp:nvSpPr>
      <dsp:spPr>
        <a:xfrm>
          <a:off x="6516" y="452086"/>
          <a:ext cx="1810471" cy="18104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100</a:t>
          </a:r>
          <a:endParaRPr lang="tr-TR" sz="1800" kern="1200" dirty="0"/>
        </a:p>
      </dsp:txBody>
      <dsp:txXfrm>
        <a:off x="6516" y="452086"/>
        <a:ext cx="1810471" cy="1810471"/>
      </dsp:txXfrm>
    </dsp:sp>
    <dsp:sp modelId="{CDB2BBAA-6906-48E7-9C53-557E1A8610C6}">
      <dsp:nvSpPr>
        <dsp:cNvPr id="0" name=""/>
        <dsp:cNvSpPr/>
      </dsp:nvSpPr>
      <dsp:spPr>
        <a:xfrm>
          <a:off x="1963998" y="832285"/>
          <a:ext cx="1050073" cy="105007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1963998" y="832285"/>
        <a:ext cx="1050073" cy="1050073"/>
      </dsp:txXfrm>
    </dsp:sp>
    <dsp:sp modelId="{8384C771-FE59-41D2-A57A-4F87D213EE81}">
      <dsp:nvSpPr>
        <dsp:cNvPr id="0" name=""/>
        <dsp:cNvSpPr/>
      </dsp:nvSpPr>
      <dsp:spPr>
        <a:xfrm>
          <a:off x="3161082" y="452086"/>
          <a:ext cx="1810471" cy="18104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400</a:t>
          </a:r>
          <a:endParaRPr lang="tr-TR" sz="1800" kern="1200" dirty="0"/>
        </a:p>
      </dsp:txBody>
      <dsp:txXfrm>
        <a:off x="3161082" y="452086"/>
        <a:ext cx="1810471" cy="1810471"/>
      </dsp:txXfrm>
    </dsp:sp>
    <dsp:sp modelId="{97FC3484-0866-471B-BE27-68AC809C4C1D}">
      <dsp:nvSpPr>
        <dsp:cNvPr id="0" name=""/>
        <dsp:cNvSpPr/>
      </dsp:nvSpPr>
      <dsp:spPr>
        <a:xfrm>
          <a:off x="5118565" y="832285"/>
          <a:ext cx="1050073" cy="105007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5118565" y="832285"/>
        <a:ext cx="1050073" cy="1050073"/>
      </dsp:txXfrm>
    </dsp:sp>
    <dsp:sp modelId="{76AFBB59-562D-4CC1-ACBE-CD160CC9519D}">
      <dsp:nvSpPr>
        <dsp:cNvPr id="0" name=""/>
        <dsp:cNvSpPr/>
      </dsp:nvSpPr>
      <dsp:spPr>
        <a:xfrm>
          <a:off x="6315649" y="452086"/>
          <a:ext cx="1810471" cy="18104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60</a:t>
          </a:r>
          <a:endParaRPr lang="tr-TR" sz="1800" kern="1200" dirty="0"/>
        </a:p>
      </dsp:txBody>
      <dsp:txXfrm>
        <a:off x="6315649" y="452086"/>
        <a:ext cx="1810471" cy="1810471"/>
      </dsp:txXfrm>
    </dsp:sp>
    <dsp:sp modelId="{3A111BB5-2A73-4295-AC58-64BB24609529}">
      <dsp:nvSpPr>
        <dsp:cNvPr id="0" name=""/>
        <dsp:cNvSpPr/>
      </dsp:nvSpPr>
      <dsp:spPr>
        <a:xfrm>
          <a:off x="8273131" y="832285"/>
          <a:ext cx="1050073" cy="105007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endParaRPr lang="tr-TR" sz="4600" kern="1200"/>
        </a:p>
      </dsp:txBody>
      <dsp:txXfrm>
        <a:off x="8273131" y="832285"/>
        <a:ext cx="1050073" cy="1050073"/>
      </dsp:txXfrm>
    </dsp:sp>
    <dsp:sp modelId="{47FD282E-60B8-41B5-B271-30A3AE740A8F}">
      <dsp:nvSpPr>
        <dsp:cNvPr id="0" name=""/>
        <dsp:cNvSpPr/>
      </dsp:nvSpPr>
      <dsp:spPr>
        <a:xfrm>
          <a:off x="9470215" y="460993"/>
          <a:ext cx="1810471" cy="179265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En yüksek 560</a:t>
          </a:r>
          <a:endParaRPr lang="tr-TR" sz="1800" kern="1200" dirty="0"/>
        </a:p>
      </dsp:txBody>
      <dsp:txXfrm>
        <a:off x="9470215" y="460993"/>
        <a:ext cx="1810471" cy="179265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8ADDD3-E5D9-4BE2-8089-2876FF1FDBF4}">
      <dsp:nvSpPr>
        <dsp:cNvPr id="0" name=""/>
        <dsp:cNvSpPr/>
      </dsp:nvSpPr>
      <dsp:spPr>
        <a:xfrm>
          <a:off x="1775002" y="3000373"/>
          <a:ext cx="1048510" cy="5770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AYT</a:t>
          </a:r>
          <a:endParaRPr lang="tr-TR" sz="1600" kern="1200" dirty="0"/>
        </a:p>
      </dsp:txBody>
      <dsp:txXfrm>
        <a:off x="1775002" y="3000373"/>
        <a:ext cx="1048510" cy="577075"/>
      </dsp:txXfrm>
    </dsp:sp>
    <dsp:sp modelId="{F6DF0C1A-1ADE-44EE-9035-F850D146BAC6}">
      <dsp:nvSpPr>
        <dsp:cNvPr id="0" name=""/>
        <dsp:cNvSpPr/>
      </dsp:nvSpPr>
      <dsp:spPr>
        <a:xfrm rot="17568720">
          <a:off x="2098607" y="2190018"/>
          <a:ext cx="2367845" cy="15146"/>
        </a:xfrm>
        <a:custGeom>
          <a:avLst/>
          <a:gdLst/>
          <a:ahLst/>
          <a:cxnLst/>
          <a:rect l="0" t="0" r="0" b="0"/>
          <a:pathLst>
            <a:path>
              <a:moveTo>
                <a:pt x="0" y="7573"/>
              </a:moveTo>
              <a:lnTo>
                <a:pt x="2367845" y="75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17568720">
        <a:off x="3223334" y="2138395"/>
        <a:ext cx="118392" cy="118392"/>
      </dsp:txXfrm>
    </dsp:sp>
    <dsp:sp modelId="{811C2241-1D80-4D1B-AC1E-BE53CFFC06DC}">
      <dsp:nvSpPr>
        <dsp:cNvPr id="0" name=""/>
        <dsp:cNvSpPr/>
      </dsp:nvSpPr>
      <dsp:spPr>
        <a:xfrm>
          <a:off x="3741547" y="409085"/>
          <a:ext cx="1159309" cy="1394374"/>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Türk Dili ve Edebiyatı-Sosyal Bilimler-1</a:t>
          </a:r>
          <a:endParaRPr lang="tr-TR" sz="1600" kern="1200" dirty="0"/>
        </a:p>
      </dsp:txBody>
      <dsp:txXfrm>
        <a:off x="3741547" y="409085"/>
        <a:ext cx="1159309" cy="1394374"/>
      </dsp:txXfrm>
    </dsp:sp>
    <dsp:sp modelId="{348F0081-6B1C-41B0-8104-9D5D14CDBBB0}">
      <dsp:nvSpPr>
        <dsp:cNvPr id="0" name=""/>
        <dsp:cNvSpPr/>
      </dsp:nvSpPr>
      <dsp:spPr>
        <a:xfrm>
          <a:off x="4900856" y="1098699"/>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5120145" y="1094731"/>
        <a:ext cx="23083" cy="23083"/>
      </dsp:txXfrm>
    </dsp:sp>
    <dsp:sp modelId="{99690BB1-C82D-4EE2-8C96-9BE1407A6A63}">
      <dsp:nvSpPr>
        <dsp:cNvPr id="0" name=""/>
        <dsp:cNvSpPr/>
      </dsp:nvSpPr>
      <dsp:spPr>
        <a:xfrm>
          <a:off x="5362516" y="817735"/>
          <a:ext cx="1154150" cy="57707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40 soru</a:t>
          </a:r>
          <a:endParaRPr lang="tr-TR" sz="1600" kern="1200" dirty="0"/>
        </a:p>
      </dsp:txBody>
      <dsp:txXfrm>
        <a:off x="5362516" y="817735"/>
        <a:ext cx="1154150" cy="577075"/>
      </dsp:txXfrm>
    </dsp:sp>
    <dsp:sp modelId="{53E0E1BC-2E8D-49C4-B0CA-9A7270CBDD97}">
      <dsp:nvSpPr>
        <dsp:cNvPr id="0" name=""/>
        <dsp:cNvSpPr/>
      </dsp:nvSpPr>
      <dsp:spPr>
        <a:xfrm rot="18289469">
          <a:off x="6343286" y="766881"/>
          <a:ext cx="808420" cy="15146"/>
        </a:xfrm>
        <a:custGeom>
          <a:avLst/>
          <a:gdLst/>
          <a:ahLst/>
          <a:cxnLst/>
          <a:rect l="0" t="0" r="0" b="0"/>
          <a:pathLst>
            <a:path>
              <a:moveTo>
                <a:pt x="0" y="7573"/>
              </a:moveTo>
              <a:lnTo>
                <a:pt x="80842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18289469">
        <a:off x="6727286" y="754244"/>
        <a:ext cx="40421" cy="40421"/>
      </dsp:txXfrm>
    </dsp:sp>
    <dsp:sp modelId="{8760C98F-68AE-470F-9605-BF678428FEDE}">
      <dsp:nvSpPr>
        <dsp:cNvPr id="0" name=""/>
        <dsp:cNvSpPr/>
      </dsp:nvSpPr>
      <dsp:spPr>
        <a:xfrm>
          <a:off x="6978326" y="4645"/>
          <a:ext cx="1154150" cy="875982"/>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Türk Dili ve Edebiyatı</a:t>
          </a:r>
          <a:endParaRPr lang="tr-TR" sz="1600" kern="1200" dirty="0"/>
        </a:p>
      </dsp:txBody>
      <dsp:txXfrm>
        <a:off x="6978326" y="4645"/>
        <a:ext cx="1154150" cy="875982"/>
      </dsp:txXfrm>
    </dsp:sp>
    <dsp:sp modelId="{9225E076-FA52-4770-8FFB-916E5B1A606B}">
      <dsp:nvSpPr>
        <dsp:cNvPr id="0" name=""/>
        <dsp:cNvSpPr/>
      </dsp:nvSpPr>
      <dsp:spPr>
        <a:xfrm>
          <a:off x="8132477" y="435063"/>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8351765" y="431095"/>
        <a:ext cx="23083" cy="23083"/>
      </dsp:txXfrm>
    </dsp:sp>
    <dsp:sp modelId="{49D99CB7-A49D-4800-BF9D-A2C8CF619E4D}">
      <dsp:nvSpPr>
        <dsp:cNvPr id="0" name=""/>
        <dsp:cNvSpPr/>
      </dsp:nvSpPr>
      <dsp:spPr>
        <a:xfrm>
          <a:off x="8594137" y="154099"/>
          <a:ext cx="1154150" cy="57707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24 soru</a:t>
          </a:r>
          <a:endParaRPr lang="tr-TR" sz="1600" kern="1200" dirty="0"/>
        </a:p>
      </dsp:txBody>
      <dsp:txXfrm>
        <a:off x="8594137" y="154099"/>
        <a:ext cx="1154150" cy="577075"/>
      </dsp:txXfrm>
    </dsp:sp>
    <dsp:sp modelId="{B05A2984-CCB2-4ED9-88EC-79852E301F53}">
      <dsp:nvSpPr>
        <dsp:cNvPr id="0" name=""/>
        <dsp:cNvSpPr/>
      </dsp:nvSpPr>
      <dsp:spPr>
        <a:xfrm rot="1076303">
          <a:off x="6504872" y="1173426"/>
          <a:ext cx="485248" cy="15146"/>
        </a:xfrm>
        <a:custGeom>
          <a:avLst/>
          <a:gdLst/>
          <a:ahLst/>
          <a:cxnLst/>
          <a:rect l="0" t="0" r="0" b="0"/>
          <a:pathLst>
            <a:path>
              <a:moveTo>
                <a:pt x="0" y="7573"/>
              </a:moveTo>
              <a:lnTo>
                <a:pt x="485248"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1076303">
        <a:off x="6735365" y="1168868"/>
        <a:ext cx="24262" cy="24262"/>
      </dsp:txXfrm>
    </dsp:sp>
    <dsp:sp modelId="{5C551B35-0BB0-49AB-8A80-A9208EFCF910}">
      <dsp:nvSpPr>
        <dsp:cNvPr id="0" name=""/>
        <dsp:cNvSpPr/>
      </dsp:nvSpPr>
      <dsp:spPr>
        <a:xfrm>
          <a:off x="6978326" y="967189"/>
          <a:ext cx="1154150" cy="57707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Tarih-1</a:t>
          </a:r>
          <a:endParaRPr lang="tr-TR" sz="1600" kern="1200" dirty="0"/>
        </a:p>
      </dsp:txBody>
      <dsp:txXfrm>
        <a:off x="6978326" y="967189"/>
        <a:ext cx="1154150" cy="577075"/>
      </dsp:txXfrm>
    </dsp:sp>
    <dsp:sp modelId="{2A4CFBB9-008D-4DC9-9FFF-E1FD0E3D069E}">
      <dsp:nvSpPr>
        <dsp:cNvPr id="0" name=""/>
        <dsp:cNvSpPr/>
      </dsp:nvSpPr>
      <dsp:spPr>
        <a:xfrm>
          <a:off x="8132477" y="1248153"/>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8351765" y="1244185"/>
        <a:ext cx="23083" cy="23083"/>
      </dsp:txXfrm>
    </dsp:sp>
    <dsp:sp modelId="{E4361372-A607-4011-8C4E-88D422372A2B}">
      <dsp:nvSpPr>
        <dsp:cNvPr id="0" name=""/>
        <dsp:cNvSpPr/>
      </dsp:nvSpPr>
      <dsp:spPr>
        <a:xfrm>
          <a:off x="8594137" y="967189"/>
          <a:ext cx="1154150" cy="57707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10 soru</a:t>
          </a:r>
          <a:endParaRPr lang="tr-TR" sz="1600" kern="1200" dirty="0"/>
        </a:p>
      </dsp:txBody>
      <dsp:txXfrm>
        <a:off x="8594137" y="967189"/>
        <a:ext cx="1154150" cy="577075"/>
      </dsp:txXfrm>
    </dsp:sp>
    <dsp:sp modelId="{4EFE75D4-5AA9-44E0-923C-880EC9253B9C}">
      <dsp:nvSpPr>
        <dsp:cNvPr id="0" name=""/>
        <dsp:cNvSpPr/>
      </dsp:nvSpPr>
      <dsp:spPr>
        <a:xfrm rot="3624765">
          <a:off x="6279991" y="1505244"/>
          <a:ext cx="935010" cy="15146"/>
        </a:xfrm>
        <a:custGeom>
          <a:avLst/>
          <a:gdLst/>
          <a:ahLst/>
          <a:cxnLst/>
          <a:rect l="0" t="0" r="0" b="0"/>
          <a:pathLst>
            <a:path>
              <a:moveTo>
                <a:pt x="0" y="7573"/>
              </a:moveTo>
              <a:lnTo>
                <a:pt x="93501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3624765">
        <a:off x="6724121" y="1489442"/>
        <a:ext cx="46750" cy="46750"/>
      </dsp:txXfrm>
    </dsp:sp>
    <dsp:sp modelId="{5F4F39EA-5A5F-4F0B-9FF9-C19F7B7C345E}">
      <dsp:nvSpPr>
        <dsp:cNvPr id="0" name=""/>
        <dsp:cNvSpPr/>
      </dsp:nvSpPr>
      <dsp:spPr>
        <a:xfrm>
          <a:off x="6978326" y="1630825"/>
          <a:ext cx="1154150" cy="57707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Coğrafya-1</a:t>
          </a:r>
          <a:endParaRPr lang="tr-TR" sz="1600" kern="1200" dirty="0"/>
        </a:p>
      </dsp:txBody>
      <dsp:txXfrm>
        <a:off x="6978326" y="1630825"/>
        <a:ext cx="1154150" cy="577075"/>
      </dsp:txXfrm>
    </dsp:sp>
    <dsp:sp modelId="{227FDF14-BCAF-407F-914C-6752A2011F87}">
      <dsp:nvSpPr>
        <dsp:cNvPr id="0" name=""/>
        <dsp:cNvSpPr/>
      </dsp:nvSpPr>
      <dsp:spPr>
        <a:xfrm>
          <a:off x="8132477" y="1911789"/>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8351765" y="1907821"/>
        <a:ext cx="23083" cy="23083"/>
      </dsp:txXfrm>
    </dsp:sp>
    <dsp:sp modelId="{4D148EF0-90FB-42C3-BE6F-19DFACB7DE83}">
      <dsp:nvSpPr>
        <dsp:cNvPr id="0" name=""/>
        <dsp:cNvSpPr/>
      </dsp:nvSpPr>
      <dsp:spPr>
        <a:xfrm>
          <a:off x="8594137" y="1630825"/>
          <a:ext cx="1154150" cy="57707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6 soru</a:t>
          </a:r>
          <a:endParaRPr lang="tr-TR" sz="1600" kern="1200" dirty="0"/>
        </a:p>
      </dsp:txBody>
      <dsp:txXfrm>
        <a:off x="8594137" y="1630825"/>
        <a:ext cx="1154150" cy="577075"/>
      </dsp:txXfrm>
    </dsp:sp>
    <dsp:sp modelId="{A98DC26B-02EE-4844-AF6F-7C9ADAE9F342}">
      <dsp:nvSpPr>
        <dsp:cNvPr id="0" name=""/>
        <dsp:cNvSpPr/>
      </dsp:nvSpPr>
      <dsp:spPr>
        <a:xfrm rot="1050300">
          <a:off x="2801224" y="3426109"/>
          <a:ext cx="962611" cy="15146"/>
        </a:xfrm>
        <a:custGeom>
          <a:avLst/>
          <a:gdLst/>
          <a:ahLst/>
          <a:cxnLst/>
          <a:rect l="0" t="0" r="0" b="0"/>
          <a:pathLst>
            <a:path>
              <a:moveTo>
                <a:pt x="0" y="7573"/>
              </a:moveTo>
              <a:lnTo>
                <a:pt x="962611" y="75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1050300">
        <a:off x="3258465" y="3409616"/>
        <a:ext cx="48130" cy="48130"/>
      </dsp:txXfrm>
    </dsp:sp>
    <dsp:sp modelId="{97A31AC1-0245-4378-805E-645AF664B055}">
      <dsp:nvSpPr>
        <dsp:cNvPr id="0" name=""/>
        <dsp:cNvSpPr/>
      </dsp:nvSpPr>
      <dsp:spPr>
        <a:xfrm>
          <a:off x="3741547" y="3289916"/>
          <a:ext cx="1154150" cy="57707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Sosyal Bilimler-2 </a:t>
          </a:r>
          <a:endParaRPr lang="tr-TR" sz="1600" kern="1200" dirty="0"/>
        </a:p>
      </dsp:txBody>
      <dsp:txXfrm>
        <a:off x="3741547" y="3289916"/>
        <a:ext cx="1154150" cy="577075"/>
      </dsp:txXfrm>
    </dsp:sp>
    <dsp:sp modelId="{BFCE31A4-5C70-460F-A369-06A44E0C55BA}">
      <dsp:nvSpPr>
        <dsp:cNvPr id="0" name=""/>
        <dsp:cNvSpPr/>
      </dsp:nvSpPr>
      <dsp:spPr>
        <a:xfrm>
          <a:off x="4895697" y="3570880"/>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5114986" y="3566912"/>
        <a:ext cx="23083" cy="23083"/>
      </dsp:txXfrm>
    </dsp:sp>
    <dsp:sp modelId="{19FF5648-5CAF-4F2C-9363-843A4E503959}">
      <dsp:nvSpPr>
        <dsp:cNvPr id="0" name=""/>
        <dsp:cNvSpPr/>
      </dsp:nvSpPr>
      <dsp:spPr>
        <a:xfrm>
          <a:off x="5357357" y="3289916"/>
          <a:ext cx="1154150" cy="57707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40 soru</a:t>
          </a:r>
          <a:endParaRPr lang="tr-TR" sz="1600" kern="1200" dirty="0"/>
        </a:p>
      </dsp:txBody>
      <dsp:txXfrm>
        <a:off x="5357357" y="3289916"/>
        <a:ext cx="1154150" cy="577075"/>
      </dsp:txXfrm>
    </dsp:sp>
    <dsp:sp modelId="{F00E6131-AE66-475C-848A-9149EF7499ED}">
      <dsp:nvSpPr>
        <dsp:cNvPr id="0" name=""/>
        <dsp:cNvSpPr/>
      </dsp:nvSpPr>
      <dsp:spPr>
        <a:xfrm rot="17692822">
          <a:off x="6193689" y="3073153"/>
          <a:ext cx="1097296" cy="15146"/>
        </a:xfrm>
        <a:custGeom>
          <a:avLst/>
          <a:gdLst/>
          <a:ahLst/>
          <a:cxnLst/>
          <a:rect l="0" t="0" r="0" b="0"/>
          <a:pathLst>
            <a:path>
              <a:moveTo>
                <a:pt x="0" y="7573"/>
              </a:moveTo>
              <a:lnTo>
                <a:pt x="1097296"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17692822">
        <a:off x="6714905" y="3053294"/>
        <a:ext cx="54864" cy="54864"/>
      </dsp:txXfrm>
    </dsp:sp>
    <dsp:sp modelId="{08E63A99-AACF-416E-B210-DBD028CDC745}">
      <dsp:nvSpPr>
        <dsp:cNvPr id="0" name=""/>
        <dsp:cNvSpPr/>
      </dsp:nvSpPr>
      <dsp:spPr>
        <a:xfrm>
          <a:off x="6973167" y="2294461"/>
          <a:ext cx="1154150" cy="57707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Tarih-2</a:t>
          </a:r>
          <a:endParaRPr lang="tr-TR" sz="1600" kern="1200" dirty="0"/>
        </a:p>
      </dsp:txBody>
      <dsp:txXfrm>
        <a:off x="6973167" y="2294461"/>
        <a:ext cx="1154150" cy="577075"/>
      </dsp:txXfrm>
    </dsp:sp>
    <dsp:sp modelId="{FDAC764B-0FE0-4E5E-A939-91E30F213CD1}">
      <dsp:nvSpPr>
        <dsp:cNvPr id="0" name=""/>
        <dsp:cNvSpPr/>
      </dsp:nvSpPr>
      <dsp:spPr>
        <a:xfrm>
          <a:off x="8127318" y="2575426"/>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8346606" y="2571457"/>
        <a:ext cx="23083" cy="23083"/>
      </dsp:txXfrm>
    </dsp:sp>
    <dsp:sp modelId="{F8B88CFA-347A-4950-B155-665824F7D7D5}">
      <dsp:nvSpPr>
        <dsp:cNvPr id="0" name=""/>
        <dsp:cNvSpPr/>
      </dsp:nvSpPr>
      <dsp:spPr>
        <a:xfrm>
          <a:off x="8588978" y="2294461"/>
          <a:ext cx="1154150" cy="57707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11 soru</a:t>
          </a:r>
          <a:endParaRPr lang="tr-TR" sz="1600" kern="1200" dirty="0"/>
        </a:p>
      </dsp:txBody>
      <dsp:txXfrm>
        <a:off x="8588978" y="2294461"/>
        <a:ext cx="1154150" cy="577075"/>
      </dsp:txXfrm>
    </dsp:sp>
    <dsp:sp modelId="{EF96F775-6B7E-4B44-B0C5-893D3907950D}">
      <dsp:nvSpPr>
        <dsp:cNvPr id="0" name=""/>
        <dsp:cNvSpPr/>
      </dsp:nvSpPr>
      <dsp:spPr>
        <a:xfrm rot="19457599">
          <a:off x="6458069" y="3404971"/>
          <a:ext cx="568536" cy="15146"/>
        </a:xfrm>
        <a:custGeom>
          <a:avLst/>
          <a:gdLst/>
          <a:ahLst/>
          <a:cxnLst/>
          <a:rect l="0" t="0" r="0" b="0"/>
          <a:pathLst>
            <a:path>
              <a:moveTo>
                <a:pt x="0" y="7573"/>
              </a:moveTo>
              <a:lnTo>
                <a:pt x="568536"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19457599">
        <a:off x="6728124" y="3398331"/>
        <a:ext cx="28426" cy="28426"/>
      </dsp:txXfrm>
    </dsp:sp>
    <dsp:sp modelId="{5CA3B9EE-FED9-4DBF-A8B8-E1C5214C896C}">
      <dsp:nvSpPr>
        <dsp:cNvPr id="0" name=""/>
        <dsp:cNvSpPr/>
      </dsp:nvSpPr>
      <dsp:spPr>
        <a:xfrm>
          <a:off x="6973167" y="2958098"/>
          <a:ext cx="1154150" cy="57707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Coğrafya-2</a:t>
          </a:r>
          <a:endParaRPr lang="tr-TR" sz="1600" kern="1200" dirty="0"/>
        </a:p>
      </dsp:txBody>
      <dsp:txXfrm>
        <a:off x="6973167" y="2958098"/>
        <a:ext cx="1154150" cy="577075"/>
      </dsp:txXfrm>
    </dsp:sp>
    <dsp:sp modelId="{B9628A1D-D86A-4DF9-9B73-C9220ACA1B67}">
      <dsp:nvSpPr>
        <dsp:cNvPr id="0" name=""/>
        <dsp:cNvSpPr/>
      </dsp:nvSpPr>
      <dsp:spPr>
        <a:xfrm>
          <a:off x="8127318" y="3239062"/>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8346606" y="3235094"/>
        <a:ext cx="23083" cy="23083"/>
      </dsp:txXfrm>
    </dsp:sp>
    <dsp:sp modelId="{74118096-6EA9-4F4A-A81B-DEDB1CEB98CB}">
      <dsp:nvSpPr>
        <dsp:cNvPr id="0" name=""/>
        <dsp:cNvSpPr/>
      </dsp:nvSpPr>
      <dsp:spPr>
        <a:xfrm>
          <a:off x="8588978" y="2958098"/>
          <a:ext cx="1154150" cy="57707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11 soru</a:t>
          </a:r>
          <a:endParaRPr lang="tr-TR" sz="1600" kern="1200" dirty="0"/>
        </a:p>
      </dsp:txBody>
      <dsp:txXfrm>
        <a:off x="8588978" y="2958098"/>
        <a:ext cx="1154150" cy="577075"/>
      </dsp:txXfrm>
    </dsp:sp>
    <dsp:sp modelId="{61EB026B-686B-4036-808D-F6F8FD629B06}">
      <dsp:nvSpPr>
        <dsp:cNvPr id="0" name=""/>
        <dsp:cNvSpPr/>
      </dsp:nvSpPr>
      <dsp:spPr>
        <a:xfrm rot="2142401">
          <a:off x="6458069" y="3736789"/>
          <a:ext cx="568536" cy="15146"/>
        </a:xfrm>
        <a:custGeom>
          <a:avLst/>
          <a:gdLst/>
          <a:ahLst/>
          <a:cxnLst/>
          <a:rect l="0" t="0" r="0" b="0"/>
          <a:pathLst>
            <a:path>
              <a:moveTo>
                <a:pt x="0" y="7573"/>
              </a:moveTo>
              <a:lnTo>
                <a:pt x="568536"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2142401">
        <a:off x="6728124" y="3730149"/>
        <a:ext cx="28426" cy="28426"/>
      </dsp:txXfrm>
    </dsp:sp>
    <dsp:sp modelId="{8C4BBF3B-E6E1-4B02-A935-C62120E5C9E4}">
      <dsp:nvSpPr>
        <dsp:cNvPr id="0" name=""/>
        <dsp:cNvSpPr/>
      </dsp:nvSpPr>
      <dsp:spPr>
        <a:xfrm>
          <a:off x="6973167" y="3621734"/>
          <a:ext cx="1154150" cy="57707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Felsefe Grubu</a:t>
          </a:r>
          <a:endParaRPr lang="tr-TR" sz="1600" kern="1200" dirty="0"/>
        </a:p>
      </dsp:txBody>
      <dsp:txXfrm>
        <a:off x="6973167" y="3621734"/>
        <a:ext cx="1154150" cy="577075"/>
      </dsp:txXfrm>
    </dsp:sp>
    <dsp:sp modelId="{BCDC9976-502E-44C2-8D75-A592F46F2562}">
      <dsp:nvSpPr>
        <dsp:cNvPr id="0" name=""/>
        <dsp:cNvSpPr/>
      </dsp:nvSpPr>
      <dsp:spPr>
        <a:xfrm>
          <a:off x="8127318" y="3902698"/>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8346606" y="3898730"/>
        <a:ext cx="23083" cy="23083"/>
      </dsp:txXfrm>
    </dsp:sp>
    <dsp:sp modelId="{E17FAF4A-275D-4F90-A37B-9EB3713E9C95}">
      <dsp:nvSpPr>
        <dsp:cNvPr id="0" name=""/>
        <dsp:cNvSpPr/>
      </dsp:nvSpPr>
      <dsp:spPr>
        <a:xfrm>
          <a:off x="8588978" y="3621734"/>
          <a:ext cx="1154150" cy="57707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12 soru</a:t>
          </a:r>
          <a:endParaRPr lang="tr-TR" sz="1600" kern="1200" dirty="0"/>
        </a:p>
      </dsp:txBody>
      <dsp:txXfrm>
        <a:off x="8588978" y="3621734"/>
        <a:ext cx="1154150" cy="577075"/>
      </dsp:txXfrm>
    </dsp:sp>
    <dsp:sp modelId="{AAADA52A-74BE-46C7-BFD7-D712F302E188}">
      <dsp:nvSpPr>
        <dsp:cNvPr id="0" name=""/>
        <dsp:cNvSpPr/>
      </dsp:nvSpPr>
      <dsp:spPr>
        <a:xfrm rot="3907178">
          <a:off x="6193689" y="4068607"/>
          <a:ext cx="1097296" cy="15146"/>
        </a:xfrm>
        <a:custGeom>
          <a:avLst/>
          <a:gdLst/>
          <a:ahLst/>
          <a:cxnLst/>
          <a:rect l="0" t="0" r="0" b="0"/>
          <a:pathLst>
            <a:path>
              <a:moveTo>
                <a:pt x="0" y="7573"/>
              </a:moveTo>
              <a:lnTo>
                <a:pt x="1097296"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3907178">
        <a:off x="6714905" y="4048748"/>
        <a:ext cx="54864" cy="54864"/>
      </dsp:txXfrm>
    </dsp:sp>
    <dsp:sp modelId="{A3466962-CE18-4FF3-8B56-FCA0E3606A55}">
      <dsp:nvSpPr>
        <dsp:cNvPr id="0" name=""/>
        <dsp:cNvSpPr/>
      </dsp:nvSpPr>
      <dsp:spPr>
        <a:xfrm>
          <a:off x="6973167" y="4285370"/>
          <a:ext cx="1154150" cy="57707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Din Kültürü</a:t>
          </a:r>
          <a:endParaRPr lang="tr-TR" sz="1600" kern="1200" dirty="0"/>
        </a:p>
      </dsp:txBody>
      <dsp:txXfrm>
        <a:off x="6973167" y="4285370"/>
        <a:ext cx="1154150" cy="577075"/>
      </dsp:txXfrm>
    </dsp:sp>
    <dsp:sp modelId="{CF5132F2-7A3C-455C-AD76-73D66448D7CF}">
      <dsp:nvSpPr>
        <dsp:cNvPr id="0" name=""/>
        <dsp:cNvSpPr/>
      </dsp:nvSpPr>
      <dsp:spPr>
        <a:xfrm>
          <a:off x="8127318" y="4566335"/>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8346606" y="4562366"/>
        <a:ext cx="23083" cy="23083"/>
      </dsp:txXfrm>
    </dsp:sp>
    <dsp:sp modelId="{FEEBD740-8CCE-4822-B566-A4B7527E1757}">
      <dsp:nvSpPr>
        <dsp:cNvPr id="0" name=""/>
        <dsp:cNvSpPr/>
      </dsp:nvSpPr>
      <dsp:spPr>
        <a:xfrm>
          <a:off x="8588978" y="4285370"/>
          <a:ext cx="1154150" cy="57707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6 soru</a:t>
          </a:r>
          <a:endParaRPr lang="tr-TR" sz="1600" kern="1200" dirty="0"/>
        </a:p>
      </dsp:txBody>
      <dsp:txXfrm>
        <a:off x="8588978" y="4285370"/>
        <a:ext cx="1154150" cy="577075"/>
      </dsp:txXfrm>
    </dsp:sp>
    <dsp:sp modelId="{25F5D831-88E5-4BE9-9C4D-CCD4DEEAF957}">
      <dsp:nvSpPr>
        <dsp:cNvPr id="0" name=""/>
        <dsp:cNvSpPr/>
      </dsp:nvSpPr>
      <dsp:spPr>
        <a:xfrm rot="2764561">
          <a:off x="2620839" y="3757927"/>
          <a:ext cx="1323381" cy="15146"/>
        </a:xfrm>
        <a:custGeom>
          <a:avLst/>
          <a:gdLst/>
          <a:ahLst/>
          <a:cxnLst/>
          <a:rect l="0" t="0" r="0" b="0"/>
          <a:pathLst>
            <a:path>
              <a:moveTo>
                <a:pt x="0" y="7573"/>
              </a:moveTo>
              <a:lnTo>
                <a:pt x="1323381" y="75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2764561">
        <a:off x="3249445" y="3732415"/>
        <a:ext cx="66169" cy="66169"/>
      </dsp:txXfrm>
    </dsp:sp>
    <dsp:sp modelId="{DE9876E7-880C-42FF-AAFA-CB0964B9A0D3}">
      <dsp:nvSpPr>
        <dsp:cNvPr id="0" name=""/>
        <dsp:cNvSpPr/>
      </dsp:nvSpPr>
      <dsp:spPr>
        <a:xfrm>
          <a:off x="3741547" y="3953552"/>
          <a:ext cx="1154150" cy="577075"/>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Temel Matematik</a:t>
          </a:r>
          <a:endParaRPr lang="tr-TR" sz="1600" kern="1200" dirty="0"/>
        </a:p>
      </dsp:txBody>
      <dsp:txXfrm>
        <a:off x="3741547" y="3953552"/>
        <a:ext cx="1154150" cy="577075"/>
      </dsp:txXfrm>
    </dsp:sp>
    <dsp:sp modelId="{9A71A407-DF6F-4196-92C1-82581194FAB8}">
      <dsp:nvSpPr>
        <dsp:cNvPr id="0" name=""/>
        <dsp:cNvSpPr/>
      </dsp:nvSpPr>
      <dsp:spPr>
        <a:xfrm>
          <a:off x="4895697" y="4234516"/>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5114986" y="4230548"/>
        <a:ext cx="23083" cy="23083"/>
      </dsp:txXfrm>
    </dsp:sp>
    <dsp:sp modelId="{15878EC8-53E4-4E4C-A443-4A611D9CA815}">
      <dsp:nvSpPr>
        <dsp:cNvPr id="0" name=""/>
        <dsp:cNvSpPr/>
      </dsp:nvSpPr>
      <dsp:spPr>
        <a:xfrm>
          <a:off x="5357357" y="3953552"/>
          <a:ext cx="1154150" cy="577075"/>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40 soru</a:t>
          </a:r>
          <a:endParaRPr lang="tr-TR" sz="1600" kern="1200" dirty="0"/>
        </a:p>
      </dsp:txBody>
      <dsp:txXfrm>
        <a:off x="5357357" y="3953552"/>
        <a:ext cx="1154150" cy="577075"/>
      </dsp:txXfrm>
    </dsp:sp>
    <dsp:sp modelId="{CF5EBA24-56ED-4225-B937-BC293AB0CECC}">
      <dsp:nvSpPr>
        <dsp:cNvPr id="0" name=""/>
        <dsp:cNvSpPr/>
      </dsp:nvSpPr>
      <dsp:spPr>
        <a:xfrm rot="4238215">
          <a:off x="1898086" y="4587472"/>
          <a:ext cx="2768888" cy="15146"/>
        </a:xfrm>
        <a:custGeom>
          <a:avLst/>
          <a:gdLst/>
          <a:ahLst/>
          <a:cxnLst/>
          <a:rect l="0" t="0" r="0" b="0"/>
          <a:pathLst>
            <a:path>
              <a:moveTo>
                <a:pt x="0" y="7573"/>
              </a:moveTo>
              <a:lnTo>
                <a:pt x="2768888" y="75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4238215">
        <a:off x="3213308" y="4525823"/>
        <a:ext cx="138444" cy="138444"/>
      </dsp:txXfrm>
    </dsp:sp>
    <dsp:sp modelId="{4CD28A4A-35D0-42C4-906F-5791DC00A6BA}">
      <dsp:nvSpPr>
        <dsp:cNvPr id="0" name=""/>
        <dsp:cNvSpPr/>
      </dsp:nvSpPr>
      <dsp:spPr>
        <a:xfrm>
          <a:off x="3741547" y="5612643"/>
          <a:ext cx="1154150" cy="57707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Fen Bilimleri</a:t>
          </a:r>
          <a:endParaRPr lang="tr-TR" sz="1600" kern="1200" dirty="0"/>
        </a:p>
      </dsp:txBody>
      <dsp:txXfrm>
        <a:off x="3741547" y="5612643"/>
        <a:ext cx="1154150" cy="577075"/>
      </dsp:txXfrm>
    </dsp:sp>
    <dsp:sp modelId="{F049D791-6E61-4742-BA7F-BA38C8A8A7B7}">
      <dsp:nvSpPr>
        <dsp:cNvPr id="0" name=""/>
        <dsp:cNvSpPr/>
      </dsp:nvSpPr>
      <dsp:spPr>
        <a:xfrm>
          <a:off x="4895697" y="5893607"/>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5114986" y="5889639"/>
        <a:ext cx="23083" cy="23083"/>
      </dsp:txXfrm>
    </dsp:sp>
    <dsp:sp modelId="{F6ACBD8D-A649-4CAE-9BBB-D8F96458C84D}">
      <dsp:nvSpPr>
        <dsp:cNvPr id="0" name=""/>
        <dsp:cNvSpPr/>
      </dsp:nvSpPr>
      <dsp:spPr>
        <a:xfrm>
          <a:off x="5357357" y="5612643"/>
          <a:ext cx="1154150" cy="57707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40 soru</a:t>
          </a:r>
          <a:endParaRPr lang="tr-TR" sz="1600" kern="1200" dirty="0"/>
        </a:p>
      </dsp:txBody>
      <dsp:txXfrm>
        <a:off x="5357357" y="5612643"/>
        <a:ext cx="1154150" cy="577075"/>
      </dsp:txXfrm>
    </dsp:sp>
    <dsp:sp modelId="{5EC0605F-02B9-4351-A417-4B04AA9E3EED}">
      <dsp:nvSpPr>
        <dsp:cNvPr id="0" name=""/>
        <dsp:cNvSpPr/>
      </dsp:nvSpPr>
      <dsp:spPr>
        <a:xfrm rot="18289469">
          <a:off x="6338127" y="5561789"/>
          <a:ext cx="808420" cy="15146"/>
        </a:xfrm>
        <a:custGeom>
          <a:avLst/>
          <a:gdLst/>
          <a:ahLst/>
          <a:cxnLst/>
          <a:rect l="0" t="0" r="0" b="0"/>
          <a:pathLst>
            <a:path>
              <a:moveTo>
                <a:pt x="0" y="7573"/>
              </a:moveTo>
              <a:lnTo>
                <a:pt x="80842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18289469">
        <a:off x="6722127" y="5549152"/>
        <a:ext cx="40421" cy="40421"/>
      </dsp:txXfrm>
    </dsp:sp>
    <dsp:sp modelId="{65B669A8-4968-45E4-9610-002345B5395B}">
      <dsp:nvSpPr>
        <dsp:cNvPr id="0" name=""/>
        <dsp:cNvSpPr/>
      </dsp:nvSpPr>
      <dsp:spPr>
        <a:xfrm>
          <a:off x="6973167" y="4949007"/>
          <a:ext cx="1154150" cy="57707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Fizik</a:t>
          </a:r>
          <a:endParaRPr lang="tr-TR" sz="1600" kern="1200" dirty="0"/>
        </a:p>
      </dsp:txBody>
      <dsp:txXfrm>
        <a:off x="6973167" y="4949007"/>
        <a:ext cx="1154150" cy="577075"/>
      </dsp:txXfrm>
    </dsp:sp>
    <dsp:sp modelId="{1DE963B1-5054-4074-AAB8-BCE4E2358440}">
      <dsp:nvSpPr>
        <dsp:cNvPr id="0" name=""/>
        <dsp:cNvSpPr/>
      </dsp:nvSpPr>
      <dsp:spPr>
        <a:xfrm>
          <a:off x="8127318" y="5229971"/>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8346606" y="5226003"/>
        <a:ext cx="23083" cy="23083"/>
      </dsp:txXfrm>
    </dsp:sp>
    <dsp:sp modelId="{849307E7-D4B9-41DC-A920-E153A5C1FBD2}">
      <dsp:nvSpPr>
        <dsp:cNvPr id="0" name=""/>
        <dsp:cNvSpPr/>
      </dsp:nvSpPr>
      <dsp:spPr>
        <a:xfrm>
          <a:off x="8588978" y="4949007"/>
          <a:ext cx="1154150" cy="57707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14 soru</a:t>
          </a:r>
          <a:endParaRPr lang="tr-TR" sz="1600" kern="1200" dirty="0"/>
        </a:p>
      </dsp:txBody>
      <dsp:txXfrm>
        <a:off x="8588978" y="4949007"/>
        <a:ext cx="1154150" cy="577075"/>
      </dsp:txXfrm>
    </dsp:sp>
    <dsp:sp modelId="{4F90BFD8-774A-4A64-9A91-0B14E073E326}">
      <dsp:nvSpPr>
        <dsp:cNvPr id="0" name=""/>
        <dsp:cNvSpPr/>
      </dsp:nvSpPr>
      <dsp:spPr>
        <a:xfrm>
          <a:off x="6511507" y="5893607"/>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6730796" y="5889639"/>
        <a:ext cx="23083" cy="23083"/>
      </dsp:txXfrm>
    </dsp:sp>
    <dsp:sp modelId="{C53DF6EA-69A6-4337-8478-40EF56D6AD8D}">
      <dsp:nvSpPr>
        <dsp:cNvPr id="0" name=""/>
        <dsp:cNvSpPr/>
      </dsp:nvSpPr>
      <dsp:spPr>
        <a:xfrm>
          <a:off x="6973167" y="5612643"/>
          <a:ext cx="1154150" cy="57707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Kimya</a:t>
          </a:r>
          <a:endParaRPr lang="tr-TR" sz="1600" kern="1200" dirty="0"/>
        </a:p>
      </dsp:txBody>
      <dsp:txXfrm>
        <a:off x="6973167" y="5612643"/>
        <a:ext cx="1154150" cy="577075"/>
      </dsp:txXfrm>
    </dsp:sp>
    <dsp:sp modelId="{4D50887B-6915-4FE8-9C45-4D635014D557}">
      <dsp:nvSpPr>
        <dsp:cNvPr id="0" name=""/>
        <dsp:cNvSpPr/>
      </dsp:nvSpPr>
      <dsp:spPr>
        <a:xfrm>
          <a:off x="8127318" y="5893607"/>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8346606" y="5889639"/>
        <a:ext cx="23083" cy="23083"/>
      </dsp:txXfrm>
    </dsp:sp>
    <dsp:sp modelId="{B56A52FC-4A1A-4895-9020-795C7F40BA41}">
      <dsp:nvSpPr>
        <dsp:cNvPr id="0" name=""/>
        <dsp:cNvSpPr/>
      </dsp:nvSpPr>
      <dsp:spPr>
        <a:xfrm>
          <a:off x="8588978" y="5612643"/>
          <a:ext cx="1154150" cy="57707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13 soru</a:t>
          </a:r>
          <a:endParaRPr lang="tr-TR" sz="1600" kern="1200" dirty="0"/>
        </a:p>
      </dsp:txBody>
      <dsp:txXfrm>
        <a:off x="8588978" y="5612643"/>
        <a:ext cx="1154150" cy="577075"/>
      </dsp:txXfrm>
    </dsp:sp>
    <dsp:sp modelId="{804DC97A-05DF-482E-A9F0-6ED2D394DF0C}">
      <dsp:nvSpPr>
        <dsp:cNvPr id="0" name=""/>
        <dsp:cNvSpPr/>
      </dsp:nvSpPr>
      <dsp:spPr>
        <a:xfrm rot="3310531">
          <a:off x="6338127" y="6225425"/>
          <a:ext cx="808420" cy="15146"/>
        </a:xfrm>
        <a:custGeom>
          <a:avLst/>
          <a:gdLst/>
          <a:ahLst/>
          <a:cxnLst/>
          <a:rect l="0" t="0" r="0" b="0"/>
          <a:pathLst>
            <a:path>
              <a:moveTo>
                <a:pt x="0" y="7573"/>
              </a:moveTo>
              <a:lnTo>
                <a:pt x="80842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rot="3310531">
        <a:off x="6722127" y="6212788"/>
        <a:ext cx="40421" cy="40421"/>
      </dsp:txXfrm>
    </dsp:sp>
    <dsp:sp modelId="{1E68D5F0-5543-4AB1-AC99-6BA32F74B18D}">
      <dsp:nvSpPr>
        <dsp:cNvPr id="0" name=""/>
        <dsp:cNvSpPr/>
      </dsp:nvSpPr>
      <dsp:spPr>
        <a:xfrm>
          <a:off x="6973167" y="6276279"/>
          <a:ext cx="1154150" cy="57707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Biyoloji</a:t>
          </a:r>
          <a:endParaRPr lang="tr-TR" sz="1600" kern="1200" dirty="0"/>
        </a:p>
      </dsp:txBody>
      <dsp:txXfrm>
        <a:off x="6973167" y="6276279"/>
        <a:ext cx="1154150" cy="577075"/>
      </dsp:txXfrm>
    </dsp:sp>
    <dsp:sp modelId="{24F55776-4798-4EAC-9138-AEB62E86B2CE}">
      <dsp:nvSpPr>
        <dsp:cNvPr id="0" name=""/>
        <dsp:cNvSpPr/>
      </dsp:nvSpPr>
      <dsp:spPr>
        <a:xfrm>
          <a:off x="8127318" y="6557244"/>
          <a:ext cx="461660" cy="15146"/>
        </a:xfrm>
        <a:custGeom>
          <a:avLst/>
          <a:gdLst/>
          <a:ahLst/>
          <a:cxnLst/>
          <a:rect l="0" t="0" r="0" b="0"/>
          <a:pathLst>
            <a:path>
              <a:moveTo>
                <a:pt x="0" y="7573"/>
              </a:moveTo>
              <a:lnTo>
                <a:pt x="461660" y="75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8346606" y="6553275"/>
        <a:ext cx="23083" cy="23083"/>
      </dsp:txXfrm>
    </dsp:sp>
    <dsp:sp modelId="{D326FA35-8F1F-46A3-BB73-4D5FC8CC3E9C}">
      <dsp:nvSpPr>
        <dsp:cNvPr id="0" name=""/>
        <dsp:cNvSpPr/>
      </dsp:nvSpPr>
      <dsp:spPr>
        <a:xfrm>
          <a:off x="8588978" y="6276279"/>
          <a:ext cx="1154150" cy="57707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13 soru</a:t>
          </a:r>
          <a:endParaRPr lang="tr-TR" sz="1600" kern="1200" dirty="0"/>
        </a:p>
      </dsp:txBody>
      <dsp:txXfrm>
        <a:off x="8588978" y="6276279"/>
        <a:ext cx="1154150" cy="57707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8ADDD3-E5D9-4BE2-8089-2876FF1FDBF4}">
      <dsp:nvSpPr>
        <dsp:cNvPr id="0" name=""/>
        <dsp:cNvSpPr/>
      </dsp:nvSpPr>
      <dsp:spPr>
        <a:xfrm>
          <a:off x="2394270" y="1714509"/>
          <a:ext cx="1105034" cy="7522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YDT</a:t>
          </a:r>
          <a:endParaRPr lang="tr-TR" sz="1600" kern="1200" dirty="0"/>
        </a:p>
      </dsp:txBody>
      <dsp:txXfrm>
        <a:off x="2394270" y="1714509"/>
        <a:ext cx="1105034" cy="752205"/>
      </dsp:txXfrm>
    </dsp:sp>
    <dsp:sp modelId="{1EF0C094-EBF0-4449-BA04-5E470FD4D5FA}">
      <dsp:nvSpPr>
        <dsp:cNvPr id="0" name=""/>
        <dsp:cNvSpPr/>
      </dsp:nvSpPr>
      <dsp:spPr>
        <a:xfrm rot="18606992">
          <a:off x="3100908" y="1217912"/>
          <a:ext cx="2240349" cy="32124"/>
        </a:xfrm>
        <a:custGeom>
          <a:avLst/>
          <a:gdLst/>
          <a:ahLst/>
          <a:cxnLst/>
          <a:rect l="0" t="0" r="0" b="0"/>
          <a:pathLst>
            <a:path>
              <a:moveTo>
                <a:pt x="0" y="16062"/>
              </a:moveTo>
              <a:lnTo>
                <a:pt x="2240349" y="1606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rot="18606992">
        <a:off x="4165074" y="1177966"/>
        <a:ext cx="112017" cy="112017"/>
      </dsp:txXfrm>
    </dsp:sp>
    <dsp:sp modelId="{DFB90BC6-EF1F-4C9B-A145-745C9B570052}">
      <dsp:nvSpPr>
        <dsp:cNvPr id="0" name=""/>
        <dsp:cNvSpPr/>
      </dsp:nvSpPr>
      <dsp:spPr>
        <a:xfrm>
          <a:off x="4942861" y="1234"/>
          <a:ext cx="1504410" cy="75220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İngilizce</a:t>
          </a:r>
          <a:endParaRPr lang="tr-TR" sz="1600" kern="1200" dirty="0"/>
        </a:p>
      </dsp:txBody>
      <dsp:txXfrm>
        <a:off x="4942861" y="1234"/>
        <a:ext cx="1504410" cy="752205"/>
      </dsp:txXfrm>
    </dsp:sp>
    <dsp:sp modelId="{0FBB3896-CE41-4168-B679-EBDC41C998B2}">
      <dsp:nvSpPr>
        <dsp:cNvPr id="0" name=""/>
        <dsp:cNvSpPr/>
      </dsp:nvSpPr>
      <dsp:spPr>
        <a:xfrm>
          <a:off x="6447271" y="361275"/>
          <a:ext cx="601764" cy="32124"/>
        </a:xfrm>
        <a:custGeom>
          <a:avLst/>
          <a:gdLst/>
          <a:ahLst/>
          <a:cxnLst/>
          <a:rect l="0" t="0" r="0" b="0"/>
          <a:pathLst>
            <a:path>
              <a:moveTo>
                <a:pt x="0" y="16062"/>
              </a:moveTo>
              <a:lnTo>
                <a:pt x="601764" y="1606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733109" y="362293"/>
        <a:ext cx="30088" cy="30088"/>
      </dsp:txXfrm>
    </dsp:sp>
    <dsp:sp modelId="{9C9B5504-703E-4EB5-947A-F3D1AC3131C9}">
      <dsp:nvSpPr>
        <dsp:cNvPr id="0" name=""/>
        <dsp:cNvSpPr/>
      </dsp:nvSpPr>
      <dsp:spPr>
        <a:xfrm>
          <a:off x="7049035" y="1234"/>
          <a:ext cx="1504410" cy="752205"/>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80 soru</a:t>
          </a:r>
          <a:endParaRPr lang="tr-TR" sz="1600" kern="1200" dirty="0"/>
        </a:p>
      </dsp:txBody>
      <dsp:txXfrm>
        <a:off x="7049035" y="1234"/>
        <a:ext cx="1504410" cy="752205"/>
      </dsp:txXfrm>
    </dsp:sp>
    <dsp:sp modelId="{6B3D04A0-0224-466C-9349-F94D29FA9A76}">
      <dsp:nvSpPr>
        <dsp:cNvPr id="0" name=""/>
        <dsp:cNvSpPr/>
      </dsp:nvSpPr>
      <dsp:spPr>
        <a:xfrm rot="19773681">
          <a:off x="3383920" y="1650430"/>
          <a:ext cx="1674325" cy="32124"/>
        </a:xfrm>
        <a:custGeom>
          <a:avLst/>
          <a:gdLst/>
          <a:ahLst/>
          <a:cxnLst/>
          <a:rect l="0" t="0" r="0" b="0"/>
          <a:pathLst>
            <a:path>
              <a:moveTo>
                <a:pt x="0" y="16062"/>
              </a:moveTo>
              <a:lnTo>
                <a:pt x="1674325" y="1606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rot="19773681">
        <a:off x="4179225" y="1624634"/>
        <a:ext cx="83716" cy="83716"/>
      </dsp:txXfrm>
    </dsp:sp>
    <dsp:sp modelId="{811DB8F0-A132-4FBB-8996-97539E9DF0B9}">
      <dsp:nvSpPr>
        <dsp:cNvPr id="0" name=""/>
        <dsp:cNvSpPr/>
      </dsp:nvSpPr>
      <dsp:spPr>
        <a:xfrm>
          <a:off x="4942861" y="866270"/>
          <a:ext cx="1504410" cy="752205"/>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Almanca </a:t>
          </a:r>
          <a:endParaRPr lang="tr-TR" sz="1600" kern="1200" dirty="0"/>
        </a:p>
      </dsp:txBody>
      <dsp:txXfrm>
        <a:off x="4942861" y="866270"/>
        <a:ext cx="1504410" cy="752205"/>
      </dsp:txXfrm>
    </dsp:sp>
    <dsp:sp modelId="{F7A3287D-4C3B-4685-9490-DF7BB846BC73}">
      <dsp:nvSpPr>
        <dsp:cNvPr id="0" name=""/>
        <dsp:cNvSpPr/>
      </dsp:nvSpPr>
      <dsp:spPr>
        <a:xfrm>
          <a:off x="6447271" y="1226311"/>
          <a:ext cx="601764" cy="32124"/>
        </a:xfrm>
        <a:custGeom>
          <a:avLst/>
          <a:gdLst/>
          <a:ahLst/>
          <a:cxnLst/>
          <a:rect l="0" t="0" r="0" b="0"/>
          <a:pathLst>
            <a:path>
              <a:moveTo>
                <a:pt x="0" y="16062"/>
              </a:moveTo>
              <a:lnTo>
                <a:pt x="601764" y="1606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733109" y="1227329"/>
        <a:ext cx="30088" cy="30088"/>
      </dsp:txXfrm>
    </dsp:sp>
    <dsp:sp modelId="{1556551E-2926-4628-AE11-F0E5599742B8}">
      <dsp:nvSpPr>
        <dsp:cNvPr id="0" name=""/>
        <dsp:cNvSpPr/>
      </dsp:nvSpPr>
      <dsp:spPr>
        <a:xfrm>
          <a:off x="7049035" y="866270"/>
          <a:ext cx="1504410" cy="75220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80 soru</a:t>
          </a:r>
          <a:endParaRPr lang="tr-TR" sz="1600" kern="1200" dirty="0"/>
        </a:p>
      </dsp:txBody>
      <dsp:txXfrm>
        <a:off x="7049035" y="866270"/>
        <a:ext cx="1504410" cy="752205"/>
      </dsp:txXfrm>
    </dsp:sp>
    <dsp:sp modelId="{BF74EF9D-CEF0-47F3-A671-C85D916597AA}">
      <dsp:nvSpPr>
        <dsp:cNvPr id="0" name=""/>
        <dsp:cNvSpPr/>
      </dsp:nvSpPr>
      <dsp:spPr>
        <a:xfrm rot="39999">
          <a:off x="3499255" y="2082948"/>
          <a:ext cx="1443654" cy="32124"/>
        </a:xfrm>
        <a:custGeom>
          <a:avLst/>
          <a:gdLst/>
          <a:ahLst/>
          <a:cxnLst/>
          <a:rect l="0" t="0" r="0" b="0"/>
          <a:pathLst>
            <a:path>
              <a:moveTo>
                <a:pt x="0" y="16062"/>
              </a:moveTo>
              <a:lnTo>
                <a:pt x="1443654" y="1606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39999">
        <a:off x="4184991" y="2062919"/>
        <a:ext cx="72182" cy="72182"/>
      </dsp:txXfrm>
    </dsp:sp>
    <dsp:sp modelId="{4EDE2CC6-B545-489D-95A7-7654998FD0EE}">
      <dsp:nvSpPr>
        <dsp:cNvPr id="0" name=""/>
        <dsp:cNvSpPr/>
      </dsp:nvSpPr>
      <dsp:spPr>
        <a:xfrm>
          <a:off x="4942861" y="1731306"/>
          <a:ext cx="1504410" cy="752205"/>
        </a:xfrm>
        <a:prstGeom prst="roundRect">
          <a:avLst>
            <a:gd name="adj" fmla="val 10000"/>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Fransızca</a:t>
          </a:r>
          <a:endParaRPr lang="tr-TR" sz="1600" kern="1200" dirty="0"/>
        </a:p>
      </dsp:txBody>
      <dsp:txXfrm>
        <a:off x="4942861" y="1731306"/>
        <a:ext cx="1504410" cy="752205"/>
      </dsp:txXfrm>
    </dsp:sp>
    <dsp:sp modelId="{63E790BF-88CE-46F1-A18B-669E2A8E5D43}">
      <dsp:nvSpPr>
        <dsp:cNvPr id="0" name=""/>
        <dsp:cNvSpPr/>
      </dsp:nvSpPr>
      <dsp:spPr>
        <a:xfrm>
          <a:off x="6447271" y="2091346"/>
          <a:ext cx="601764" cy="32124"/>
        </a:xfrm>
        <a:custGeom>
          <a:avLst/>
          <a:gdLst/>
          <a:ahLst/>
          <a:cxnLst/>
          <a:rect l="0" t="0" r="0" b="0"/>
          <a:pathLst>
            <a:path>
              <a:moveTo>
                <a:pt x="0" y="16062"/>
              </a:moveTo>
              <a:lnTo>
                <a:pt x="601764" y="1606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733109" y="2092364"/>
        <a:ext cx="30088" cy="30088"/>
      </dsp:txXfrm>
    </dsp:sp>
    <dsp:sp modelId="{8F80319D-FBD4-413A-A808-FF713713E8EB}">
      <dsp:nvSpPr>
        <dsp:cNvPr id="0" name=""/>
        <dsp:cNvSpPr/>
      </dsp:nvSpPr>
      <dsp:spPr>
        <a:xfrm>
          <a:off x="7049035" y="1731306"/>
          <a:ext cx="1504410" cy="752205"/>
        </a:xfrm>
        <a:prstGeom prst="roundRect">
          <a:avLst>
            <a:gd name="adj" fmla="val 10000"/>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80 soru</a:t>
          </a:r>
          <a:endParaRPr lang="tr-TR" sz="1600" kern="1200" dirty="0"/>
        </a:p>
      </dsp:txBody>
      <dsp:txXfrm>
        <a:off x="7049035" y="1731306"/>
        <a:ext cx="1504410" cy="752205"/>
      </dsp:txXfrm>
    </dsp:sp>
    <dsp:sp modelId="{08CF81CC-2CEF-4EF0-B5E5-8B62ADF71C70}">
      <dsp:nvSpPr>
        <dsp:cNvPr id="0" name=""/>
        <dsp:cNvSpPr/>
      </dsp:nvSpPr>
      <dsp:spPr>
        <a:xfrm rot="1885183">
          <a:off x="3375286" y="2515466"/>
          <a:ext cx="1691592" cy="32124"/>
        </a:xfrm>
        <a:custGeom>
          <a:avLst/>
          <a:gdLst/>
          <a:ahLst/>
          <a:cxnLst/>
          <a:rect l="0" t="0" r="0" b="0"/>
          <a:pathLst>
            <a:path>
              <a:moveTo>
                <a:pt x="0" y="16062"/>
              </a:moveTo>
              <a:lnTo>
                <a:pt x="1691592" y="1606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rot="1885183">
        <a:off x="4178793" y="2489238"/>
        <a:ext cx="84579" cy="84579"/>
      </dsp:txXfrm>
    </dsp:sp>
    <dsp:sp modelId="{24AF6A31-92D9-4247-82C9-473E8817835E}">
      <dsp:nvSpPr>
        <dsp:cNvPr id="0" name=""/>
        <dsp:cNvSpPr/>
      </dsp:nvSpPr>
      <dsp:spPr>
        <a:xfrm>
          <a:off x="4942861" y="2596342"/>
          <a:ext cx="1504410" cy="75220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Arapça</a:t>
          </a:r>
          <a:endParaRPr lang="tr-TR" sz="1600" kern="1200" dirty="0"/>
        </a:p>
      </dsp:txBody>
      <dsp:txXfrm>
        <a:off x="4942861" y="2596342"/>
        <a:ext cx="1504410" cy="752205"/>
      </dsp:txXfrm>
    </dsp:sp>
    <dsp:sp modelId="{2FA0351A-CAF5-4562-9656-39EAE7A1FA1C}">
      <dsp:nvSpPr>
        <dsp:cNvPr id="0" name=""/>
        <dsp:cNvSpPr/>
      </dsp:nvSpPr>
      <dsp:spPr>
        <a:xfrm>
          <a:off x="6447271" y="2956382"/>
          <a:ext cx="601764" cy="32124"/>
        </a:xfrm>
        <a:custGeom>
          <a:avLst/>
          <a:gdLst/>
          <a:ahLst/>
          <a:cxnLst/>
          <a:rect l="0" t="0" r="0" b="0"/>
          <a:pathLst>
            <a:path>
              <a:moveTo>
                <a:pt x="0" y="16062"/>
              </a:moveTo>
              <a:lnTo>
                <a:pt x="601764" y="1606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733109" y="2957400"/>
        <a:ext cx="30088" cy="30088"/>
      </dsp:txXfrm>
    </dsp:sp>
    <dsp:sp modelId="{013235A9-F3F3-480C-BC85-18AA782F191B}">
      <dsp:nvSpPr>
        <dsp:cNvPr id="0" name=""/>
        <dsp:cNvSpPr/>
      </dsp:nvSpPr>
      <dsp:spPr>
        <a:xfrm>
          <a:off x="7049035" y="2596342"/>
          <a:ext cx="1504410" cy="75220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80 soru</a:t>
          </a:r>
          <a:endParaRPr lang="tr-TR" sz="1600" kern="1200" dirty="0"/>
        </a:p>
      </dsp:txBody>
      <dsp:txXfrm>
        <a:off x="7049035" y="2596342"/>
        <a:ext cx="1504410" cy="752205"/>
      </dsp:txXfrm>
    </dsp:sp>
    <dsp:sp modelId="{BCF91554-1834-42B0-816A-BBB704412F3D}">
      <dsp:nvSpPr>
        <dsp:cNvPr id="0" name=""/>
        <dsp:cNvSpPr/>
      </dsp:nvSpPr>
      <dsp:spPr>
        <a:xfrm rot="3025845">
          <a:off x="3088011" y="2947984"/>
          <a:ext cx="2266143" cy="32124"/>
        </a:xfrm>
        <a:custGeom>
          <a:avLst/>
          <a:gdLst/>
          <a:ahLst/>
          <a:cxnLst/>
          <a:rect l="0" t="0" r="0" b="0"/>
          <a:pathLst>
            <a:path>
              <a:moveTo>
                <a:pt x="0" y="16062"/>
              </a:moveTo>
              <a:lnTo>
                <a:pt x="2266143" y="1606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rot="3025845">
        <a:off x="4164429" y="2907392"/>
        <a:ext cx="113307" cy="113307"/>
      </dsp:txXfrm>
    </dsp:sp>
    <dsp:sp modelId="{38A05B6C-431F-447D-B695-E4740DB18246}">
      <dsp:nvSpPr>
        <dsp:cNvPr id="0" name=""/>
        <dsp:cNvSpPr/>
      </dsp:nvSpPr>
      <dsp:spPr>
        <a:xfrm>
          <a:off x="4942861" y="3461378"/>
          <a:ext cx="1504410" cy="75220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Rusça</a:t>
          </a:r>
          <a:endParaRPr lang="tr-TR" sz="1600" kern="1200" dirty="0"/>
        </a:p>
      </dsp:txBody>
      <dsp:txXfrm>
        <a:off x="4942861" y="3461378"/>
        <a:ext cx="1504410" cy="752205"/>
      </dsp:txXfrm>
    </dsp:sp>
    <dsp:sp modelId="{DEAD5EE0-4112-4507-93B3-41D20FCD004B}">
      <dsp:nvSpPr>
        <dsp:cNvPr id="0" name=""/>
        <dsp:cNvSpPr/>
      </dsp:nvSpPr>
      <dsp:spPr>
        <a:xfrm>
          <a:off x="6447271" y="3821418"/>
          <a:ext cx="601764" cy="32124"/>
        </a:xfrm>
        <a:custGeom>
          <a:avLst/>
          <a:gdLst/>
          <a:ahLst/>
          <a:cxnLst/>
          <a:rect l="0" t="0" r="0" b="0"/>
          <a:pathLst>
            <a:path>
              <a:moveTo>
                <a:pt x="0" y="16062"/>
              </a:moveTo>
              <a:lnTo>
                <a:pt x="601764" y="1606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733109" y="3822436"/>
        <a:ext cx="30088" cy="30088"/>
      </dsp:txXfrm>
    </dsp:sp>
    <dsp:sp modelId="{3927A70C-ECB8-419E-8428-C560DD300ECD}">
      <dsp:nvSpPr>
        <dsp:cNvPr id="0" name=""/>
        <dsp:cNvSpPr/>
      </dsp:nvSpPr>
      <dsp:spPr>
        <a:xfrm>
          <a:off x="7049035" y="3461378"/>
          <a:ext cx="1504410" cy="75220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80 soru</a:t>
          </a:r>
          <a:endParaRPr lang="tr-TR" sz="1600" kern="1200" dirty="0"/>
        </a:p>
      </dsp:txBody>
      <dsp:txXfrm>
        <a:off x="7049035" y="3461378"/>
        <a:ext cx="1504410" cy="75220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A46417-442A-4096-8416-5C6F49A87DB4}">
      <dsp:nvSpPr>
        <dsp:cNvPr id="0" name=""/>
        <dsp:cNvSpPr/>
      </dsp:nvSpPr>
      <dsp:spPr>
        <a:xfrm>
          <a:off x="2548064" y="662"/>
          <a:ext cx="3822096" cy="258474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t>En az 180 puan</a:t>
          </a:r>
          <a:endParaRPr lang="tr-TR" sz="1800" kern="1200" dirty="0"/>
        </a:p>
      </dsp:txBody>
      <dsp:txXfrm>
        <a:off x="2548064" y="662"/>
        <a:ext cx="3822096" cy="2584744"/>
      </dsp:txXfrm>
    </dsp:sp>
    <dsp:sp modelId="{3408FF60-BC54-4063-B627-52561477ED2B}">
      <dsp:nvSpPr>
        <dsp:cNvPr id="0" name=""/>
        <dsp:cNvSpPr/>
      </dsp:nvSpPr>
      <dsp:spPr>
        <a:xfrm>
          <a:off x="0" y="662"/>
          <a:ext cx="2548064" cy="25847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tr-TR" sz="2500" kern="1200" dirty="0" smtClean="0"/>
            <a:t>Lisans programlarını tercih ederken</a:t>
          </a:r>
          <a:endParaRPr lang="tr-TR" sz="2500" kern="1200" dirty="0"/>
        </a:p>
      </dsp:txBody>
      <dsp:txXfrm>
        <a:off x="0" y="662"/>
        <a:ext cx="2548064" cy="2584744"/>
      </dsp:txXfrm>
    </dsp:sp>
    <dsp:sp modelId="{4A162072-0352-4CCD-A51C-FE6254B10B02}">
      <dsp:nvSpPr>
        <dsp:cNvPr id="0" name=""/>
        <dsp:cNvSpPr/>
      </dsp:nvSpPr>
      <dsp:spPr>
        <a:xfrm>
          <a:off x="2548064" y="2843881"/>
          <a:ext cx="3822096" cy="258474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t>En az 180 puan</a:t>
          </a:r>
          <a:endParaRPr lang="tr-TR" sz="1800" kern="1200" dirty="0"/>
        </a:p>
      </dsp:txBody>
      <dsp:txXfrm>
        <a:off x="2548064" y="2843881"/>
        <a:ext cx="3822096" cy="2584744"/>
      </dsp:txXfrm>
    </dsp:sp>
    <dsp:sp modelId="{553C7844-30B8-4E7A-9F8F-ED3ECB393D3D}">
      <dsp:nvSpPr>
        <dsp:cNvPr id="0" name=""/>
        <dsp:cNvSpPr/>
      </dsp:nvSpPr>
      <dsp:spPr>
        <a:xfrm>
          <a:off x="0" y="2843881"/>
          <a:ext cx="2548064" cy="25847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tr-TR" sz="2500" kern="1200" dirty="0" smtClean="0"/>
            <a:t>Açık öğretim lisans tercihlerinde</a:t>
          </a:r>
          <a:endParaRPr lang="tr-TR" sz="2500" kern="1200" dirty="0"/>
        </a:p>
      </dsp:txBody>
      <dsp:txXfrm>
        <a:off x="0" y="2843881"/>
        <a:ext cx="2548064" cy="258474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9CB33C-11C5-4EEB-B906-4132BD499E38}">
      <dsp:nvSpPr>
        <dsp:cNvPr id="0" name=""/>
        <dsp:cNvSpPr/>
      </dsp:nvSpPr>
      <dsp:spPr>
        <a:xfrm>
          <a:off x="531" y="864106"/>
          <a:ext cx="1562444" cy="14864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ÖSYM’nin verdiği başlangıç puanı</a:t>
          </a:r>
          <a:endParaRPr lang="tr-TR" sz="1800" kern="1200" dirty="0"/>
        </a:p>
      </dsp:txBody>
      <dsp:txXfrm>
        <a:off x="531" y="864106"/>
        <a:ext cx="1562444" cy="1486496"/>
      </dsp:txXfrm>
    </dsp:sp>
    <dsp:sp modelId="{CDB2BBAA-6906-48E7-9C53-557E1A8610C6}">
      <dsp:nvSpPr>
        <dsp:cNvPr id="0" name=""/>
        <dsp:cNvSpPr/>
      </dsp:nvSpPr>
      <dsp:spPr>
        <a:xfrm>
          <a:off x="1674132" y="1210368"/>
          <a:ext cx="793973" cy="79397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1674132" y="1210368"/>
        <a:ext cx="793973" cy="793973"/>
      </dsp:txXfrm>
    </dsp:sp>
    <dsp:sp modelId="{8384C771-FE59-41D2-A57A-4F87D213EE81}">
      <dsp:nvSpPr>
        <dsp:cNvPr id="0" name=""/>
        <dsp:cNvSpPr/>
      </dsp:nvSpPr>
      <dsp:spPr>
        <a:xfrm>
          <a:off x="2579262" y="870773"/>
          <a:ext cx="1355833" cy="147316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 %40 TYT</a:t>
          </a:r>
          <a:endParaRPr lang="tr-TR" sz="1800" kern="1200" dirty="0"/>
        </a:p>
      </dsp:txBody>
      <dsp:txXfrm>
        <a:off x="2579262" y="870773"/>
        <a:ext cx="1355833" cy="1473163"/>
      </dsp:txXfrm>
    </dsp:sp>
    <dsp:sp modelId="{97FC3484-0866-471B-BE27-68AC809C4C1D}">
      <dsp:nvSpPr>
        <dsp:cNvPr id="0" name=""/>
        <dsp:cNvSpPr/>
      </dsp:nvSpPr>
      <dsp:spPr>
        <a:xfrm>
          <a:off x="4046251" y="1210368"/>
          <a:ext cx="793973" cy="79397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046251" y="1210368"/>
        <a:ext cx="793973" cy="793973"/>
      </dsp:txXfrm>
    </dsp:sp>
    <dsp:sp modelId="{4E55E9B9-3ABD-4FFE-9AA2-D2F83100C58C}">
      <dsp:nvSpPr>
        <dsp:cNvPr id="0" name=""/>
        <dsp:cNvSpPr/>
      </dsp:nvSpPr>
      <dsp:spPr>
        <a:xfrm>
          <a:off x="4951381" y="922894"/>
          <a:ext cx="1368920" cy="13689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%60 </a:t>
          </a:r>
        </a:p>
        <a:p>
          <a:pPr lvl="0" algn="ctr" defTabSz="800100">
            <a:lnSpc>
              <a:spcPct val="90000"/>
            </a:lnSpc>
            <a:spcBef>
              <a:spcPct val="0"/>
            </a:spcBef>
            <a:spcAft>
              <a:spcPct val="35000"/>
            </a:spcAft>
          </a:pPr>
          <a:r>
            <a:rPr lang="tr-TR" sz="1800" kern="1200" dirty="0" smtClean="0"/>
            <a:t>AYT</a:t>
          </a:r>
          <a:endParaRPr lang="tr-TR" sz="1800" kern="1200" dirty="0"/>
        </a:p>
      </dsp:txBody>
      <dsp:txXfrm>
        <a:off x="4951381" y="922894"/>
        <a:ext cx="1368920" cy="1368920"/>
      </dsp:txXfrm>
    </dsp:sp>
    <dsp:sp modelId="{C5D9A642-17F6-4657-9F27-C5FCABCEA544}">
      <dsp:nvSpPr>
        <dsp:cNvPr id="0" name=""/>
        <dsp:cNvSpPr/>
      </dsp:nvSpPr>
      <dsp:spPr>
        <a:xfrm>
          <a:off x="6431458" y="1210368"/>
          <a:ext cx="793973" cy="79397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6431458" y="1210368"/>
        <a:ext cx="793973" cy="793973"/>
      </dsp:txXfrm>
    </dsp:sp>
    <dsp:sp modelId="{AECC23A4-B238-41B1-AE2E-3F3D05E32764}">
      <dsp:nvSpPr>
        <dsp:cNvPr id="0" name=""/>
        <dsp:cNvSpPr/>
      </dsp:nvSpPr>
      <dsp:spPr>
        <a:xfrm>
          <a:off x="7336588" y="922894"/>
          <a:ext cx="1368920" cy="13689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Diploma notu katkısı</a:t>
          </a:r>
          <a:endParaRPr lang="tr-TR" sz="1800" kern="1200" dirty="0"/>
        </a:p>
      </dsp:txBody>
      <dsp:txXfrm>
        <a:off x="7336588" y="922894"/>
        <a:ext cx="1368920" cy="1368920"/>
      </dsp:txXfrm>
    </dsp:sp>
    <dsp:sp modelId="{8E8B6D0B-03FF-4B78-8492-BE9689B04B9B}">
      <dsp:nvSpPr>
        <dsp:cNvPr id="0" name=""/>
        <dsp:cNvSpPr/>
      </dsp:nvSpPr>
      <dsp:spPr>
        <a:xfrm>
          <a:off x="8816665" y="1210368"/>
          <a:ext cx="793973" cy="79397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8816665" y="1210368"/>
        <a:ext cx="793973" cy="793973"/>
      </dsp:txXfrm>
    </dsp:sp>
    <dsp:sp modelId="{47FD282E-60B8-41B5-B271-30A3AE740A8F}">
      <dsp:nvSpPr>
        <dsp:cNvPr id="0" name=""/>
        <dsp:cNvSpPr/>
      </dsp:nvSpPr>
      <dsp:spPr>
        <a:xfrm>
          <a:off x="9721795" y="925885"/>
          <a:ext cx="1850629" cy="13629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Yerleştirme Puanı</a:t>
          </a:r>
          <a:endParaRPr lang="tr-TR" sz="1800" kern="1200" dirty="0"/>
        </a:p>
      </dsp:txBody>
      <dsp:txXfrm>
        <a:off x="9721795" y="925885"/>
        <a:ext cx="1850629" cy="13629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1B6901C-FDC2-487E-8F00-3C1BFFF031B8}" type="datetimeFigureOut">
              <a:rPr lang="tr-TR" smtClean="0"/>
              <a:pPr/>
              <a:t>16.2.2021</a:t>
            </a:fld>
            <a:endParaRPr lang="tr-TR"/>
          </a:p>
        </p:txBody>
      </p:sp>
      <p:sp>
        <p:nvSpPr>
          <p:cNvPr id="4" name="3 Slayt Görüntüsü Yer Tutucusu"/>
          <p:cNvSpPr>
            <a:spLocks noGrp="1" noRot="1" noChangeAspect="1"/>
          </p:cNvSpPr>
          <p:nvPr>
            <p:ph type="sldImg" idx="2"/>
          </p:nvPr>
        </p:nvSpPr>
        <p:spPr>
          <a:xfrm>
            <a:off x="85725" y="739775"/>
            <a:ext cx="656431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9C44DD6-55EC-4D56-8D63-5F8441A1852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7" name="Group 88"/>
          <p:cNvGrpSpPr/>
          <p:nvPr/>
        </p:nvGrpSpPr>
        <p:grpSpPr>
          <a:xfrm>
            <a:off x="-329073" y="-59376"/>
            <a:ext cx="12493036"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8" name="Group 8"/>
          <p:cNvGrpSpPr/>
          <p:nvPr/>
        </p:nvGrpSpPr>
        <p:grpSpPr>
          <a:xfrm>
            <a:off x="1666251" y="1186486"/>
            <a:ext cx="883221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6030" y="2075507"/>
            <a:ext cx="8664092" cy="1748729"/>
          </a:xfrm>
        </p:spPr>
        <p:txBody>
          <a:bodyPr bIns="0" anchor="b">
            <a:normAutofit/>
          </a:bodyPr>
          <a:lstStyle>
            <a:lvl1pPr algn="ctr">
              <a:lnSpc>
                <a:spcPct val="80000"/>
              </a:lnSpc>
              <a:defRPr sz="5400" spc="-150">
                <a:solidFill>
                  <a:srgbClr val="FFFE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56030" y="3906269"/>
            <a:ext cx="8657616"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803205" y="320040"/>
            <a:ext cx="3650933" cy="320040"/>
          </a:xfrm>
        </p:spPr>
        <p:txBody>
          <a:bodyPr vert="horz" lIns="91440" tIns="45720" rIns="91440" bIns="45720" rtlCol="0" anchor="ctr"/>
          <a:lstStyle>
            <a:lvl1pPr>
              <a:defRPr lang="en-US"/>
            </a:lvl1pPr>
          </a:lstStyle>
          <a:p>
            <a:fld id="{E770B7A5-BACB-462F-A284-E7D63FEF2741}" type="datetime1">
              <a:rPr lang="tr-TR" smtClean="0"/>
              <a:pPr/>
              <a:t>16.2.2021</a:t>
            </a:fld>
            <a:endParaRPr lang="tr-TR"/>
          </a:p>
        </p:txBody>
      </p:sp>
      <p:sp>
        <p:nvSpPr>
          <p:cNvPr id="5" name="Footer Placeholder 4"/>
          <p:cNvSpPr>
            <a:spLocks noGrp="1"/>
          </p:cNvSpPr>
          <p:nvPr>
            <p:ph type="ftr" sz="quarter" idx="11"/>
          </p:nvPr>
        </p:nvSpPr>
        <p:spPr>
          <a:xfrm>
            <a:off x="803205" y="6227064"/>
            <a:ext cx="10569449" cy="320040"/>
          </a:xfrm>
        </p:spPr>
        <p:txBody>
          <a:bodyPr/>
          <a:lstStyle>
            <a:lvl1pPr algn="ctr">
              <a:defRPr/>
            </a:lvl1pPr>
          </a:lstStyle>
          <a:p>
            <a:r>
              <a:rPr lang="tr-TR" smtClean="0"/>
              <a:t>Elbistan Rehberlik ve Araştırma Merkezi</a:t>
            </a:r>
            <a:endParaRPr lang="tr-TR"/>
          </a:p>
        </p:txBody>
      </p:sp>
      <p:sp>
        <p:nvSpPr>
          <p:cNvPr id="6" name="Slide Number Placeholder 5"/>
          <p:cNvSpPr>
            <a:spLocks noGrp="1"/>
          </p:cNvSpPr>
          <p:nvPr>
            <p:ph type="sldNum" sz="quarter" idx="12"/>
          </p:nvPr>
        </p:nvSpPr>
        <p:spPr>
          <a:xfrm>
            <a:off x="10450795" y="320040"/>
            <a:ext cx="912733" cy="320040"/>
          </a:xfrm>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265728715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 name="Group 74"/>
          <p:cNvGrpSpPr/>
          <p:nvPr/>
        </p:nvGrpSpPr>
        <p:grpSpPr>
          <a:xfrm>
            <a:off x="-416752" y="0"/>
            <a:ext cx="12561175"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8" name="Group 21"/>
          <p:cNvGrpSpPr/>
          <p:nvPr/>
        </p:nvGrpSpPr>
        <p:grpSpPr>
          <a:xfrm>
            <a:off x="798686" y="1699589"/>
            <a:ext cx="366777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7013" y="2349928"/>
            <a:ext cx="3494814" cy="2456441"/>
          </a:xfrm>
        </p:spPr>
        <p:txBody>
          <a:bodyPr/>
          <a:lstStyle>
            <a:lvl1pPr>
              <a:defRPr>
                <a:solidFill>
                  <a:srgbClr val="FFFEFF"/>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100670" y="794719"/>
            <a:ext cx="6263596" cy="52570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66AEDD-1F92-4411-85C4-383FCDEEE5FD}" type="datetime1">
              <a:rPr lang="tr-TR" smtClean="0"/>
              <a:pPr/>
              <a:t>16.2.2021</a:t>
            </a:fld>
            <a:endParaRPr lang="tr-TR"/>
          </a:p>
        </p:txBody>
      </p:sp>
      <p:sp>
        <p:nvSpPr>
          <p:cNvPr id="5" name="Footer Placeholder 4"/>
          <p:cNvSpPr>
            <a:spLocks noGrp="1"/>
          </p:cNvSpPr>
          <p:nvPr>
            <p:ph type="ftr" sz="quarter" idx="11"/>
          </p:nvPr>
        </p:nvSpPr>
        <p:spPr/>
        <p:txBody>
          <a:bodyPr/>
          <a:lstStyle/>
          <a:p>
            <a:r>
              <a:rPr lang="tr-TR" smtClean="0"/>
              <a:t>Elbistan Rehberlik ve Araştırma Merkezi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0695242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 name="Group 74"/>
          <p:cNvGrpSpPr/>
          <p:nvPr/>
        </p:nvGrpSpPr>
        <p:grpSpPr>
          <a:xfrm flipH="1">
            <a:off x="0" y="0"/>
            <a:ext cx="12561175"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8" name="Group 21"/>
          <p:cNvGrpSpPr/>
          <p:nvPr/>
        </p:nvGrpSpPr>
        <p:grpSpPr>
          <a:xfrm>
            <a:off x="7704878" y="1699589"/>
            <a:ext cx="366777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793206" y="2349925"/>
            <a:ext cx="3494812" cy="2456442"/>
          </a:xfrm>
        </p:spPr>
        <p:txBody>
          <a:bodyPr vert="eaVert"/>
          <a:lstStyle>
            <a:lvl1pPr algn="l">
              <a:lnSpc>
                <a:spcPct val="80000"/>
              </a:lnSpc>
              <a:defRPr>
                <a:solidFill>
                  <a:srgbClr val="FFFEFF"/>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01285" y="798447"/>
            <a:ext cx="6257195" cy="525730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03205" y="320040"/>
            <a:ext cx="3650933" cy="320040"/>
          </a:xfrm>
        </p:spPr>
        <p:txBody>
          <a:bodyPr/>
          <a:lstStyle/>
          <a:p>
            <a:fld id="{3F697012-1B8D-49CF-9438-DCA95154CF68}" type="datetime1">
              <a:rPr lang="tr-TR" smtClean="0"/>
              <a:pPr/>
              <a:t>16.2.2021</a:t>
            </a:fld>
            <a:endParaRPr lang="tr-TR"/>
          </a:p>
        </p:txBody>
      </p:sp>
      <p:sp>
        <p:nvSpPr>
          <p:cNvPr id="5" name="Footer Placeholder 4"/>
          <p:cNvSpPr>
            <a:spLocks noGrp="1"/>
          </p:cNvSpPr>
          <p:nvPr>
            <p:ph type="ftr" sz="quarter" idx="11"/>
          </p:nvPr>
        </p:nvSpPr>
        <p:spPr>
          <a:xfrm>
            <a:off x="803205" y="6227064"/>
            <a:ext cx="10569449" cy="320040"/>
          </a:xfrm>
        </p:spPr>
        <p:txBody>
          <a:bodyPr/>
          <a:lstStyle/>
          <a:p>
            <a:r>
              <a:rPr lang="tr-TR" smtClean="0"/>
              <a:t>Elbistan Rehberlik ve Araştırma Merkezi</a:t>
            </a:r>
            <a:endParaRPr lang="tr-TR"/>
          </a:p>
        </p:txBody>
      </p:sp>
      <p:sp>
        <p:nvSpPr>
          <p:cNvPr id="6" name="Slide Number Placeholder 5"/>
          <p:cNvSpPr>
            <a:spLocks noGrp="1"/>
          </p:cNvSpPr>
          <p:nvPr>
            <p:ph type="sldNum" sz="quarter" idx="12"/>
          </p:nvPr>
        </p:nvSpPr>
        <p:spPr>
          <a:xfrm>
            <a:off x="10450795" y="320040"/>
            <a:ext cx="912733" cy="320040"/>
          </a:xfrm>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46375726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7" name="Group 79"/>
          <p:cNvGrpSpPr/>
          <p:nvPr/>
        </p:nvGrpSpPr>
        <p:grpSpPr>
          <a:xfrm>
            <a:off x="-416752" y="0"/>
            <a:ext cx="12561175"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8" name="Group 26"/>
          <p:cNvGrpSpPr/>
          <p:nvPr/>
        </p:nvGrpSpPr>
        <p:grpSpPr>
          <a:xfrm>
            <a:off x="798686" y="1699589"/>
            <a:ext cx="3667777"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7011" y="2349925"/>
            <a:ext cx="3492601" cy="2456442"/>
          </a:xfrm>
        </p:spPr>
        <p:txBody>
          <a:bodyPr/>
          <a:lstStyle>
            <a:lvl1pPr>
              <a:defRPr>
                <a:solidFill>
                  <a:srgbClr val="FFFE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5109118" y="803186"/>
            <a:ext cx="6270422" cy="5248622"/>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2940EA-2710-4820-AC39-C48D782B1A2C}" type="datetime1">
              <a:rPr lang="tr-TR" smtClean="0"/>
              <a:pPr/>
              <a:t>16.2.2021</a:t>
            </a:fld>
            <a:endParaRPr lang="tr-TR"/>
          </a:p>
        </p:txBody>
      </p:sp>
      <p:sp>
        <p:nvSpPr>
          <p:cNvPr id="5" name="Footer Placeholder 4"/>
          <p:cNvSpPr>
            <a:spLocks noGrp="1"/>
          </p:cNvSpPr>
          <p:nvPr>
            <p:ph type="ftr" sz="quarter" idx="11"/>
          </p:nvPr>
        </p:nvSpPr>
        <p:spPr/>
        <p:txBody>
          <a:bodyPr/>
          <a:lstStyle/>
          <a:p>
            <a:r>
              <a:rPr lang="tr-TR" smtClean="0"/>
              <a:t>Elbistan Rehberlik ve Araştırma Merkezi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06304816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 name="Group 76"/>
          <p:cNvGrpSpPr/>
          <p:nvPr/>
        </p:nvGrpSpPr>
        <p:grpSpPr>
          <a:xfrm>
            <a:off x="-329073" y="-59376"/>
            <a:ext cx="12493036"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8" name="Group 8"/>
          <p:cNvGrpSpPr/>
          <p:nvPr/>
        </p:nvGrpSpPr>
        <p:grpSpPr>
          <a:xfrm>
            <a:off x="3253604" y="1186486"/>
            <a:ext cx="5655817"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38120" y="2074730"/>
            <a:ext cx="5480216" cy="1689390"/>
          </a:xfrm>
        </p:spPr>
        <p:txBody>
          <a:bodyPr bIns="0" anchor="b">
            <a:normAutofit/>
          </a:bodyPr>
          <a:lstStyle>
            <a:lvl1pPr algn="ctr">
              <a:defRPr sz="4400">
                <a:solidFill>
                  <a:srgbClr val="FFFEFF"/>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338120" y="3846851"/>
            <a:ext cx="5480215"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803205" y="320040"/>
            <a:ext cx="3650933" cy="320040"/>
          </a:xfrm>
        </p:spPr>
        <p:txBody>
          <a:bodyPr/>
          <a:lstStyle/>
          <a:p>
            <a:fld id="{7468FAE9-39FF-4AAF-8962-BE5D064F4C55}" type="datetime1">
              <a:rPr lang="tr-TR" smtClean="0"/>
              <a:pPr/>
              <a:t>16.2.2021</a:t>
            </a:fld>
            <a:endParaRPr lang="tr-TR"/>
          </a:p>
        </p:txBody>
      </p:sp>
      <p:sp>
        <p:nvSpPr>
          <p:cNvPr id="5" name="Footer Placeholder 4"/>
          <p:cNvSpPr>
            <a:spLocks noGrp="1"/>
          </p:cNvSpPr>
          <p:nvPr>
            <p:ph type="ftr" sz="quarter" idx="11"/>
          </p:nvPr>
        </p:nvSpPr>
        <p:spPr>
          <a:xfrm>
            <a:off x="803205" y="6227064"/>
            <a:ext cx="10569449" cy="320040"/>
          </a:xfrm>
        </p:spPr>
        <p:txBody>
          <a:bodyPr/>
          <a:lstStyle>
            <a:lvl1pPr algn="ctr">
              <a:defRPr/>
            </a:lvl1pPr>
          </a:lstStyle>
          <a:p>
            <a:r>
              <a:rPr lang="tr-TR" smtClean="0"/>
              <a:t>Elbistan Rehberlik ve Araştırma Merkezi</a:t>
            </a:r>
            <a:endParaRPr lang="tr-TR"/>
          </a:p>
        </p:txBody>
      </p:sp>
      <p:sp>
        <p:nvSpPr>
          <p:cNvPr id="6" name="Slide Number Placeholder 5"/>
          <p:cNvSpPr>
            <a:spLocks noGrp="1"/>
          </p:cNvSpPr>
          <p:nvPr>
            <p:ph type="sldNum" sz="quarter" idx="12"/>
          </p:nvPr>
        </p:nvSpPr>
        <p:spPr>
          <a:xfrm>
            <a:off x="10450795" y="320040"/>
            <a:ext cx="912733" cy="320040"/>
          </a:xfrm>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8445017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8" name="Group 36"/>
          <p:cNvGrpSpPr/>
          <p:nvPr/>
        </p:nvGrpSpPr>
        <p:grpSpPr>
          <a:xfrm>
            <a:off x="-416752" y="0"/>
            <a:ext cx="12561175"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9" name="Group 58"/>
          <p:cNvGrpSpPr/>
          <p:nvPr/>
        </p:nvGrpSpPr>
        <p:grpSpPr>
          <a:xfrm>
            <a:off x="798686" y="1699589"/>
            <a:ext cx="3667777"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7381" y="2339672"/>
            <a:ext cx="3494446" cy="2470065"/>
          </a:xfrm>
        </p:spPr>
        <p:txBody>
          <a:bodyPr lIns="91440" tIns="91440" rIns="91440" bIns="91440"/>
          <a:lstStyle>
            <a:lvl1pPr>
              <a:defRPr>
                <a:solidFill>
                  <a:srgbClr val="FFFEFF"/>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5111545" y="803190"/>
            <a:ext cx="6258161" cy="238265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109118" y="3672162"/>
            <a:ext cx="6260589" cy="238358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a:xfrm>
            <a:off x="803205" y="320040"/>
            <a:ext cx="3650933" cy="320040"/>
          </a:xfrm>
        </p:spPr>
        <p:txBody>
          <a:bodyPr/>
          <a:lstStyle/>
          <a:p>
            <a:fld id="{7A425CB3-0D92-4814-BA0D-449179AA7436}" type="datetime1">
              <a:rPr lang="tr-TR" smtClean="0"/>
              <a:pPr/>
              <a:t>16.2.2021</a:t>
            </a:fld>
            <a:endParaRPr lang="tr-TR"/>
          </a:p>
        </p:txBody>
      </p:sp>
      <p:sp>
        <p:nvSpPr>
          <p:cNvPr id="6" name="Footer Placeholder 5"/>
          <p:cNvSpPr>
            <a:spLocks noGrp="1"/>
          </p:cNvSpPr>
          <p:nvPr>
            <p:ph type="ftr" sz="quarter" idx="11"/>
          </p:nvPr>
        </p:nvSpPr>
        <p:spPr>
          <a:xfrm>
            <a:off x="803205" y="6227064"/>
            <a:ext cx="10569449" cy="320040"/>
          </a:xfrm>
        </p:spPr>
        <p:txBody>
          <a:bodyPr/>
          <a:lstStyle/>
          <a:p>
            <a:r>
              <a:rPr lang="tr-TR" smtClean="0"/>
              <a:t>Elbistan Rehberlik ve Araştırma Merkezi</a:t>
            </a:r>
            <a:endParaRPr lang="tr-TR"/>
          </a:p>
        </p:txBody>
      </p:sp>
      <p:sp>
        <p:nvSpPr>
          <p:cNvPr id="7" name="Slide Number Placeholder 6"/>
          <p:cNvSpPr>
            <a:spLocks noGrp="1"/>
          </p:cNvSpPr>
          <p:nvPr>
            <p:ph type="sldNum" sz="quarter" idx="12"/>
          </p:nvPr>
        </p:nvSpPr>
        <p:spPr>
          <a:xfrm>
            <a:off x="10450795" y="320040"/>
            <a:ext cx="912733" cy="320040"/>
          </a:xfrm>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048703175"/>
      </p:ext>
    </p:extLst>
  </p:cSld>
  <p:clrMapOvr>
    <a:masterClrMapping/>
  </p:clrMapOvr>
  <p:transition spd="slow">
    <p:fade/>
  </p:transition>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10" name="Group 38"/>
          <p:cNvGrpSpPr/>
          <p:nvPr/>
        </p:nvGrpSpPr>
        <p:grpSpPr>
          <a:xfrm>
            <a:off x="-416752" y="0"/>
            <a:ext cx="12561175"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11" name="Group 60"/>
          <p:cNvGrpSpPr/>
          <p:nvPr/>
        </p:nvGrpSpPr>
        <p:grpSpPr>
          <a:xfrm>
            <a:off x="798686" y="1699589"/>
            <a:ext cx="3667777"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7382" y="2363918"/>
            <a:ext cx="3494446" cy="2460497"/>
          </a:xfrm>
        </p:spPr>
        <p:txBody>
          <a:bodyPr lIns="91440" tIns="91440" rIns="91440" bIns="91440"/>
          <a:lstStyle>
            <a:lvl1pPr>
              <a:defRPr>
                <a:solidFill>
                  <a:srgbClr val="FFFEFF"/>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115794" y="803185"/>
            <a:ext cx="625366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115964" y="1488988"/>
            <a:ext cx="6252931" cy="1696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09321" y="3665887"/>
            <a:ext cx="6252996"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109117" y="4351687"/>
            <a:ext cx="6254166" cy="17040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a:xfrm>
            <a:off x="803205" y="320040"/>
            <a:ext cx="3650933" cy="320040"/>
          </a:xfrm>
        </p:spPr>
        <p:txBody>
          <a:bodyPr/>
          <a:lstStyle/>
          <a:p>
            <a:fld id="{D38DD1E8-CD2C-43DE-A997-6D4F03188206}" type="datetime1">
              <a:rPr lang="tr-TR" smtClean="0"/>
              <a:pPr/>
              <a:t>16.2.2021</a:t>
            </a:fld>
            <a:endParaRPr lang="tr-TR"/>
          </a:p>
        </p:txBody>
      </p:sp>
      <p:sp>
        <p:nvSpPr>
          <p:cNvPr id="8" name="Footer Placeholder 7"/>
          <p:cNvSpPr>
            <a:spLocks noGrp="1"/>
          </p:cNvSpPr>
          <p:nvPr>
            <p:ph type="ftr" sz="quarter" idx="11"/>
          </p:nvPr>
        </p:nvSpPr>
        <p:spPr>
          <a:xfrm>
            <a:off x="803205" y="6227064"/>
            <a:ext cx="10569449" cy="320040"/>
          </a:xfrm>
        </p:spPr>
        <p:txBody>
          <a:bodyPr/>
          <a:lstStyle/>
          <a:p>
            <a:r>
              <a:rPr lang="tr-TR" smtClean="0"/>
              <a:t>Elbistan Rehberlik ve Araştırma Merkezi</a:t>
            </a:r>
            <a:endParaRPr lang="tr-TR"/>
          </a:p>
        </p:txBody>
      </p:sp>
      <p:sp>
        <p:nvSpPr>
          <p:cNvPr id="9" name="Slide Number Placeholder 8"/>
          <p:cNvSpPr>
            <a:spLocks noGrp="1"/>
          </p:cNvSpPr>
          <p:nvPr>
            <p:ph type="sldNum" sz="quarter" idx="12"/>
          </p:nvPr>
        </p:nvSpPr>
        <p:spPr>
          <a:xfrm>
            <a:off x="10450795" y="320040"/>
            <a:ext cx="912733" cy="320040"/>
          </a:xfrm>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582457191"/>
      </p:ext>
    </p:extLst>
  </p:cSld>
  <p:clrMapOvr>
    <a:masterClrMapping/>
  </p:clrMapOvr>
  <p:transition spd="slow">
    <p:fade/>
  </p:transition>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6" name="Group 76"/>
          <p:cNvGrpSpPr/>
          <p:nvPr/>
        </p:nvGrpSpPr>
        <p:grpSpPr>
          <a:xfrm>
            <a:off x="-416752" y="0"/>
            <a:ext cx="12561175"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7" name="Group 23"/>
          <p:cNvGrpSpPr/>
          <p:nvPr/>
        </p:nvGrpSpPr>
        <p:grpSpPr>
          <a:xfrm>
            <a:off x="798686" y="1699589"/>
            <a:ext cx="3667777"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7013" y="2349925"/>
            <a:ext cx="3494814" cy="2456442"/>
          </a:xfrm>
        </p:spPr>
        <p:txBody>
          <a:bodyPr/>
          <a:lstStyle>
            <a:lvl1pPr>
              <a:defRPr>
                <a:solidFill>
                  <a:srgbClr val="FFFEFF"/>
                </a:solidFill>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A429B7E-D2DA-403C-B0EC-5BB8116E7A46}" type="datetime1">
              <a:rPr lang="tr-TR" smtClean="0"/>
              <a:pPr/>
              <a:t>16.2.2021</a:t>
            </a:fld>
            <a:endParaRPr lang="tr-TR"/>
          </a:p>
        </p:txBody>
      </p:sp>
      <p:sp>
        <p:nvSpPr>
          <p:cNvPr id="4" name="Footer Placeholder 3"/>
          <p:cNvSpPr>
            <a:spLocks noGrp="1"/>
          </p:cNvSpPr>
          <p:nvPr>
            <p:ph type="ftr" sz="quarter" idx="11"/>
          </p:nvPr>
        </p:nvSpPr>
        <p:spPr/>
        <p:txBody>
          <a:bodyPr/>
          <a:lstStyle/>
          <a:p>
            <a:r>
              <a:rPr lang="tr-TR" smtClean="0"/>
              <a:t>Elbistan Rehberlik ve Araştırma Merkezi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65315092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3205" y="320040"/>
            <a:ext cx="3650933" cy="320040"/>
          </a:xfrm>
        </p:spPr>
        <p:txBody>
          <a:bodyPr/>
          <a:lstStyle/>
          <a:p>
            <a:fld id="{C7C0A404-A43E-4558-A395-95FEF07E0C9B}" type="datetime1">
              <a:rPr lang="tr-TR" smtClean="0"/>
              <a:pPr/>
              <a:t>16.2.2021</a:t>
            </a:fld>
            <a:endParaRPr lang="tr-TR"/>
          </a:p>
        </p:txBody>
      </p:sp>
      <p:sp>
        <p:nvSpPr>
          <p:cNvPr id="3" name="Footer Placeholder 2"/>
          <p:cNvSpPr>
            <a:spLocks noGrp="1"/>
          </p:cNvSpPr>
          <p:nvPr>
            <p:ph type="ftr" sz="quarter" idx="11"/>
          </p:nvPr>
        </p:nvSpPr>
        <p:spPr>
          <a:xfrm>
            <a:off x="803205" y="6227064"/>
            <a:ext cx="10569449" cy="320040"/>
          </a:xfrm>
        </p:spPr>
        <p:txBody>
          <a:bodyPr/>
          <a:lstStyle/>
          <a:p>
            <a:r>
              <a:rPr lang="tr-TR" smtClean="0"/>
              <a:t>Elbistan Rehberlik ve Araştırma Merkezi</a:t>
            </a:r>
            <a:endParaRPr lang="tr-TR"/>
          </a:p>
        </p:txBody>
      </p:sp>
      <p:sp>
        <p:nvSpPr>
          <p:cNvPr id="4" name="Slide Number Placeholder 3"/>
          <p:cNvSpPr>
            <a:spLocks noGrp="1"/>
          </p:cNvSpPr>
          <p:nvPr>
            <p:ph type="sldNum" sz="quarter" idx="12"/>
          </p:nvPr>
        </p:nvSpPr>
        <p:spPr>
          <a:xfrm>
            <a:off x="10450795" y="320040"/>
            <a:ext cx="912733" cy="320040"/>
          </a:xfrm>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243043471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8" name="Group 73"/>
          <p:cNvGrpSpPr/>
          <p:nvPr/>
        </p:nvGrpSpPr>
        <p:grpSpPr>
          <a:xfrm>
            <a:off x="-416752" y="0"/>
            <a:ext cx="12561175"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9" name="Group 20"/>
          <p:cNvGrpSpPr/>
          <p:nvPr/>
        </p:nvGrpSpPr>
        <p:grpSpPr>
          <a:xfrm>
            <a:off x="798686" y="1699589"/>
            <a:ext cx="3667777"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7012" y="2352026"/>
            <a:ext cx="3494815" cy="1223298"/>
          </a:xfrm>
        </p:spPr>
        <p:txBody>
          <a:bodyPr bIns="0" anchor="b">
            <a:noAutofit/>
          </a:bodyPr>
          <a:lstStyle>
            <a:lvl1pPr algn="ctr">
              <a:defRPr sz="3200">
                <a:solidFill>
                  <a:srgbClr val="FFFE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5100670" y="802809"/>
            <a:ext cx="6263596" cy="524994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87012" y="3580186"/>
            <a:ext cx="3494815"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31F033-6718-4FEC-9A4A-931CD94AE7F9}" type="datetime1">
              <a:rPr lang="tr-TR" smtClean="0"/>
              <a:pPr/>
              <a:t>16.2.2021</a:t>
            </a:fld>
            <a:endParaRPr lang="tr-TR"/>
          </a:p>
        </p:txBody>
      </p:sp>
      <p:sp>
        <p:nvSpPr>
          <p:cNvPr id="6" name="Footer Placeholder 5"/>
          <p:cNvSpPr>
            <a:spLocks noGrp="1"/>
          </p:cNvSpPr>
          <p:nvPr>
            <p:ph type="ftr" sz="quarter" idx="11"/>
          </p:nvPr>
        </p:nvSpPr>
        <p:spPr/>
        <p:txBody>
          <a:bodyPr/>
          <a:lstStyle/>
          <a:p>
            <a:r>
              <a:rPr lang="tr-TR" smtClean="0"/>
              <a:t>Elbistan Rehberlik ve Araştırma Merkezi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62487095"/>
      </p:ext>
    </p:extLst>
  </p:cSld>
  <p:clrMapOvr>
    <a:masterClrMapping/>
  </p:clrMapOvr>
  <p:transition spd="slow">
    <p:fade/>
  </p:transition>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2"/>
          <p:cNvGrpSpPr/>
          <p:nvPr/>
        </p:nvGrpSpPr>
        <p:grpSpPr>
          <a:xfrm>
            <a:off x="-329073" y="-59376"/>
            <a:ext cx="12493036"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9" name="Group 75"/>
          <p:cNvGrpSpPr/>
          <p:nvPr/>
        </p:nvGrpSpPr>
        <p:grpSpPr>
          <a:xfrm>
            <a:off x="803869" y="1698334"/>
            <a:ext cx="5930709"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29759" y="0"/>
            <a:ext cx="4640017"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2" name="Title 1"/>
          <p:cNvSpPr>
            <a:spLocks noGrp="1"/>
          </p:cNvSpPr>
          <p:nvPr>
            <p:ph type="title"/>
          </p:nvPr>
        </p:nvSpPr>
        <p:spPr>
          <a:xfrm>
            <a:off x="883829" y="2360255"/>
            <a:ext cx="5766116" cy="1178032"/>
          </a:xfrm>
        </p:spPr>
        <p:txBody>
          <a:bodyPr bIns="0" anchor="b">
            <a:normAutofit/>
          </a:bodyPr>
          <a:lstStyle>
            <a:lvl1pPr>
              <a:defRPr sz="3600">
                <a:solidFill>
                  <a:srgbClr val="FFFE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83829" y="3545012"/>
            <a:ext cx="576611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803205" y="320040"/>
            <a:ext cx="3650933" cy="320040"/>
          </a:xfrm>
        </p:spPr>
        <p:txBody>
          <a:bodyPr/>
          <a:lstStyle/>
          <a:p>
            <a:fld id="{01CB7603-11CD-467B-9052-7A56F0B1FDF3}" type="datetime1">
              <a:rPr lang="tr-TR" smtClean="0"/>
              <a:pPr/>
              <a:t>16.2.2021</a:t>
            </a:fld>
            <a:endParaRPr lang="tr-TR"/>
          </a:p>
        </p:txBody>
      </p:sp>
      <p:sp>
        <p:nvSpPr>
          <p:cNvPr id="6" name="Footer Placeholder 5"/>
          <p:cNvSpPr>
            <a:spLocks noGrp="1"/>
          </p:cNvSpPr>
          <p:nvPr>
            <p:ph type="ftr" sz="quarter" idx="11"/>
          </p:nvPr>
        </p:nvSpPr>
        <p:spPr>
          <a:xfrm>
            <a:off x="803206" y="6227064"/>
            <a:ext cx="5931371" cy="320040"/>
          </a:xfrm>
        </p:spPr>
        <p:txBody>
          <a:bodyPr/>
          <a:lstStyle/>
          <a:p>
            <a:r>
              <a:rPr lang="tr-TR" smtClean="0"/>
              <a:t>Elbistan Rehberlik ve Araştırma Merkezi</a:t>
            </a:r>
            <a:endParaRPr lang="tr-TR"/>
          </a:p>
        </p:txBody>
      </p:sp>
      <p:sp>
        <p:nvSpPr>
          <p:cNvPr id="7" name="Slide Number Placeholder 6"/>
          <p:cNvSpPr>
            <a:spLocks noGrp="1"/>
          </p:cNvSpPr>
          <p:nvPr>
            <p:ph type="sldNum" sz="quarter" idx="12"/>
          </p:nvPr>
        </p:nvSpPr>
        <p:spPr>
          <a:xfrm>
            <a:off x="5817753" y="320040"/>
            <a:ext cx="912733" cy="320040"/>
          </a:xfrm>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53737207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537" y="2358394"/>
            <a:ext cx="3492289" cy="2456485"/>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425076" y="794719"/>
            <a:ext cx="5939189" cy="525709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03205" y="320040"/>
            <a:ext cx="3650933"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842E26F6-D23D-461E-B585-64ACEF57B72A}" type="datetime1">
              <a:rPr lang="tr-TR" smtClean="0"/>
              <a:pPr/>
              <a:t>16.2.2021</a:t>
            </a:fld>
            <a:endParaRPr lang="tr-TR"/>
          </a:p>
        </p:txBody>
      </p:sp>
      <p:sp>
        <p:nvSpPr>
          <p:cNvPr id="5" name="Footer Placeholder 4"/>
          <p:cNvSpPr>
            <a:spLocks noGrp="1"/>
          </p:cNvSpPr>
          <p:nvPr>
            <p:ph type="ftr" sz="quarter" idx="3"/>
          </p:nvPr>
        </p:nvSpPr>
        <p:spPr>
          <a:xfrm>
            <a:off x="803205" y="6227064"/>
            <a:ext cx="10569449"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tr-TR" smtClean="0"/>
              <a:t>Elbistan Rehberlik ve Araştırma Merkezi</a:t>
            </a:r>
            <a:endParaRPr lang="tr-TR"/>
          </a:p>
        </p:txBody>
      </p:sp>
      <p:sp>
        <p:nvSpPr>
          <p:cNvPr id="6" name="Slide Number Placeholder 5"/>
          <p:cNvSpPr>
            <a:spLocks noGrp="1"/>
          </p:cNvSpPr>
          <p:nvPr>
            <p:ph type="sldNum" sz="quarter" idx="4"/>
          </p:nvPr>
        </p:nvSpPr>
        <p:spPr>
          <a:xfrm>
            <a:off x="10450795" y="320040"/>
            <a:ext cx="912733"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603451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sldNum="0"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2" Type="http://schemas.openxmlformats.org/officeDocument/2006/relationships/hyperlink" Target="https://www.msu.edu.t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jsga.edu.t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pa.edu.t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87">
            <a:extLst>
              <a:ext uri="{FF2B5EF4-FFF2-40B4-BE49-F238E27FC236}">
                <a16:creationId xmlns="" xmlns:a16="http://schemas.microsoft.com/office/drawing/2014/main" id="{1C4B98F4-653D-46AB-9EFC-04A7152FB7D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666251" y="3893144"/>
            <a:ext cx="8829542" cy="1771275"/>
            <a:chOff x="1669293" y="3893141"/>
            <a:chExt cx="8845667" cy="1771275"/>
          </a:xfrm>
        </p:grpSpPr>
        <p:sp>
          <p:nvSpPr>
            <p:cNvPr id="156" name="Isosceles Triangle 39">
              <a:extLst>
                <a:ext uri="{FF2B5EF4-FFF2-40B4-BE49-F238E27FC236}">
                  <a16:creationId xmlns="" xmlns:a16="http://schemas.microsoft.com/office/drawing/2014/main" id="{5D1A9DED-09C5-4064-8650-8EA6D90600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 xmlns:a16="http://schemas.microsoft.com/office/drawing/2014/main" id="{ABD03058-30E5-47E3-869D-89CB50CFEF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 xmlns:a16="http://schemas.microsoft.com/office/drawing/2014/main" id="{DC9A6620-ACD0-4032-BCBD-CDD5BEBE9B17}"/>
              </a:ext>
            </a:extLst>
          </p:cNvPr>
          <p:cNvSpPr>
            <a:spLocks noGrp="1"/>
          </p:cNvSpPr>
          <p:nvPr>
            <p:ph type="ctrTitle"/>
          </p:nvPr>
        </p:nvSpPr>
        <p:spPr>
          <a:xfrm>
            <a:off x="1711344" y="4000504"/>
            <a:ext cx="8751563" cy="1227814"/>
          </a:xfrm>
        </p:spPr>
        <p:txBody>
          <a:bodyPr>
            <a:noAutofit/>
          </a:bodyPr>
          <a:lstStyle/>
          <a:p>
            <a:r>
              <a:rPr lang="tr-TR" sz="4800" dirty="0" smtClean="0">
                <a:latin typeface="Algerian" panose="04020705040A02060702" pitchFamily="82" charset="0"/>
              </a:rPr>
              <a:t>2020-2021 </a:t>
            </a:r>
            <a:br>
              <a:rPr lang="tr-TR" sz="4800" dirty="0" smtClean="0">
                <a:latin typeface="Algerian" panose="04020705040A02060702" pitchFamily="82" charset="0"/>
              </a:rPr>
            </a:br>
            <a:r>
              <a:rPr lang="tr-TR" sz="4800" dirty="0" smtClean="0">
                <a:latin typeface="Algerian" panose="04020705040A02060702" pitchFamily="82" charset="0"/>
              </a:rPr>
              <a:t>YKS </a:t>
            </a:r>
            <a:endParaRPr lang="tr-TR" sz="4800" dirty="0">
              <a:latin typeface="Algerian" panose="04020705040A02060702" pitchFamily="82" charset="0"/>
            </a:endParaRPr>
          </a:p>
        </p:txBody>
      </p:sp>
      <p:pic>
        <p:nvPicPr>
          <p:cNvPr id="28" name="Picture 3"/>
          <p:cNvPicPr>
            <a:picLocks noChangeAspect="1" noChangeArrowheads="1"/>
          </p:cNvPicPr>
          <p:nvPr/>
        </p:nvPicPr>
        <p:blipFill>
          <a:blip r:embed="rId2" cstate="print"/>
          <a:srcRect l="41564" t="39107" r="43175" b="33036"/>
          <a:stretch>
            <a:fillRect/>
          </a:stretch>
        </p:blipFill>
        <p:spPr bwMode="auto">
          <a:xfrm>
            <a:off x="4441813" y="357166"/>
            <a:ext cx="3258278" cy="3344019"/>
          </a:xfrm>
          <a:prstGeom prst="rect">
            <a:avLst/>
          </a:prstGeom>
          <a:noFill/>
          <a:ln w="9525">
            <a:noFill/>
            <a:miter lim="800000"/>
            <a:headEnd/>
            <a:tailEnd/>
          </a:ln>
          <a:effectLst/>
        </p:spPr>
      </p:pic>
      <p:sp>
        <p:nvSpPr>
          <p:cNvPr id="29" name="28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31 Başlık"/>
          <p:cNvSpPr>
            <a:spLocks noGrp="1"/>
          </p:cNvSpPr>
          <p:nvPr>
            <p:ph type="title"/>
          </p:nvPr>
        </p:nvSpPr>
        <p:spPr>
          <a:xfrm>
            <a:off x="1996575" y="785794"/>
            <a:ext cx="6940624" cy="642918"/>
          </a:xfrm>
        </p:spPr>
        <p:txBody>
          <a:bodyPr>
            <a:noAutofit/>
          </a:bodyPr>
          <a:lstStyle/>
          <a:p>
            <a:pPr algn="l"/>
            <a:r>
              <a:rPr lang="tr-TR" sz="3200" dirty="0" smtClean="0">
                <a:solidFill>
                  <a:schemeClr val="accent1"/>
                </a:solidFill>
              </a:rPr>
              <a:t>Başarı Sıralaması Şartı</a:t>
            </a:r>
            <a:endParaRPr lang="tr-TR" sz="3200" dirty="0">
              <a:solidFill>
                <a:schemeClr val="accent1"/>
              </a:solidFill>
            </a:endParaRPr>
          </a:p>
        </p:txBody>
      </p:sp>
      <p:pic>
        <p:nvPicPr>
          <p:cNvPr id="20482" name="Picture 2"/>
          <p:cNvPicPr>
            <a:picLocks noChangeAspect="1" noChangeArrowheads="1"/>
          </p:cNvPicPr>
          <p:nvPr/>
        </p:nvPicPr>
        <p:blipFill>
          <a:blip r:embed="rId2" cstate="print"/>
          <a:srcRect l="24158" t="17578" r="26976" b="19385"/>
          <a:stretch>
            <a:fillRect/>
          </a:stretch>
        </p:blipFill>
        <p:spPr bwMode="auto">
          <a:xfrm>
            <a:off x="2281806" y="1571612"/>
            <a:ext cx="8914193" cy="4857784"/>
          </a:xfrm>
          <a:prstGeom prst="rect">
            <a:avLst/>
          </a:prstGeom>
          <a:noFill/>
          <a:ln w="9525">
            <a:noFill/>
            <a:miter lim="800000"/>
            <a:headEnd/>
            <a:tailEnd/>
          </a:ln>
          <a:effectLst/>
        </p:spPr>
      </p:pic>
      <p:sp>
        <p:nvSpPr>
          <p:cNvPr id="34" name="33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33 İçerik Yer Tutucusu"/>
          <p:cNvSpPr>
            <a:spLocks noGrp="1"/>
          </p:cNvSpPr>
          <p:nvPr>
            <p:ph idx="1"/>
          </p:nvPr>
        </p:nvSpPr>
        <p:spPr>
          <a:xfrm>
            <a:off x="2471960" y="1571612"/>
            <a:ext cx="9127395" cy="4786346"/>
          </a:xfrm>
        </p:spPr>
        <p:txBody>
          <a:bodyPr>
            <a:noAutofit/>
          </a:bodyPr>
          <a:lstStyle/>
          <a:p>
            <a:pPr algn="just"/>
            <a:r>
              <a:rPr lang="tr-TR" sz="2400" dirty="0" smtClean="0"/>
              <a:t>Orman, Ziraat, </a:t>
            </a:r>
            <a:r>
              <a:rPr lang="tr-TR" sz="2400" smtClean="0"/>
              <a:t>Su Ürünleri </a:t>
            </a:r>
            <a:r>
              <a:rPr lang="tr-TR" sz="2400" dirty="0" smtClean="0"/>
              <a:t>Fakülteleri ile Ağaç İşleri Endüstri Mühendisliği programları hariç.</a:t>
            </a:r>
          </a:p>
          <a:p>
            <a:pPr algn="just"/>
            <a:r>
              <a:rPr lang="tr-TR" sz="2400" dirty="0" smtClean="0"/>
              <a:t>Ziraat Fakültesi Gıda Mühendisliğinde 300.000 sıralama şartı var.</a:t>
            </a:r>
            <a:endParaRPr lang="tr-TR" sz="2400" dirty="0"/>
          </a:p>
        </p:txBody>
      </p:sp>
      <p:sp>
        <p:nvSpPr>
          <p:cNvPr id="32" name="31 Altbilgi Yer Tutucusu"/>
          <p:cNvSpPr>
            <a:spLocks noGrp="1"/>
          </p:cNvSpPr>
          <p:nvPr>
            <p:ph type="ftr" sz="quarter" idx="11"/>
          </p:nvPr>
        </p:nvSpPr>
        <p:spPr/>
        <p:txBody>
          <a:bodyPr/>
          <a:lstStyle/>
          <a:p>
            <a:r>
              <a:rPr lang="tr-TR" smtClean="0"/>
              <a:t>Elbistan Rehberlik ve Araştırma Merkezi</a:t>
            </a:r>
            <a:endParaRPr lang="tr-TR"/>
          </a:p>
        </p:txBody>
      </p:sp>
      <p:pic>
        <p:nvPicPr>
          <p:cNvPr id="37" name="Picture 2"/>
          <p:cNvPicPr>
            <a:picLocks noChangeAspect="1" noChangeArrowheads="1"/>
          </p:cNvPicPr>
          <p:nvPr/>
        </p:nvPicPr>
        <p:blipFill>
          <a:blip r:embed="rId2" cstate="print"/>
          <a:srcRect l="24158" t="33279" r="27408" b="58313"/>
          <a:stretch>
            <a:fillRect/>
          </a:stretch>
        </p:blipFill>
        <p:spPr bwMode="auto">
          <a:xfrm>
            <a:off x="2160663" y="1196752"/>
            <a:ext cx="10009112" cy="734033"/>
          </a:xfrm>
          <a:prstGeom prst="rect">
            <a:avLst/>
          </a:prstGeom>
          <a:noFill/>
          <a:ln w="9525">
            <a:noFill/>
            <a:miter lim="800000"/>
            <a:headEnd/>
            <a:tailEnd/>
          </a:ln>
          <a:effectLst/>
        </p:spPr>
      </p:pic>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87">
            <a:extLst>
              <a:ext uri="{FF2B5EF4-FFF2-40B4-BE49-F238E27FC236}">
                <a16:creationId xmlns="" xmlns:a16="http://schemas.microsoft.com/office/drawing/2014/main" id="{1C4B98F4-653D-46AB-9EFC-04A7152FB7D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666251" y="3893144"/>
            <a:ext cx="8829542" cy="1771275"/>
            <a:chOff x="1669293" y="3893141"/>
            <a:chExt cx="8845667" cy="1771275"/>
          </a:xfrm>
        </p:grpSpPr>
        <p:sp>
          <p:nvSpPr>
            <p:cNvPr id="156" name="Isosceles Triangle 39">
              <a:extLst>
                <a:ext uri="{FF2B5EF4-FFF2-40B4-BE49-F238E27FC236}">
                  <a16:creationId xmlns="" xmlns:a16="http://schemas.microsoft.com/office/drawing/2014/main" id="{5D1A9DED-09C5-4064-8650-8EA6D90600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 xmlns:a16="http://schemas.microsoft.com/office/drawing/2014/main" id="{ABD03058-30E5-47E3-869D-89CB50CFEF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 xmlns:a16="http://schemas.microsoft.com/office/drawing/2014/main" id="{DC9A6620-ACD0-4032-BCBD-CDD5BEBE9B17}"/>
              </a:ext>
            </a:extLst>
          </p:cNvPr>
          <p:cNvSpPr>
            <a:spLocks noGrp="1"/>
          </p:cNvSpPr>
          <p:nvPr>
            <p:ph type="ctrTitle"/>
          </p:nvPr>
        </p:nvSpPr>
        <p:spPr>
          <a:xfrm>
            <a:off x="1711344" y="4000504"/>
            <a:ext cx="8751563" cy="1227814"/>
          </a:xfrm>
        </p:spPr>
        <p:txBody>
          <a:bodyPr anchor="ctr">
            <a:noAutofit/>
          </a:bodyPr>
          <a:lstStyle/>
          <a:p>
            <a:r>
              <a:rPr lang="tr-TR" sz="4800" dirty="0" smtClean="0">
                <a:latin typeface="Algerian" panose="04020705040A02060702" pitchFamily="82" charset="0"/>
              </a:rPr>
              <a:t>TYT</a:t>
            </a:r>
            <a:endParaRPr lang="tr-TR" sz="4800" dirty="0">
              <a:latin typeface="Algerian" panose="04020705040A02060702" pitchFamily="82" charset="0"/>
            </a:endParaRPr>
          </a:p>
        </p:txBody>
      </p:sp>
      <p:sp>
        <p:nvSpPr>
          <p:cNvPr id="27" name="26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nSpc>
                <a:spcPct val="150000"/>
              </a:lnSpc>
            </a:pPr>
            <a:r>
              <a:rPr lang="tr-TR" dirty="0" smtClean="0"/>
              <a:t>TYT</a:t>
            </a:r>
            <a:br>
              <a:rPr lang="tr-TR" dirty="0" smtClean="0"/>
            </a:br>
            <a:r>
              <a:rPr lang="tr-TR" sz="3200" dirty="0" smtClean="0"/>
              <a:t>Genel Bilgiler</a:t>
            </a:r>
            <a:endParaRPr lang="tr-TR" dirty="0"/>
          </a:p>
        </p:txBody>
      </p:sp>
      <p:sp>
        <p:nvSpPr>
          <p:cNvPr id="5" name="4 İçerik Yer Tutucusu"/>
          <p:cNvSpPr>
            <a:spLocks noGrp="1"/>
          </p:cNvSpPr>
          <p:nvPr>
            <p:ph idx="1"/>
          </p:nvPr>
        </p:nvSpPr>
        <p:spPr/>
        <p:txBody>
          <a:bodyPr>
            <a:normAutofit/>
          </a:bodyPr>
          <a:lstStyle/>
          <a:p>
            <a:pPr algn="just"/>
            <a:r>
              <a:rPr lang="tr-TR" sz="2000" dirty="0" smtClean="0"/>
              <a:t>Her aday için tek TYT puanı hesaplanacaktır. Tüm ön lisans programları bu tek puan türüyle tercih edilecektir.</a:t>
            </a:r>
          </a:p>
          <a:p>
            <a:pPr algn="just"/>
            <a:r>
              <a:rPr lang="tr-TR" sz="2000" dirty="0" smtClean="0"/>
              <a:t>TYT soruları, MEB’in ortak müfredatından seçilecektir.</a:t>
            </a:r>
          </a:p>
          <a:p>
            <a:pPr algn="just"/>
            <a:r>
              <a:rPr lang="tr-TR" sz="2000" dirty="0" smtClean="0"/>
              <a:t>TYT puanının hesaplanabilmesi için adayların Temel Matematik Testi veya Türkçe Testinde en az 0,5 ham puan almış olmaları gerekmektedir.</a:t>
            </a:r>
            <a:endParaRPr lang="tr-TR" sz="2000" dirty="0"/>
          </a:p>
        </p:txBody>
      </p:sp>
      <p:sp>
        <p:nvSpPr>
          <p:cNvPr id="4" name="3 Altbilgi Yer Tutucusu"/>
          <p:cNvSpPr>
            <a:spLocks noGrp="1"/>
          </p:cNvSpPr>
          <p:nvPr>
            <p:ph type="ftr" sz="quarter" idx="11"/>
          </p:nvPr>
        </p:nvSpPr>
        <p:spPr/>
        <p:txBody>
          <a:bodyPr/>
          <a:lstStyle/>
          <a:p>
            <a:r>
              <a:rPr lang="tr-TR" smtClean="0"/>
              <a:t>Elbistan Rehberlik ve Araştırma Merkezi</a:t>
            </a:r>
            <a:endParaRPr lang="tr-T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nSpc>
                <a:spcPct val="150000"/>
              </a:lnSpc>
            </a:pPr>
            <a:r>
              <a:rPr lang="tr-TR" dirty="0" smtClean="0"/>
              <a:t>TYT</a:t>
            </a:r>
            <a:br>
              <a:rPr lang="tr-TR" dirty="0" smtClean="0"/>
            </a:br>
            <a:r>
              <a:rPr lang="tr-TR" sz="3200" dirty="0" smtClean="0"/>
              <a:t>Genel Bilgiler</a:t>
            </a:r>
            <a:endParaRPr lang="tr-TR" dirty="0"/>
          </a:p>
        </p:txBody>
      </p:sp>
      <p:sp>
        <p:nvSpPr>
          <p:cNvPr id="5" name="4 İçerik Yer Tutucusu"/>
          <p:cNvSpPr>
            <a:spLocks noGrp="1"/>
          </p:cNvSpPr>
          <p:nvPr>
            <p:ph idx="1"/>
          </p:nvPr>
        </p:nvSpPr>
        <p:spPr/>
        <p:txBody>
          <a:bodyPr>
            <a:normAutofit/>
          </a:bodyPr>
          <a:lstStyle/>
          <a:p>
            <a:pPr algn="just"/>
            <a:r>
              <a:rPr lang="en-US" sz="2000" dirty="0" err="1" smtClean="0">
                <a:solidFill>
                  <a:srgbClr val="000000"/>
                </a:solidFill>
                <a:ea typeface="Arimo" charset="0"/>
                <a:cs typeface="Arimo" charset="0"/>
              </a:rPr>
              <a:t>Adayların</a:t>
            </a:r>
            <a:r>
              <a:rPr lang="en-US" sz="2000" dirty="0" smtClean="0">
                <a:solidFill>
                  <a:srgbClr val="000000"/>
                </a:solidFill>
                <a:ea typeface="Arimo" charset="0"/>
                <a:cs typeface="Arimo" charset="0"/>
              </a:rPr>
              <a:t> 2 </a:t>
            </a:r>
            <a:r>
              <a:rPr lang="en-US" sz="2000" dirty="0" err="1" smtClean="0">
                <a:solidFill>
                  <a:srgbClr val="000000"/>
                </a:solidFill>
                <a:ea typeface="Arimo" charset="0"/>
                <a:cs typeface="Arimo" charset="0"/>
              </a:rPr>
              <a:t>yıllık</a:t>
            </a:r>
            <a:r>
              <a:rPr lang="en-US" sz="2000" dirty="0" smtClean="0">
                <a:solidFill>
                  <a:srgbClr val="000000"/>
                </a:solidFill>
                <a:ea typeface="Arimo" charset="0"/>
                <a:cs typeface="Arimo" charset="0"/>
              </a:rPr>
              <a:t> </a:t>
            </a:r>
            <a:r>
              <a:rPr lang="en-US" sz="2000" dirty="0" err="1" smtClean="0">
                <a:solidFill>
                  <a:srgbClr val="000000"/>
                </a:solidFill>
                <a:ea typeface="Arimo" charset="0"/>
                <a:cs typeface="Arimo" charset="0"/>
              </a:rPr>
              <a:t>üniversite</a:t>
            </a:r>
            <a:r>
              <a:rPr lang="en-US" sz="2000" dirty="0" smtClean="0">
                <a:solidFill>
                  <a:srgbClr val="000000"/>
                </a:solidFill>
                <a:ea typeface="Arimo" charset="0"/>
                <a:cs typeface="Arimo" charset="0"/>
              </a:rPr>
              <a:t> (</a:t>
            </a:r>
            <a:r>
              <a:rPr lang="en-US" sz="2000" dirty="0" err="1" smtClean="0">
                <a:solidFill>
                  <a:srgbClr val="000000"/>
                </a:solidFill>
                <a:ea typeface="Arimo" charset="0"/>
                <a:cs typeface="Arimo" charset="0"/>
              </a:rPr>
              <a:t>ön</a:t>
            </a:r>
            <a:r>
              <a:rPr lang="en-US" sz="2000" dirty="0" smtClean="0">
                <a:solidFill>
                  <a:srgbClr val="000000"/>
                </a:solidFill>
                <a:ea typeface="Arimo" charset="0"/>
                <a:cs typeface="Arimo" charset="0"/>
              </a:rPr>
              <a:t> </a:t>
            </a:r>
            <a:r>
              <a:rPr lang="en-US" sz="2000" dirty="0" err="1" smtClean="0">
                <a:solidFill>
                  <a:srgbClr val="000000"/>
                </a:solidFill>
                <a:ea typeface="Arimo" charset="0"/>
                <a:cs typeface="Arimo" charset="0"/>
              </a:rPr>
              <a:t>lisans-meslek</a:t>
            </a:r>
            <a:r>
              <a:rPr lang="tr-TR" sz="2000" dirty="0" smtClean="0">
                <a:solidFill>
                  <a:srgbClr val="000000"/>
                </a:solidFill>
                <a:ea typeface="Arimo" charset="0"/>
                <a:cs typeface="Arimo" charset="0"/>
              </a:rPr>
              <a:t> </a:t>
            </a:r>
            <a:r>
              <a:rPr lang="en-US" sz="2000" dirty="0" err="1" smtClean="0">
                <a:solidFill>
                  <a:srgbClr val="000000"/>
                </a:solidFill>
                <a:ea typeface="Arimo" charset="0"/>
                <a:cs typeface="Arimo" charset="0"/>
              </a:rPr>
              <a:t>yüksek</a:t>
            </a:r>
            <a:r>
              <a:rPr lang="tr-TR" sz="2000" dirty="0" smtClean="0">
                <a:solidFill>
                  <a:srgbClr val="000000"/>
                </a:solidFill>
                <a:ea typeface="Arimo" charset="0"/>
                <a:cs typeface="Arimo" charset="0"/>
              </a:rPr>
              <a:t> </a:t>
            </a:r>
            <a:r>
              <a:rPr lang="en-US" sz="2000" dirty="0" err="1" smtClean="0">
                <a:solidFill>
                  <a:srgbClr val="000000"/>
                </a:solidFill>
                <a:ea typeface="Arimo" charset="0"/>
                <a:cs typeface="Arimo" charset="0"/>
              </a:rPr>
              <a:t>okulları</a:t>
            </a:r>
            <a:r>
              <a:rPr lang="en-US" sz="2000" dirty="0" smtClean="0">
                <a:solidFill>
                  <a:srgbClr val="000000"/>
                </a:solidFill>
                <a:ea typeface="Arimo" charset="0"/>
                <a:cs typeface="Arimo" charset="0"/>
              </a:rPr>
              <a:t>) </a:t>
            </a:r>
            <a:r>
              <a:rPr lang="en-US" sz="2000" dirty="0" err="1" smtClean="0">
                <a:solidFill>
                  <a:srgbClr val="000000"/>
                </a:solidFill>
                <a:ea typeface="Arimo" charset="0"/>
                <a:cs typeface="Arimo" charset="0"/>
              </a:rPr>
              <a:t>tercih</a:t>
            </a:r>
            <a:r>
              <a:rPr lang="en-US" sz="2000" dirty="0" smtClean="0">
                <a:solidFill>
                  <a:srgbClr val="000000"/>
                </a:solidFill>
                <a:ea typeface="Arimo" charset="0"/>
                <a:cs typeface="Arimo" charset="0"/>
              </a:rPr>
              <a:t> </a:t>
            </a:r>
            <a:r>
              <a:rPr lang="en-US" sz="2000" dirty="0" err="1" smtClean="0">
                <a:solidFill>
                  <a:srgbClr val="000000"/>
                </a:solidFill>
                <a:ea typeface="Arimo" charset="0"/>
                <a:cs typeface="Arimo" charset="0"/>
              </a:rPr>
              <a:t>edebilmeleri</a:t>
            </a:r>
            <a:r>
              <a:rPr lang="en-US" sz="2000" dirty="0" smtClean="0">
                <a:solidFill>
                  <a:srgbClr val="000000"/>
                </a:solidFill>
                <a:ea typeface="Arimo" charset="0"/>
                <a:cs typeface="Arimo" charset="0"/>
              </a:rPr>
              <a:t> </a:t>
            </a:r>
            <a:r>
              <a:rPr lang="en-US" sz="2000" dirty="0" err="1" smtClean="0">
                <a:solidFill>
                  <a:srgbClr val="000000"/>
                </a:solidFill>
                <a:ea typeface="Arimo" charset="0"/>
                <a:cs typeface="Arimo" charset="0"/>
              </a:rPr>
              <a:t>için</a:t>
            </a:r>
            <a:r>
              <a:rPr lang="en-US" sz="2000" dirty="0" smtClean="0">
                <a:solidFill>
                  <a:srgbClr val="000000"/>
                </a:solidFill>
                <a:ea typeface="Arimo" charset="0"/>
                <a:cs typeface="Arimo" charset="0"/>
              </a:rPr>
              <a:t> TYT</a:t>
            </a:r>
            <a:r>
              <a:rPr lang="tr-TR" sz="2000" dirty="0" smtClean="0">
                <a:solidFill>
                  <a:srgbClr val="000000"/>
                </a:solidFill>
                <a:ea typeface="Arimo" charset="0"/>
                <a:cs typeface="Arimo" charset="0"/>
              </a:rPr>
              <a:t>’</a:t>
            </a:r>
            <a:r>
              <a:rPr lang="en-US" sz="2000" dirty="0" smtClean="0">
                <a:solidFill>
                  <a:srgbClr val="000000"/>
                </a:solidFill>
                <a:ea typeface="Arimo" charset="0"/>
                <a:cs typeface="Arimo" charset="0"/>
              </a:rPr>
              <a:t>den en </a:t>
            </a:r>
            <a:r>
              <a:rPr lang="en-US" sz="2000" dirty="0" err="1" smtClean="0">
                <a:solidFill>
                  <a:srgbClr val="000000"/>
                </a:solidFill>
                <a:ea typeface="Arimo" charset="0"/>
                <a:cs typeface="Arimo" charset="0"/>
              </a:rPr>
              <a:t>az</a:t>
            </a:r>
            <a:r>
              <a:rPr lang="en-US" sz="2000" dirty="0" smtClean="0">
                <a:solidFill>
                  <a:srgbClr val="000000"/>
                </a:solidFill>
                <a:ea typeface="Arimo" charset="0"/>
                <a:cs typeface="Arimo" charset="0"/>
              </a:rPr>
              <a:t> 150 </a:t>
            </a:r>
            <a:r>
              <a:rPr lang="en-US" sz="2000" dirty="0" err="1" smtClean="0">
                <a:solidFill>
                  <a:srgbClr val="000000"/>
                </a:solidFill>
                <a:ea typeface="Arimo" charset="0"/>
                <a:cs typeface="Arimo" charset="0"/>
              </a:rPr>
              <a:t>puan</a:t>
            </a:r>
            <a:r>
              <a:rPr lang="en-US" sz="2000" dirty="0" smtClean="0">
                <a:solidFill>
                  <a:srgbClr val="000000"/>
                </a:solidFill>
                <a:ea typeface="Arimo" charset="0"/>
                <a:cs typeface="Arimo" charset="0"/>
              </a:rPr>
              <a:t> </a:t>
            </a:r>
            <a:r>
              <a:rPr lang="en-US" sz="2000" dirty="0" err="1" smtClean="0">
                <a:solidFill>
                  <a:srgbClr val="000000"/>
                </a:solidFill>
                <a:ea typeface="Arimo" charset="0"/>
                <a:cs typeface="Arimo" charset="0"/>
              </a:rPr>
              <a:t>almaları</a:t>
            </a:r>
            <a:r>
              <a:rPr lang="en-US" sz="2000" dirty="0" smtClean="0">
                <a:solidFill>
                  <a:srgbClr val="000000"/>
                </a:solidFill>
                <a:ea typeface="Arimo" charset="0"/>
                <a:cs typeface="Arimo" charset="0"/>
              </a:rPr>
              <a:t> </a:t>
            </a:r>
            <a:r>
              <a:rPr lang="en-US" sz="2000" dirty="0" err="1" smtClean="0">
                <a:solidFill>
                  <a:srgbClr val="000000"/>
                </a:solidFill>
                <a:ea typeface="Arimo" charset="0"/>
                <a:cs typeface="Arimo" charset="0"/>
              </a:rPr>
              <a:t>gerekmektedir</a:t>
            </a:r>
            <a:r>
              <a:rPr lang="en-US" sz="2000" dirty="0" smtClean="0">
                <a:solidFill>
                  <a:srgbClr val="000000"/>
                </a:solidFill>
              </a:rPr>
              <a:t>.</a:t>
            </a:r>
            <a:endParaRPr lang="tr-TR" sz="2000" dirty="0" smtClean="0">
              <a:solidFill>
                <a:srgbClr val="000000"/>
              </a:solidFill>
            </a:endParaRPr>
          </a:p>
          <a:p>
            <a:pPr algn="just"/>
            <a:r>
              <a:rPr lang="tr-TR" sz="2000" dirty="0" smtClean="0"/>
              <a:t>Puanlar 100-500 puan aralığında hesaplanacaktır. Adayların bu puanlarına Ortaöğretim Başarı Puanı (OBP) hesaplanarak eklenecektir.</a:t>
            </a:r>
            <a:endParaRPr lang="en-US" sz="2000" dirty="0" smtClean="0">
              <a:solidFill>
                <a:srgbClr val="000000"/>
              </a:solidFill>
            </a:endParaRPr>
          </a:p>
        </p:txBody>
      </p:sp>
      <p:sp>
        <p:nvSpPr>
          <p:cNvPr id="4" name="3 Altbilgi Yer Tutucusu"/>
          <p:cNvSpPr>
            <a:spLocks noGrp="1"/>
          </p:cNvSpPr>
          <p:nvPr>
            <p:ph type="ftr" sz="quarter" idx="11"/>
          </p:nvPr>
        </p:nvSpPr>
        <p:spPr/>
        <p:txBody>
          <a:bodyPr/>
          <a:lstStyle/>
          <a:p>
            <a:r>
              <a:rPr lang="tr-TR" smtClean="0"/>
              <a:t>Elbistan Rehberlik ve Araştırma Merkezi</a:t>
            </a:r>
            <a:endParaRPr lang="tr-T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36" name="3 İçerik Yer Tutucusu"/>
          <p:cNvGraphicFramePr>
            <a:graphicFrameLocks/>
          </p:cNvGraphicFramePr>
          <p:nvPr/>
        </p:nvGraphicFramePr>
        <p:xfrm>
          <a:off x="190112" y="428604"/>
          <a:ext cx="11504278"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33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TYT puanı nerelerde kullanılır?</a:t>
            </a:r>
            <a:endParaRPr lang="tr-TR" dirty="0"/>
          </a:p>
        </p:txBody>
      </p:sp>
      <p:graphicFrame>
        <p:nvGraphicFramePr>
          <p:cNvPr id="4" name="3 İçerik Yer Tutucusu"/>
          <p:cNvGraphicFramePr>
            <a:graphicFrameLocks noGrp="1"/>
          </p:cNvGraphicFramePr>
          <p:nvPr>
            <p:ph idx="1"/>
          </p:nvPr>
        </p:nvGraphicFramePr>
        <p:xfrm>
          <a:off x="5108770" y="803277"/>
          <a:ext cx="6270815"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ltbilgi Yer Tutucusu"/>
          <p:cNvSpPr>
            <a:spLocks noGrp="1"/>
          </p:cNvSpPr>
          <p:nvPr>
            <p:ph type="ftr" sz="quarter" idx="11"/>
          </p:nvPr>
        </p:nvSpPr>
        <p:spPr/>
        <p:txBody>
          <a:bodyPr/>
          <a:lstStyle/>
          <a:p>
            <a:r>
              <a:rPr lang="tr-TR" smtClean="0"/>
              <a:t>Elbistan Rehberlik ve Araştırma Merkezi</a:t>
            </a:r>
            <a:endParaRPr lang="tr-T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6" name="25 Diyagram"/>
          <p:cNvGraphicFramePr/>
          <p:nvPr/>
        </p:nvGraphicFramePr>
        <p:xfrm>
          <a:off x="512723" y="928670"/>
          <a:ext cx="11430080"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24 Metin kutusu"/>
          <p:cNvSpPr txBox="1"/>
          <p:nvPr/>
        </p:nvSpPr>
        <p:spPr>
          <a:xfrm>
            <a:off x="3042422" y="428605"/>
            <a:ext cx="6084931" cy="523220"/>
          </a:xfrm>
          <a:prstGeom prst="rect">
            <a:avLst/>
          </a:prstGeom>
          <a:noFill/>
        </p:spPr>
        <p:txBody>
          <a:bodyPr wrap="square" rtlCol="0">
            <a:spAutoFit/>
          </a:bodyPr>
          <a:lstStyle/>
          <a:p>
            <a:pPr algn="ctr"/>
            <a:r>
              <a:rPr lang="tr-TR" sz="2800" b="1" dirty="0" smtClean="0">
                <a:solidFill>
                  <a:schemeClr val="accent1"/>
                </a:solidFill>
              </a:rPr>
              <a:t>TYT Puan Hesaplama Mantığı</a:t>
            </a:r>
            <a:endParaRPr lang="tr-TR" sz="2800" b="1" dirty="0">
              <a:solidFill>
                <a:schemeClr val="accent1"/>
              </a:solidFill>
            </a:endParaRPr>
          </a:p>
        </p:txBody>
      </p:sp>
      <p:graphicFrame>
        <p:nvGraphicFramePr>
          <p:cNvPr id="28" name="27 Diyagram"/>
          <p:cNvGraphicFramePr/>
          <p:nvPr/>
        </p:nvGraphicFramePr>
        <p:xfrm>
          <a:off x="584161" y="3857628"/>
          <a:ext cx="11287204" cy="27146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28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38" name="İçerik Yer Tutucusu 4"/>
          <p:cNvGraphicFramePr>
            <a:graphicFrameLocks/>
          </p:cNvGraphicFramePr>
          <p:nvPr>
            <p:extLst>
              <p:ext uri="{D42A27DB-BD31-4B8C-83A1-F6EECF244321}">
                <p14:modId xmlns="" xmlns:p14="http://schemas.microsoft.com/office/powerpoint/2010/main" val="2539028803"/>
              </p:ext>
            </p:extLst>
          </p:nvPr>
        </p:nvGraphicFramePr>
        <p:xfrm>
          <a:off x="2156816" y="828132"/>
          <a:ext cx="9727773" cy="5029761"/>
        </p:xfrm>
        <a:graphic>
          <a:graphicData uri="http://schemas.openxmlformats.org/drawingml/2006/table">
            <a:tbl>
              <a:tblPr>
                <a:tableStyleId>{0E3FDE45-AF77-4B5C-9715-49D594BDF05E}</a:tableStyleId>
              </a:tblPr>
              <a:tblGrid>
                <a:gridCol w="1840390">
                  <a:extLst>
                    <a:ext uri="{9D8B030D-6E8A-4147-A177-3AD203B41FA5}">
                      <a16:colId xmlns="" xmlns:a16="http://schemas.microsoft.com/office/drawing/2014/main" val="20000"/>
                    </a:ext>
                  </a:extLst>
                </a:gridCol>
                <a:gridCol w="1678168">
                  <a:extLst>
                    <a:ext uri="{9D8B030D-6E8A-4147-A177-3AD203B41FA5}">
                      <a16:colId xmlns="" xmlns:a16="http://schemas.microsoft.com/office/drawing/2014/main" val="20001"/>
                    </a:ext>
                  </a:extLst>
                </a:gridCol>
                <a:gridCol w="1759277">
                  <a:extLst>
                    <a:ext uri="{9D8B030D-6E8A-4147-A177-3AD203B41FA5}">
                      <a16:colId xmlns="" xmlns:a16="http://schemas.microsoft.com/office/drawing/2014/main" val="20002"/>
                    </a:ext>
                  </a:extLst>
                </a:gridCol>
                <a:gridCol w="2276713">
                  <a:extLst>
                    <a:ext uri="{9D8B030D-6E8A-4147-A177-3AD203B41FA5}">
                      <a16:colId xmlns="" xmlns:a16="http://schemas.microsoft.com/office/drawing/2014/main" val="20003"/>
                    </a:ext>
                  </a:extLst>
                </a:gridCol>
                <a:gridCol w="2173225">
                  <a:extLst>
                    <a:ext uri="{9D8B030D-6E8A-4147-A177-3AD203B41FA5}">
                      <a16:colId xmlns="" xmlns:a16="http://schemas.microsoft.com/office/drawing/2014/main" val="20004"/>
                    </a:ext>
                  </a:extLst>
                </a:gridCol>
              </a:tblGrid>
              <a:tr h="1371757">
                <a:tc>
                  <a:txBody>
                    <a:bodyPr/>
                    <a:lstStyle/>
                    <a:p>
                      <a:pPr algn="ctr" fontAlgn="ctr"/>
                      <a:r>
                        <a:rPr lang="tr-TR" sz="2800" b="1" u="none" strike="noStrike" dirty="0" smtClean="0">
                          <a:solidFill>
                            <a:srgbClr val="0070C0"/>
                          </a:solidFill>
                          <a:effectLst/>
                        </a:rPr>
                        <a:t>Ders </a:t>
                      </a:r>
                      <a:r>
                        <a:rPr lang="tr-TR" sz="2800" b="1" u="none" strike="noStrike" dirty="0">
                          <a:solidFill>
                            <a:srgbClr val="0070C0"/>
                          </a:solidFill>
                          <a:effectLst/>
                        </a:rPr>
                        <a:t>Adı </a:t>
                      </a:r>
                      <a:endParaRPr lang="tr-TR" sz="2800" b="1" i="0" u="none" strike="noStrike" dirty="0">
                        <a:solidFill>
                          <a:srgbClr val="0070C0"/>
                        </a:solidFill>
                        <a:effectLst/>
                        <a:latin typeface="Calibri"/>
                      </a:endParaRPr>
                    </a:p>
                  </a:txBody>
                  <a:tcPr marL="12677" marR="12677" marT="9525" marB="0" anchor="ctr">
                    <a:noFill/>
                  </a:tcPr>
                </a:tc>
                <a:tc>
                  <a:txBody>
                    <a:bodyPr/>
                    <a:lstStyle/>
                    <a:p>
                      <a:pPr algn="ctr" fontAlgn="ctr"/>
                      <a:r>
                        <a:rPr lang="tr-TR" sz="2000" b="1" u="none" strike="noStrike" dirty="0">
                          <a:effectLst/>
                        </a:rPr>
                        <a:t>TYT Soru Sayısı</a:t>
                      </a:r>
                      <a:endParaRPr lang="tr-TR" sz="2000" b="1" i="0" u="none" strike="noStrike" dirty="0">
                        <a:solidFill>
                          <a:srgbClr val="000000"/>
                        </a:solidFill>
                        <a:effectLst/>
                        <a:latin typeface="Calibri"/>
                      </a:endParaRPr>
                    </a:p>
                  </a:txBody>
                  <a:tcPr marL="12677" marR="12677" marT="9525" marB="0" anchor="ctr"/>
                </a:tc>
                <a:tc>
                  <a:txBody>
                    <a:bodyPr/>
                    <a:lstStyle/>
                    <a:p>
                      <a:pPr algn="ctr" fontAlgn="ctr"/>
                      <a:r>
                        <a:rPr lang="tr-TR" sz="2000" b="1" u="none" strike="noStrike" dirty="0">
                          <a:effectLst/>
                        </a:rPr>
                        <a:t>1 Net Değeri</a:t>
                      </a:r>
                      <a:endParaRPr lang="tr-TR" sz="2000" b="1" i="0" u="none" strike="noStrike" dirty="0">
                        <a:solidFill>
                          <a:srgbClr val="000000"/>
                        </a:solidFill>
                        <a:effectLst/>
                        <a:latin typeface="Calibri"/>
                      </a:endParaRPr>
                    </a:p>
                  </a:txBody>
                  <a:tcPr marL="12677" marR="12677" marT="9525" marB="0" anchor="ctr"/>
                </a:tc>
                <a:tc>
                  <a:txBody>
                    <a:bodyPr/>
                    <a:lstStyle/>
                    <a:p>
                      <a:pPr algn="ctr" fontAlgn="ctr"/>
                      <a:r>
                        <a:rPr lang="tr-TR" sz="2000" b="1" u="none" strike="noStrike" dirty="0">
                          <a:effectLst/>
                        </a:rPr>
                        <a:t>Toplam Puan Katkısı</a:t>
                      </a:r>
                      <a:endParaRPr lang="tr-TR" sz="2000" b="1" i="0" u="none" strike="noStrike" dirty="0">
                        <a:solidFill>
                          <a:srgbClr val="000000"/>
                        </a:solidFill>
                        <a:effectLst/>
                        <a:latin typeface="Calibri"/>
                      </a:endParaRPr>
                    </a:p>
                  </a:txBody>
                  <a:tcPr marL="12677" marR="12677" marT="9525" marB="0" anchor="ctr"/>
                </a:tc>
                <a:tc>
                  <a:txBody>
                    <a:bodyPr/>
                    <a:lstStyle/>
                    <a:p>
                      <a:pPr algn="ctr" fontAlgn="ctr"/>
                      <a:r>
                        <a:rPr lang="tr-TR" sz="2000" b="1" u="none" strike="noStrike" dirty="0">
                          <a:effectLst/>
                        </a:rPr>
                        <a:t>TYT Test Ağırlıkları</a:t>
                      </a:r>
                      <a:endParaRPr lang="tr-TR" sz="2000" b="1" i="0" u="none" strike="noStrike" dirty="0">
                        <a:solidFill>
                          <a:srgbClr val="000000"/>
                        </a:solidFill>
                        <a:effectLst/>
                        <a:latin typeface="Calibri"/>
                      </a:endParaRPr>
                    </a:p>
                  </a:txBody>
                  <a:tcPr marL="12677" marR="12677" marT="9525" marB="0" anchor="ctr"/>
                </a:tc>
                <a:extLst>
                  <a:ext uri="{0D108BD9-81ED-4DB2-BD59-A6C34878D82A}">
                    <a16:rowId xmlns="" xmlns:a16="http://schemas.microsoft.com/office/drawing/2014/main" val="10000"/>
                  </a:ext>
                </a:extLst>
              </a:tr>
              <a:tr h="914501">
                <a:tc>
                  <a:txBody>
                    <a:bodyPr/>
                    <a:lstStyle/>
                    <a:p>
                      <a:pPr algn="ctr" fontAlgn="ctr"/>
                      <a:r>
                        <a:rPr lang="tr-TR" sz="2000" u="none" strike="noStrike" dirty="0">
                          <a:solidFill>
                            <a:schemeClr val="accent3">
                              <a:lumMod val="50000"/>
                            </a:schemeClr>
                          </a:solidFill>
                          <a:effectLst/>
                        </a:rPr>
                        <a:t>Türkçe Testi </a:t>
                      </a:r>
                      <a:endParaRPr lang="tr-TR" sz="2000" b="1" i="0" u="none" strike="noStrike" dirty="0">
                        <a:solidFill>
                          <a:schemeClr val="accent3">
                            <a:lumMod val="50000"/>
                          </a:schemeClr>
                        </a:solidFill>
                        <a:effectLst/>
                        <a:latin typeface="Calibri"/>
                      </a:endParaRPr>
                    </a:p>
                  </a:txBody>
                  <a:tcPr marL="12677" marR="12677" marT="9525" marB="0" anchor="ctr"/>
                </a:tc>
                <a:tc>
                  <a:txBody>
                    <a:bodyPr/>
                    <a:lstStyle/>
                    <a:p>
                      <a:pPr algn="ctr" fontAlgn="ctr"/>
                      <a:r>
                        <a:rPr lang="tr-TR" sz="2800" u="none" strike="noStrike" dirty="0">
                          <a:effectLst/>
                        </a:rPr>
                        <a:t>40</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3,3</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132</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 33</a:t>
                      </a:r>
                      <a:endParaRPr lang="tr-TR" sz="2800" b="1" i="0" u="none" strike="noStrike" dirty="0">
                        <a:solidFill>
                          <a:srgbClr val="C00000"/>
                        </a:solidFill>
                        <a:effectLst/>
                        <a:latin typeface="Calibri"/>
                      </a:endParaRPr>
                    </a:p>
                  </a:txBody>
                  <a:tcPr marL="12677" marR="12677" marT="9525" marB="0" anchor="ctr"/>
                </a:tc>
                <a:extLst>
                  <a:ext uri="{0D108BD9-81ED-4DB2-BD59-A6C34878D82A}">
                    <a16:rowId xmlns="" xmlns:a16="http://schemas.microsoft.com/office/drawing/2014/main" val="10001"/>
                  </a:ext>
                </a:extLst>
              </a:tr>
              <a:tr h="914501">
                <a:tc>
                  <a:txBody>
                    <a:bodyPr/>
                    <a:lstStyle/>
                    <a:p>
                      <a:pPr algn="ctr" fontAlgn="ctr"/>
                      <a:r>
                        <a:rPr lang="tr-TR" sz="2000" u="none" strike="noStrike" dirty="0">
                          <a:solidFill>
                            <a:srgbClr val="E64D1B"/>
                          </a:solidFill>
                          <a:effectLst/>
                        </a:rPr>
                        <a:t>Matematik Testi </a:t>
                      </a:r>
                      <a:endParaRPr lang="tr-TR" sz="2000" b="1" i="0" u="none" strike="noStrike" dirty="0">
                        <a:solidFill>
                          <a:srgbClr val="E64D1B"/>
                        </a:solidFill>
                        <a:effectLst/>
                        <a:latin typeface="Calibri"/>
                      </a:endParaRPr>
                    </a:p>
                  </a:txBody>
                  <a:tcPr marL="12677" marR="12677" marT="9525" marB="0" anchor="ctr"/>
                </a:tc>
                <a:tc>
                  <a:txBody>
                    <a:bodyPr/>
                    <a:lstStyle/>
                    <a:p>
                      <a:pPr algn="ctr" fontAlgn="ctr"/>
                      <a:r>
                        <a:rPr lang="tr-TR" sz="2800" u="none" strike="noStrike" dirty="0">
                          <a:effectLst/>
                        </a:rPr>
                        <a:t>40</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3,3</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132</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 33</a:t>
                      </a:r>
                      <a:endParaRPr lang="tr-TR" sz="2800" b="1" i="0" u="none" strike="noStrike" dirty="0">
                        <a:solidFill>
                          <a:srgbClr val="C00000"/>
                        </a:solidFill>
                        <a:effectLst/>
                        <a:latin typeface="Calibri"/>
                      </a:endParaRPr>
                    </a:p>
                  </a:txBody>
                  <a:tcPr marL="12677" marR="12677" marT="9525" marB="0" anchor="ctr"/>
                </a:tc>
                <a:extLst>
                  <a:ext uri="{0D108BD9-81ED-4DB2-BD59-A6C34878D82A}">
                    <a16:rowId xmlns="" xmlns:a16="http://schemas.microsoft.com/office/drawing/2014/main" val="10002"/>
                  </a:ext>
                </a:extLst>
              </a:tr>
              <a:tr h="914501">
                <a:tc>
                  <a:txBody>
                    <a:bodyPr/>
                    <a:lstStyle/>
                    <a:p>
                      <a:pPr algn="ctr" fontAlgn="ctr"/>
                      <a:r>
                        <a:rPr lang="tr-TR" sz="2000" u="none" strike="noStrike" dirty="0">
                          <a:solidFill>
                            <a:srgbClr val="7030A0"/>
                          </a:solidFill>
                          <a:effectLst/>
                        </a:rPr>
                        <a:t>Sosyal Bil. Testi </a:t>
                      </a:r>
                      <a:endParaRPr lang="tr-TR" sz="2000" b="1" i="0" u="none" strike="noStrike" dirty="0">
                        <a:solidFill>
                          <a:srgbClr val="7030A0"/>
                        </a:solidFill>
                        <a:effectLst/>
                        <a:latin typeface="Calibri"/>
                      </a:endParaRPr>
                    </a:p>
                  </a:txBody>
                  <a:tcPr marL="12677" marR="12677" marT="9525" marB="0" anchor="ctr"/>
                </a:tc>
                <a:tc>
                  <a:txBody>
                    <a:bodyPr/>
                    <a:lstStyle/>
                    <a:p>
                      <a:pPr algn="ctr" fontAlgn="ctr"/>
                      <a:r>
                        <a:rPr lang="tr-TR" sz="2800" u="none" strike="noStrike">
                          <a:effectLst/>
                        </a:rPr>
                        <a:t>20</a:t>
                      </a:r>
                      <a:endParaRPr lang="tr-TR" sz="2800" b="1" i="0" u="none" strike="noStrike">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3,4</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68</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 17</a:t>
                      </a:r>
                      <a:endParaRPr lang="tr-TR" sz="2800" b="1" i="0" u="none" strike="noStrike" dirty="0">
                        <a:solidFill>
                          <a:srgbClr val="C00000"/>
                        </a:solidFill>
                        <a:effectLst/>
                        <a:latin typeface="Calibri"/>
                      </a:endParaRPr>
                    </a:p>
                  </a:txBody>
                  <a:tcPr marL="12677" marR="12677" marT="9525" marB="0" anchor="ctr"/>
                </a:tc>
                <a:extLst>
                  <a:ext uri="{0D108BD9-81ED-4DB2-BD59-A6C34878D82A}">
                    <a16:rowId xmlns="" xmlns:a16="http://schemas.microsoft.com/office/drawing/2014/main" val="10003"/>
                  </a:ext>
                </a:extLst>
              </a:tr>
              <a:tr h="914501">
                <a:tc>
                  <a:txBody>
                    <a:bodyPr/>
                    <a:lstStyle/>
                    <a:p>
                      <a:pPr algn="ctr" fontAlgn="ctr"/>
                      <a:r>
                        <a:rPr lang="tr-TR" sz="2000" u="none" strike="noStrike" dirty="0">
                          <a:solidFill>
                            <a:srgbClr val="2993A3"/>
                          </a:solidFill>
                          <a:effectLst/>
                        </a:rPr>
                        <a:t>Fen Bil. Testi</a:t>
                      </a:r>
                      <a:endParaRPr lang="tr-TR" sz="2000" b="1" i="0" u="none" strike="noStrike" dirty="0">
                        <a:solidFill>
                          <a:srgbClr val="2993A3"/>
                        </a:solidFill>
                        <a:effectLst/>
                        <a:latin typeface="Calibri"/>
                      </a:endParaRPr>
                    </a:p>
                  </a:txBody>
                  <a:tcPr marL="12677" marR="12677" marT="9525" marB="0" anchor="ctr"/>
                </a:tc>
                <a:tc>
                  <a:txBody>
                    <a:bodyPr/>
                    <a:lstStyle/>
                    <a:p>
                      <a:pPr algn="ctr" fontAlgn="ctr"/>
                      <a:r>
                        <a:rPr lang="tr-TR" sz="2800" u="none" strike="noStrike" dirty="0">
                          <a:effectLst/>
                        </a:rPr>
                        <a:t>20</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3,4</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68</a:t>
                      </a:r>
                      <a:endParaRPr lang="tr-TR" sz="2800" b="1" i="0" u="none" strike="noStrike" dirty="0">
                        <a:solidFill>
                          <a:srgbClr val="C00000"/>
                        </a:solidFill>
                        <a:effectLst/>
                        <a:latin typeface="Calibri"/>
                      </a:endParaRPr>
                    </a:p>
                  </a:txBody>
                  <a:tcPr marL="12677" marR="12677" marT="9525" marB="0" anchor="ctr"/>
                </a:tc>
                <a:tc>
                  <a:txBody>
                    <a:bodyPr/>
                    <a:lstStyle/>
                    <a:p>
                      <a:pPr algn="ctr" fontAlgn="ctr"/>
                      <a:r>
                        <a:rPr lang="tr-TR" sz="2800" u="none" strike="noStrike" dirty="0">
                          <a:effectLst/>
                        </a:rPr>
                        <a:t>% 17</a:t>
                      </a:r>
                      <a:endParaRPr lang="tr-TR" sz="2800" b="1" i="0" u="none" strike="noStrike" dirty="0">
                        <a:solidFill>
                          <a:srgbClr val="C00000"/>
                        </a:solidFill>
                        <a:effectLst/>
                        <a:latin typeface="Calibri"/>
                      </a:endParaRPr>
                    </a:p>
                  </a:txBody>
                  <a:tcPr marL="12677" marR="12677" marT="9525" marB="0" anchor="ctr"/>
                </a:tc>
                <a:extLst>
                  <a:ext uri="{0D108BD9-81ED-4DB2-BD59-A6C34878D82A}">
                    <a16:rowId xmlns="" xmlns:a16="http://schemas.microsoft.com/office/drawing/2014/main" val="10004"/>
                  </a:ext>
                </a:extLst>
              </a:tr>
            </a:tbl>
          </a:graphicData>
        </a:graphic>
      </p:graphicFrame>
      <p:sp>
        <p:nvSpPr>
          <p:cNvPr id="32" name="31 Metin kutusu"/>
          <p:cNvSpPr txBox="1"/>
          <p:nvPr/>
        </p:nvSpPr>
        <p:spPr>
          <a:xfrm>
            <a:off x="2186729" y="285728"/>
            <a:ext cx="9697858" cy="400110"/>
          </a:xfrm>
          <a:prstGeom prst="rect">
            <a:avLst/>
          </a:prstGeom>
          <a:noFill/>
        </p:spPr>
        <p:txBody>
          <a:bodyPr wrap="square" rtlCol="0">
            <a:spAutoFit/>
          </a:bodyPr>
          <a:lstStyle/>
          <a:p>
            <a:pPr algn="ctr"/>
            <a:r>
              <a:rPr lang="tr-TR" altLang="zh-CN" sz="2000" b="1" dirty="0" err="1"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Tyt</a:t>
            </a:r>
            <a:r>
              <a:rPr lang="tr-TR" altLang="zh-CN" sz="2000" b="1"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Ders Başına Düşen Bir Netin Yaklaşık Değeri</a:t>
            </a:r>
            <a:endParaRPr lang="zh-CN" altLang="en-US" sz="20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 name="33 Metin kutusu"/>
          <p:cNvSpPr txBox="1"/>
          <p:nvPr/>
        </p:nvSpPr>
        <p:spPr>
          <a:xfrm>
            <a:off x="1996532" y="5934672"/>
            <a:ext cx="9888054" cy="584775"/>
          </a:xfrm>
          <a:prstGeom prst="rect">
            <a:avLst/>
          </a:prstGeom>
          <a:noFill/>
        </p:spPr>
        <p:txBody>
          <a:bodyPr wrap="square" rtlCol="0">
            <a:spAutoFit/>
          </a:bodyPr>
          <a:lstStyle/>
          <a:p>
            <a:pPr algn="ctr"/>
            <a:r>
              <a:rPr lang="tr-TR" sz="1600" b="1" dirty="0" smtClean="0"/>
              <a:t>Verilen katsayılarla yapılan puan hesabı yaklaşık değerlerdir. Sınav sonucu oluşacak standart sapma, puanlarda değişikliğe sebep olur.</a:t>
            </a:r>
            <a:endParaRPr lang="tr-TR" sz="1600" b="1" dirty="0"/>
          </a:p>
        </p:txBody>
      </p:sp>
      <p:sp>
        <p:nvSpPr>
          <p:cNvPr id="36" name="35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87">
            <a:extLst>
              <a:ext uri="{FF2B5EF4-FFF2-40B4-BE49-F238E27FC236}">
                <a16:creationId xmlns="" xmlns:a16="http://schemas.microsoft.com/office/drawing/2014/main" id="{1C4B98F4-653D-46AB-9EFC-04A7152FB7D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666251" y="3893144"/>
            <a:ext cx="8829542" cy="1771275"/>
            <a:chOff x="1669293" y="3893141"/>
            <a:chExt cx="8845667" cy="1771275"/>
          </a:xfrm>
        </p:grpSpPr>
        <p:sp>
          <p:nvSpPr>
            <p:cNvPr id="156" name="Isosceles Triangle 39">
              <a:extLst>
                <a:ext uri="{FF2B5EF4-FFF2-40B4-BE49-F238E27FC236}">
                  <a16:creationId xmlns="" xmlns:a16="http://schemas.microsoft.com/office/drawing/2014/main" id="{5D1A9DED-09C5-4064-8650-8EA6D90600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 xmlns:a16="http://schemas.microsoft.com/office/drawing/2014/main" id="{ABD03058-30E5-47E3-869D-89CB50CFEF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 xmlns:a16="http://schemas.microsoft.com/office/drawing/2014/main" id="{DC9A6620-ACD0-4032-BCBD-CDD5BEBE9B17}"/>
              </a:ext>
            </a:extLst>
          </p:cNvPr>
          <p:cNvSpPr>
            <a:spLocks noGrp="1"/>
          </p:cNvSpPr>
          <p:nvPr>
            <p:ph type="ctrTitle"/>
          </p:nvPr>
        </p:nvSpPr>
        <p:spPr>
          <a:xfrm>
            <a:off x="1711344" y="4000504"/>
            <a:ext cx="8751563" cy="1227814"/>
          </a:xfrm>
        </p:spPr>
        <p:txBody>
          <a:bodyPr anchor="ctr">
            <a:noAutofit/>
          </a:bodyPr>
          <a:lstStyle/>
          <a:p>
            <a:r>
              <a:rPr lang="tr-TR" sz="4800" dirty="0" smtClean="0">
                <a:latin typeface="Algerian" panose="04020705040A02060702" pitchFamily="82" charset="0"/>
              </a:rPr>
              <a:t>AYT</a:t>
            </a:r>
            <a:endParaRPr lang="tr-TR" sz="4800" dirty="0">
              <a:latin typeface="Algerian" panose="04020705040A02060702" pitchFamily="82" charset="0"/>
            </a:endParaRPr>
          </a:p>
        </p:txBody>
      </p:sp>
      <p:sp>
        <p:nvSpPr>
          <p:cNvPr id="27" name="26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87011" y="2214554"/>
            <a:ext cx="3492601" cy="2591813"/>
          </a:xfrm>
        </p:spPr>
        <p:txBody>
          <a:bodyPr>
            <a:noAutofit/>
          </a:bodyPr>
          <a:lstStyle/>
          <a:p>
            <a:pPr>
              <a:lnSpc>
                <a:spcPct val="150000"/>
              </a:lnSpc>
            </a:pPr>
            <a:r>
              <a:rPr lang="tr-TR" sz="2800" dirty="0" smtClean="0"/>
              <a:t>YKS</a:t>
            </a:r>
            <a:br>
              <a:rPr lang="tr-TR" sz="2800" dirty="0" smtClean="0"/>
            </a:br>
            <a:r>
              <a:rPr lang="tr-TR" sz="2800" dirty="0" smtClean="0"/>
              <a:t>3 oturum </a:t>
            </a:r>
            <a:br>
              <a:rPr lang="tr-TR" sz="2800" dirty="0" smtClean="0"/>
            </a:br>
            <a:r>
              <a:rPr lang="tr-TR" sz="2800" dirty="0" smtClean="0"/>
              <a:t>şeklinde  gerçekleştirilecektir.</a:t>
            </a:r>
            <a:endParaRPr lang="tr-TR" sz="2800" dirty="0"/>
          </a:p>
        </p:txBody>
      </p:sp>
      <p:graphicFrame>
        <p:nvGraphicFramePr>
          <p:cNvPr id="4" name="31 İçerik Yer Tutucusu"/>
          <p:cNvGraphicFramePr>
            <a:graphicFrameLocks noGrp="1"/>
          </p:cNvGraphicFramePr>
          <p:nvPr>
            <p:ph idx="1"/>
          </p:nvPr>
        </p:nvGraphicFramePr>
        <p:xfrm>
          <a:off x="5134118" y="1928804"/>
          <a:ext cx="6300431" cy="2339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etin kutusu"/>
          <p:cNvSpPr txBox="1"/>
          <p:nvPr/>
        </p:nvSpPr>
        <p:spPr>
          <a:xfrm>
            <a:off x="5013317" y="5000636"/>
            <a:ext cx="6465238" cy="1345048"/>
          </a:xfrm>
          <a:prstGeom prst="rect">
            <a:avLst/>
          </a:prstGeom>
          <a:noFill/>
        </p:spPr>
        <p:txBody>
          <a:bodyPr wrap="square" rtlCol="0">
            <a:spAutoFit/>
          </a:bodyPr>
          <a:lstStyle/>
          <a:p>
            <a:pPr algn="r">
              <a:lnSpc>
                <a:spcPct val="150000"/>
              </a:lnSpc>
            </a:pPr>
            <a:r>
              <a:rPr lang="en-US" sz="1400" b="1" dirty="0" smtClean="0">
                <a:solidFill>
                  <a:srgbClr val="000000"/>
                </a:solidFill>
                <a:latin typeface="+mj-lt"/>
              </a:rPr>
              <a:t>YKS</a:t>
            </a:r>
            <a:r>
              <a:rPr lang="en-US" sz="1400" dirty="0" smtClean="0">
                <a:solidFill>
                  <a:srgbClr val="000000"/>
                </a:solidFill>
                <a:latin typeface="+mj-lt"/>
              </a:rPr>
              <a:t>:</a:t>
            </a:r>
            <a:r>
              <a:rPr lang="tr-TR" sz="1400" dirty="0" smtClean="0">
                <a:solidFill>
                  <a:srgbClr val="000000"/>
                </a:solidFill>
                <a:latin typeface="+mj-lt"/>
              </a:rPr>
              <a:t> </a:t>
            </a:r>
            <a:r>
              <a:rPr lang="en-US" sz="1400" dirty="0" err="1" smtClean="0">
                <a:solidFill>
                  <a:srgbClr val="000000"/>
                </a:solidFill>
                <a:latin typeface="+mj-lt"/>
              </a:rPr>
              <a:t>Yüksek</a:t>
            </a:r>
            <a:r>
              <a:rPr lang="en-US" sz="1400" dirty="0" smtClean="0">
                <a:solidFill>
                  <a:srgbClr val="000000"/>
                </a:solidFill>
                <a:latin typeface="+mj-lt"/>
              </a:rPr>
              <a:t> </a:t>
            </a:r>
            <a:r>
              <a:rPr lang="en-US" sz="1400" dirty="0" err="1" smtClean="0">
                <a:solidFill>
                  <a:srgbClr val="000000"/>
                </a:solidFill>
                <a:latin typeface="+mj-lt"/>
              </a:rPr>
              <a:t>Öğretim</a:t>
            </a:r>
            <a:r>
              <a:rPr lang="en-US" sz="1400" dirty="0" smtClean="0">
                <a:solidFill>
                  <a:srgbClr val="000000"/>
                </a:solidFill>
                <a:latin typeface="+mj-lt"/>
              </a:rPr>
              <a:t> </a:t>
            </a:r>
            <a:r>
              <a:rPr lang="en-US" sz="1400" dirty="0" err="1" smtClean="0">
                <a:solidFill>
                  <a:srgbClr val="000000"/>
                </a:solidFill>
                <a:latin typeface="+mj-lt"/>
              </a:rPr>
              <a:t>Kurumları</a:t>
            </a:r>
            <a:r>
              <a:rPr lang="en-US" sz="1400" dirty="0" smtClean="0">
                <a:solidFill>
                  <a:srgbClr val="000000"/>
                </a:solidFill>
                <a:latin typeface="+mj-lt"/>
              </a:rPr>
              <a:t> </a:t>
            </a:r>
            <a:r>
              <a:rPr lang="en-US" sz="1400" dirty="0" err="1" smtClean="0">
                <a:solidFill>
                  <a:srgbClr val="000000"/>
                </a:solidFill>
                <a:latin typeface="+mj-lt"/>
              </a:rPr>
              <a:t>Sınavı</a:t>
            </a:r>
            <a:endParaRPr lang="en-US" sz="1400" dirty="0" smtClean="0">
              <a:solidFill>
                <a:srgbClr val="000000"/>
              </a:solidFill>
              <a:latin typeface="+mj-lt"/>
            </a:endParaRPr>
          </a:p>
          <a:p>
            <a:pPr algn="r">
              <a:lnSpc>
                <a:spcPct val="150000"/>
              </a:lnSpc>
            </a:pPr>
            <a:r>
              <a:rPr lang="en-US" sz="1400" b="1" dirty="0" smtClean="0">
                <a:solidFill>
                  <a:srgbClr val="000000"/>
                </a:solidFill>
                <a:latin typeface="+mj-lt"/>
              </a:rPr>
              <a:t>TYT</a:t>
            </a:r>
            <a:r>
              <a:rPr lang="en-US" sz="1400" dirty="0" smtClean="0">
                <a:solidFill>
                  <a:srgbClr val="000000"/>
                </a:solidFill>
                <a:latin typeface="+mj-lt"/>
              </a:rPr>
              <a:t>: </a:t>
            </a:r>
            <a:r>
              <a:rPr lang="en-US" sz="1400" dirty="0" err="1" smtClean="0">
                <a:solidFill>
                  <a:srgbClr val="000000"/>
                </a:solidFill>
                <a:latin typeface="+mj-lt"/>
              </a:rPr>
              <a:t>Temel</a:t>
            </a:r>
            <a:r>
              <a:rPr lang="en-US" sz="1400" dirty="0" smtClean="0">
                <a:solidFill>
                  <a:srgbClr val="000000"/>
                </a:solidFill>
                <a:latin typeface="+mj-lt"/>
              </a:rPr>
              <a:t> </a:t>
            </a:r>
            <a:r>
              <a:rPr lang="en-US" sz="1400" dirty="0" err="1" smtClean="0">
                <a:solidFill>
                  <a:srgbClr val="000000"/>
                </a:solidFill>
                <a:latin typeface="+mj-lt"/>
              </a:rPr>
              <a:t>Yeterlilik</a:t>
            </a:r>
            <a:r>
              <a:rPr lang="en-US" sz="1400" dirty="0" smtClean="0">
                <a:solidFill>
                  <a:srgbClr val="000000"/>
                </a:solidFill>
                <a:latin typeface="+mj-lt"/>
              </a:rPr>
              <a:t> </a:t>
            </a:r>
            <a:r>
              <a:rPr lang="en-US" sz="1400" dirty="0" err="1" smtClean="0">
                <a:solidFill>
                  <a:srgbClr val="000000"/>
                </a:solidFill>
                <a:latin typeface="+mj-lt"/>
              </a:rPr>
              <a:t>Testi</a:t>
            </a:r>
            <a:endParaRPr lang="en-US" sz="1400" dirty="0" smtClean="0">
              <a:solidFill>
                <a:srgbClr val="000000"/>
              </a:solidFill>
              <a:latin typeface="+mj-lt"/>
            </a:endParaRPr>
          </a:p>
          <a:p>
            <a:pPr algn="r">
              <a:lnSpc>
                <a:spcPct val="150000"/>
              </a:lnSpc>
            </a:pPr>
            <a:r>
              <a:rPr lang="en-US" sz="1400" b="1" dirty="0" smtClean="0">
                <a:solidFill>
                  <a:srgbClr val="000000"/>
                </a:solidFill>
                <a:latin typeface="+mj-lt"/>
              </a:rPr>
              <a:t>AYT</a:t>
            </a:r>
            <a:r>
              <a:rPr lang="en-US" sz="1400" dirty="0" smtClean="0">
                <a:solidFill>
                  <a:srgbClr val="000000"/>
                </a:solidFill>
                <a:latin typeface="+mj-lt"/>
              </a:rPr>
              <a:t>: Alan </a:t>
            </a:r>
            <a:r>
              <a:rPr lang="en-US" sz="1400" dirty="0" err="1" smtClean="0">
                <a:solidFill>
                  <a:srgbClr val="000000"/>
                </a:solidFill>
                <a:latin typeface="+mj-lt"/>
              </a:rPr>
              <a:t>Yeterlilik</a:t>
            </a:r>
            <a:r>
              <a:rPr lang="en-US" sz="1400" dirty="0" smtClean="0">
                <a:solidFill>
                  <a:srgbClr val="000000"/>
                </a:solidFill>
                <a:latin typeface="+mj-lt"/>
              </a:rPr>
              <a:t> </a:t>
            </a:r>
            <a:r>
              <a:rPr lang="en-US" sz="1400" dirty="0" err="1" smtClean="0">
                <a:solidFill>
                  <a:srgbClr val="000000"/>
                </a:solidFill>
                <a:latin typeface="+mj-lt"/>
              </a:rPr>
              <a:t>Testi</a:t>
            </a:r>
            <a:endParaRPr lang="en-US" sz="1400" dirty="0" smtClean="0">
              <a:solidFill>
                <a:srgbClr val="000000"/>
              </a:solidFill>
              <a:latin typeface="+mj-lt"/>
            </a:endParaRPr>
          </a:p>
          <a:p>
            <a:pPr algn="r">
              <a:lnSpc>
                <a:spcPct val="150000"/>
              </a:lnSpc>
            </a:pPr>
            <a:r>
              <a:rPr lang="en-US" sz="1400" b="1" dirty="0" smtClean="0">
                <a:solidFill>
                  <a:srgbClr val="000000"/>
                </a:solidFill>
                <a:latin typeface="+mj-lt"/>
              </a:rPr>
              <a:t>YDT</a:t>
            </a:r>
            <a:r>
              <a:rPr lang="en-US" sz="1400" dirty="0" smtClean="0">
                <a:solidFill>
                  <a:srgbClr val="000000"/>
                </a:solidFill>
                <a:latin typeface="+mj-lt"/>
              </a:rPr>
              <a:t>: </a:t>
            </a:r>
            <a:r>
              <a:rPr lang="en-US" sz="1400" dirty="0" err="1" smtClean="0">
                <a:solidFill>
                  <a:srgbClr val="000000"/>
                </a:solidFill>
                <a:latin typeface="+mj-lt"/>
              </a:rPr>
              <a:t>Yabancı</a:t>
            </a:r>
            <a:r>
              <a:rPr lang="en-US" sz="1400" dirty="0" smtClean="0">
                <a:solidFill>
                  <a:srgbClr val="000000"/>
                </a:solidFill>
                <a:latin typeface="+mj-lt"/>
              </a:rPr>
              <a:t> </a:t>
            </a:r>
            <a:r>
              <a:rPr lang="en-US" sz="1400" dirty="0" err="1" smtClean="0">
                <a:solidFill>
                  <a:srgbClr val="000000"/>
                </a:solidFill>
                <a:latin typeface="+mj-lt"/>
              </a:rPr>
              <a:t>Dil</a:t>
            </a:r>
            <a:r>
              <a:rPr lang="en-US" sz="1400" dirty="0" smtClean="0">
                <a:solidFill>
                  <a:srgbClr val="000000"/>
                </a:solidFill>
                <a:latin typeface="+mj-lt"/>
              </a:rPr>
              <a:t> </a:t>
            </a:r>
            <a:r>
              <a:rPr lang="en-US" sz="1400" dirty="0" err="1" smtClean="0">
                <a:solidFill>
                  <a:srgbClr val="000000"/>
                </a:solidFill>
                <a:latin typeface="+mj-lt"/>
              </a:rPr>
              <a:t>Testi</a:t>
            </a:r>
            <a:endParaRPr lang="en-US" sz="1400" dirty="0">
              <a:solidFill>
                <a:srgbClr val="000000"/>
              </a:solidFill>
              <a:latin typeface="+mj-lt"/>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nSpc>
                <a:spcPct val="150000"/>
              </a:lnSpc>
            </a:pPr>
            <a:r>
              <a:rPr lang="tr-TR" dirty="0" smtClean="0"/>
              <a:t>AYT</a:t>
            </a:r>
            <a:br>
              <a:rPr lang="tr-TR" dirty="0" smtClean="0"/>
            </a:br>
            <a:r>
              <a:rPr lang="tr-TR" sz="3200" dirty="0" smtClean="0"/>
              <a:t>Genel Bilgiler</a:t>
            </a:r>
            <a:endParaRPr lang="tr-TR" dirty="0"/>
          </a:p>
        </p:txBody>
      </p:sp>
      <p:sp>
        <p:nvSpPr>
          <p:cNvPr id="5" name="4 İçerik Yer Tutucusu"/>
          <p:cNvSpPr>
            <a:spLocks noGrp="1"/>
          </p:cNvSpPr>
          <p:nvPr>
            <p:ph idx="1"/>
          </p:nvPr>
        </p:nvSpPr>
        <p:spPr>
          <a:xfrm>
            <a:off x="5109118" y="803186"/>
            <a:ext cx="6270422" cy="5411896"/>
          </a:xfrm>
        </p:spPr>
        <p:txBody>
          <a:bodyPr>
            <a:normAutofit/>
          </a:bodyPr>
          <a:lstStyle/>
          <a:p>
            <a:pPr algn="just"/>
            <a:r>
              <a:rPr lang="tr-TR" dirty="0" err="1" smtClean="0"/>
              <a:t>AYT’de</a:t>
            </a:r>
            <a:r>
              <a:rPr lang="tr-TR" dirty="0" smtClean="0"/>
              <a:t> lise müfredatı esas alınacaktır.</a:t>
            </a:r>
          </a:p>
          <a:p>
            <a:pPr algn="just"/>
            <a:r>
              <a:rPr lang="tr-TR" dirty="0" smtClean="0"/>
              <a:t>Eşit Ağırlık, Sayısal, Sözel ve Dil olmak üzere 4’e ayrılır.</a:t>
            </a:r>
          </a:p>
          <a:p>
            <a:pPr algn="just"/>
            <a:r>
              <a:rPr lang="tr-TR" dirty="0" smtClean="0"/>
              <a:t>TYT puanı olmayan, TYT puanı hesaplanmayan veya TYT puanı 150’nin altında olan adayların, AYT ve/veya </a:t>
            </a:r>
            <a:r>
              <a:rPr lang="tr-TR" dirty="0" err="1" smtClean="0"/>
              <a:t>YDT’ye</a:t>
            </a:r>
            <a:r>
              <a:rPr lang="tr-TR" dirty="0" smtClean="0"/>
              <a:t> girmiş olsalar da SAY, SÖZ, EA, DİL puanları hesaplanmayacaktır.</a:t>
            </a:r>
          </a:p>
          <a:p>
            <a:pPr algn="just"/>
            <a:r>
              <a:rPr lang="tr-TR" altLang="en-US" dirty="0" smtClean="0"/>
              <a:t>AYT puan türünde adayların puanlarının hesaplanabilmesi için, puan getiren testlerin herhangi birinden 0,5 net yapmış olmaları gerekmektedir. </a:t>
            </a:r>
          </a:p>
          <a:p>
            <a:pPr algn="just"/>
            <a:r>
              <a:rPr lang="tr-TR" b="1" dirty="0" smtClean="0"/>
              <a:t>Lisans Tercihi İçin Kullanılacak Tüm Puan Türlerinde TYT Etkisi %40’dır.</a:t>
            </a:r>
            <a:endParaRPr lang="en-US" sz="1800" b="1" dirty="0" smtClean="0">
              <a:solidFill>
                <a:srgbClr val="000000"/>
              </a:solidFill>
            </a:endParaRPr>
          </a:p>
        </p:txBody>
      </p:sp>
      <p:sp>
        <p:nvSpPr>
          <p:cNvPr id="4" name="3 Altbilgi Yer Tutucusu"/>
          <p:cNvSpPr>
            <a:spLocks noGrp="1"/>
          </p:cNvSpPr>
          <p:nvPr>
            <p:ph type="ftr" sz="quarter" idx="11"/>
          </p:nvPr>
        </p:nvSpPr>
        <p:spPr/>
        <p:txBody>
          <a:bodyPr/>
          <a:lstStyle/>
          <a:p>
            <a:r>
              <a:rPr lang="tr-TR" smtClean="0"/>
              <a:t>Elbistan Rehberlik ve Araştırma Merkezi</a:t>
            </a:r>
            <a:endParaRPr lang="tr-T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24 Metin kutusu"/>
          <p:cNvSpPr txBox="1"/>
          <p:nvPr/>
        </p:nvSpPr>
        <p:spPr>
          <a:xfrm>
            <a:off x="2757191" y="0"/>
            <a:ext cx="7225854" cy="369332"/>
          </a:xfrm>
          <a:prstGeom prst="rect">
            <a:avLst/>
          </a:prstGeom>
          <a:noFill/>
        </p:spPr>
        <p:txBody>
          <a:bodyPr wrap="square" rtlCol="0">
            <a:spAutoFit/>
          </a:bodyPr>
          <a:lstStyle/>
          <a:p>
            <a:endParaRPr lang="tr-TR" dirty="0"/>
          </a:p>
        </p:txBody>
      </p:sp>
      <p:pic>
        <p:nvPicPr>
          <p:cNvPr id="26" name="Resim 1">
            <a:extLst>
              <a:ext uri="{FF2B5EF4-FFF2-40B4-BE49-F238E27FC236}">
                <a16:creationId xmlns="" xmlns:a16="http://schemas.microsoft.com/office/drawing/2014/main" id="{03FF9260-13AE-4728-9CAA-54F847FF9D50}"/>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0882" y="571481"/>
            <a:ext cx="3391057" cy="2617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Resim 2">
            <a:extLst>
              <a:ext uri="{FF2B5EF4-FFF2-40B4-BE49-F238E27FC236}">
                <a16:creationId xmlns="" xmlns:a16="http://schemas.microsoft.com/office/drawing/2014/main" id="{B896A49D-11A2-4497-BD29-63001228A25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60273" y="714356"/>
            <a:ext cx="3369928" cy="267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Resim 9">
            <a:extLst>
              <a:ext uri="{FF2B5EF4-FFF2-40B4-BE49-F238E27FC236}">
                <a16:creationId xmlns="" xmlns:a16="http://schemas.microsoft.com/office/drawing/2014/main" id="{D5918C31-3AB8-44E4-AFF8-B96AB898A1DB}"/>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77588" y="3581400"/>
            <a:ext cx="3718543" cy="263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Resim 10">
            <a:extLst>
              <a:ext uri="{FF2B5EF4-FFF2-40B4-BE49-F238E27FC236}">
                <a16:creationId xmlns="" xmlns:a16="http://schemas.microsoft.com/office/drawing/2014/main" id="{DFC5B817-3C0B-48FF-AE63-1E2ABC718857}"/>
              </a:ext>
            </a:extLst>
          </p:cNvPr>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906772" y="3581400"/>
            <a:ext cx="3581209" cy="263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Metin kutusu 11">
            <a:extLst>
              <a:ext uri="{FF2B5EF4-FFF2-40B4-BE49-F238E27FC236}">
                <a16:creationId xmlns="" xmlns:a16="http://schemas.microsoft.com/office/drawing/2014/main" id="{58923CF1-EB7E-4CD9-A96C-B67D15FFC640}"/>
              </a:ext>
            </a:extLst>
          </p:cNvPr>
          <p:cNvSpPr txBox="1">
            <a:spLocks noChangeArrowheads="1"/>
          </p:cNvSpPr>
          <p:nvPr/>
        </p:nvSpPr>
        <p:spPr bwMode="auto">
          <a:xfrm>
            <a:off x="2471960" y="1142986"/>
            <a:ext cx="1954349"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tr-TR" altLang="en-US" b="1" dirty="0"/>
              <a:t>SAYISAL</a:t>
            </a:r>
          </a:p>
        </p:txBody>
      </p:sp>
      <p:sp>
        <p:nvSpPr>
          <p:cNvPr id="32" name="Metin kutusu 11">
            <a:extLst>
              <a:ext uri="{FF2B5EF4-FFF2-40B4-BE49-F238E27FC236}">
                <a16:creationId xmlns="" xmlns:a16="http://schemas.microsoft.com/office/drawing/2014/main" id="{58923CF1-EB7E-4CD9-A96C-B67D15FFC640}"/>
              </a:ext>
            </a:extLst>
          </p:cNvPr>
          <p:cNvSpPr txBox="1">
            <a:spLocks noChangeArrowheads="1"/>
          </p:cNvSpPr>
          <p:nvPr/>
        </p:nvSpPr>
        <p:spPr bwMode="auto">
          <a:xfrm>
            <a:off x="7511044" y="5429266"/>
            <a:ext cx="14789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tr-TR" altLang="en-US" b="1" dirty="0" smtClean="0"/>
              <a:t>DİL</a:t>
            </a:r>
            <a:endParaRPr lang="tr-TR" altLang="en-US" b="1" dirty="0"/>
          </a:p>
        </p:txBody>
      </p:sp>
      <p:sp>
        <p:nvSpPr>
          <p:cNvPr id="33" name="Metin kutusu 11">
            <a:extLst>
              <a:ext uri="{FF2B5EF4-FFF2-40B4-BE49-F238E27FC236}">
                <a16:creationId xmlns="" xmlns:a16="http://schemas.microsoft.com/office/drawing/2014/main" id="{58923CF1-EB7E-4CD9-A96C-B67D15FFC640}"/>
              </a:ext>
            </a:extLst>
          </p:cNvPr>
          <p:cNvSpPr txBox="1">
            <a:spLocks noChangeArrowheads="1"/>
          </p:cNvSpPr>
          <p:nvPr/>
        </p:nvSpPr>
        <p:spPr bwMode="auto">
          <a:xfrm>
            <a:off x="3422731" y="5429266"/>
            <a:ext cx="1954349"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tr-TR" altLang="en-US" b="1" dirty="0" smtClean="0"/>
              <a:t>SÖZEL</a:t>
            </a:r>
            <a:endParaRPr lang="tr-TR" altLang="en-US" b="1" dirty="0"/>
          </a:p>
        </p:txBody>
      </p:sp>
      <p:sp>
        <p:nvSpPr>
          <p:cNvPr id="34" name="Metin kutusu 11">
            <a:extLst>
              <a:ext uri="{FF2B5EF4-FFF2-40B4-BE49-F238E27FC236}">
                <a16:creationId xmlns="" xmlns:a16="http://schemas.microsoft.com/office/drawing/2014/main" id="{58923CF1-EB7E-4CD9-A96C-B67D15FFC640}"/>
              </a:ext>
            </a:extLst>
          </p:cNvPr>
          <p:cNvSpPr txBox="1">
            <a:spLocks noChangeArrowheads="1"/>
          </p:cNvSpPr>
          <p:nvPr/>
        </p:nvSpPr>
        <p:spPr bwMode="auto">
          <a:xfrm>
            <a:off x="6845503" y="1428738"/>
            <a:ext cx="1954349"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tr-TR" altLang="en-US" b="1" dirty="0" smtClean="0"/>
              <a:t>EŞİT AĞIRLIK</a:t>
            </a:r>
            <a:endParaRPr lang="tr-TR" altLang="en-US" b="1" dirty="0"/>
          </a:p>
        </p:txBody>
      </p:sp>
      <p:sp>
        <p:nvSpPr>
          <p:cNvPr id="35" name="Metin kutusu 23">
            <a:extLst>
              <a:ext uri="{FF2B5EF4-FFF2-40B4-BE49-F238E27FC236}">
                <a16:creationId xmlns="" xmlns:a16="http://schemas.microsoft.com/office/drawing/2014/main" id="{7C2F3693-D94E-4AF0-A228-0FEDE3F89E4D}"/>
              </a:ext>
            </a:extLst>
          </p:cNvPr>
          <p:cNvSpPr txBox="1">
            <a:spLocks noChangeArrowheads="1"/>
          </p:cNvSpPr>
          <p:nvPr/>
        </p:nvSpPr>
        <p:spPr bwMode="auto">
          <a:xfrm>
            <a:off x="1806422" y="1714490"/>
            <a:ext cx="254170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tr-TR" altLang="en-US" sz="2400" b="1" dirty="0"/>
              <a:t>TYT=%40</a:t>
            </a:r>
          </a:p>
          <a:p>
            <a:pPr algn="ctr"/>
            <a:r>
              <a:rPr lang="tr-TR" altLang="en-US" sz="2400" b="1" dirty="0"/>
              <a:t>AYT=%60</a:t>
            </a:r>
          </a:p>
        </p:txBody>
      </p:sp>
      <p:sp>
        <p:nvSpPr>
          <p:cNvPr id="36" name="Metin kutusu 23">
            <a:extLst>
              <a:ext uri="{FF2B5EF4-FFF2-40B4-BE49-F238E27FC236}">
                <a16:creationId xmlns="" xmlns:a16="http://schemas.microsoft.com/office/drawing/2014/main" id="{7C2F3693-D94E-4AF0-A228-0FEDE3F89E4D}"/>
              </a:ext>
            </a:extLst>
          </p:cNvPr>
          <p:cNvSpPr txBox="1">
            <a:spLocks noChangeArrowheads="1"/>
          </p:cNvSpPr>
          <p:nvPr/>
        </p:nvSpPr>
        <p:spPr bwMode="auto">
          <a:xfrm>
            <a:off x="6750427" y="2071680"/>
            <a:ext cx="254170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tr-TR" altLang="en-US" sz="2400" b="1" dirty="0"/>
              <a:t>TYT=%40</a:t>
            </a:r>
          </a:p>
          <a:p>
            <a:pPr algn="ctr"/>
            <a:r>
              <a:rPr lang="tr-TR" altLang="en-US" sz="2400" b="1" dirty="0"/>
              <a:t>AYT=%60</a:t>
            </a:r>
          </a:p>
        </p:txBody>
      </p:sp>
      <p:sp>
        <p:nvSpPr>
          <p:cNvPr id="37" name="Metin kutusu 23">
            <a:extLst>
              <a:ext uri="{FF2B5EF4-FFF2-40B4-BE49-F238E27FC236}">
                <a16:creationId xmlns="" xmlns:a16="http://schemas.microsoft.com/office/drawing/2014/main" id="{7C2F3693-D94E-4AF0-A228-0FEDE3F89E4D}"/>
              </a:ext>
            </a:extLst>
          </p:cNvPr>
          <p:cNvSpPr txBox="1">
            <a:spLocks noChangeArrowheads="1"/>
          </p:cNvSpPr>
          <p:nvPr/>
        </p:nvSpPr>
        <p:spPr bwMode="auto">
          <a:xfrm>
            <a:off x="2662115" y="4500572"/>
            <a:ext cx="254170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tr-TR" altLang="en-US" sz="2400" b="1" dirty="0"/>
              <a:t>TYT=%40</a:t>
            </a:r>
          </a:p>
          <a:p>
            <a:pPr algn="ctr"/>
            <a:r>
              <a:rPr lang="tr-TR" altLang="en-US" sz="2400" b="1" dirty="0"/>
              <a:t>AYT=%60</a:t>
            </a:r>
          </a:p>
        </p:txBody>
      </p:sp>
      <p:sp>
        <p:nvSpPr>
          <p:cNvPr id="38" name="Metin kutusu 23">
            <a:extLst>
              <a:ext uri="{FF2B5EF4-FFF2-40B4-BE49-F238E27FC236}">
                <a16:creationId xmlns="" xmlns:a16="http://schemas.microsoft.com/office/drawing/2014/main" id="{7C2F3693-D94E-4AF0-A228-0FEDE3F89E4D}"/>
              </a:ext>
            </a:extLst>
          </p:cNvPr>
          <p:cNvSpPr txBox="1">
            <a:spLocks noChangeArrowheads="1"/>
          </p:cNvSpPr>
          <p:nvPr/>
        </p:nvSpPr>
        <p:spPr bwMode="auto">
          <a:xfrm>
            <a:off x="7035658" y="4429134"/>
            <a:ext cx="254170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tr-TR" altLang="en-US" sz="2400" b="1" dirty="0"/>
              <a:t>TYT=%40</a:t>
            </a:r>
          </a:p>
          <a:p>
            <a:pPr algn="ctr"/>
            <a:r>
              <a:rPr lang="tr-TR" altLang="en-US" sz="2400" b="1" dirty="0"/>
              <a:t>AYT=%60</a:t>
            </a:r>
          </a:p>
        </p:txBody>
      </p:sp>
      <p:sp>
        <p:nvSpPr>
          <p:cNvPr id="39" name="38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
          <p:cNvPicPr>
            <a:picLocks noChangeAspect="1" noChangeArrowheads="1"/>
          </p:cNvPicPr>
          <p:nvPr/>
        </p:nvPicPr>
        <p:blipFill>
          <a:blip r:embed="rId2" cstate="print"/>
          <a:srcRect l="26142" t="25390" r="27525" b="13086"/>
          <a:stretch>
            <a:fillRect/>
          </a:stretch>
        </p:blipFill>
        <p:spPr bwMode="auto">
          <a:xfrm>
            <a:off x="972532" y="392850"/>
            <a:ext cx="10224711" cy="6072300"/>
          </a:xfrm>
          <a:prstGeom prst="rect">
            <a:avLst/>
          </a:prstGeom>
          <a:noFill/>
          <a:ln w="9525">
            <a:noFill/>
            <a:miter lim="800000"/>
            <a:headEnd/>
            <a:tailEnd/>
          </a:ln>
          <a:effectLst/>
        </p:spPr>
      </p:pic>
      <p:sp>
        <p:nvSpPr>
          <p:cNvPr id="24" name="23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39" name="3 İçerik Yer Tutucusu"/>
          <p:cNvGraphicFramePr>
            <a:graphicFrameLocks/>
          </p:cNvGraphicFramePr>
          <p:nvPr/>
        </p:nvGraphicFramePr>
        <p:xfrm>
          <a:off x="190111" y="0"/>
          <a:ext cx="1197966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31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39" name="3 İçerik Yer Tutucusu"/>
          <p:cNvGraphicFramePr>
            <a:graphicFrameLocks/>
          </p:cNvGraphicFramePr>
          <p:nvPr/>
        </p:nvGraphicFramePr>
        <p:xfrm>
          <a:off x="0" y="1000108"/>
          <a:ext cx="11789509" cy="4214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31 Metin kutusu"/>
          <p:cNvSpPr txBox="1"/>
          <p:nvPr/>
        </p:nvSpPr>
        <p:spPr>
          <a:xfrm>
            <a:off x="2227235" y="5715016"/>
            <a:ext cx="8842164" cy="646331"/>
          </a:xfrm>
          <a:prstGeom prst="rect">
            <a:avLst/>
          </a:prstGeom>
          <a:noFill/>
        </p:spPr>
        <p:txBody>
          <a:bodyPr wrap="square" rtlCol="0">
            <a:spAutoFit/>
          </a:bodyPr>
          <a:lstStyle/>
          <a:p>
            <a:pPr algn="ctr"/>
            <a:r>
              <a:rPr lang="tr-TR" dirty="0" smtClean="0"/>
              <a:t>Her test ayrı kitapçıkta yer alacaktır. </a:t>
            </a:r>
          </a:p>
          <a:p>
            <a:pPr algn="ctr"/>
            <a:r>
              <a:rPr lang="tr-TR" dirty="0" smtClean="0"/>
              <a:t>Adaylar başvuruda bulunduğu testin kitapçığını alacaklardır</a:t>
            </a:r>
            <a:endParaRPr lang="tr-TR" dirty="0"/>
          </a:p>
        </p:txBody>
      </p:sp>
      <p:sp>
        <p:nvSpPr>
          <p:cNvPr id="34" name="33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AYT puanı nerelerde kullanılır?</a:t>
            </a:r>
            <a:endParaRPr lang="tr-TR" dirty="0"/>
          </a:p>
        </p:txBody>
      </p:sp>
      <p:graphicFrame>
        <p:nvGraphicFramePr>
          <p:cNvPr id="5" name="3 İçerik Yer Tutucusu"/>
          <p:cNvGraphicFramePr>
            <a:graphicFrameLocks/>
          </p:cNvGraphicFramePr>
          <p:nvPr/>
        </p:nvGraphicFramePr>
        <p:xfrm>
          <a:off x="5134117" y="785794"/>
          <a:ext cx="6370161"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Altbilgi Yer Tutucusu"/>
          <p:cNvSpPr>
            <a:spLocks noGrp="1"/>
          </p:cNvSpPr>
          <p:nvPr>
            <p:ph type="ftr" sz="quarter" idx="11"/>
          </p:nvPr>
        </p:nvSpPr>
        <p:spPr/>
        <p:txBody>
          <a:bodyPr/>
          <a:lstStyle/>
          <a:p>
            <a:r>
              <a:rPr lang="tr-TR" smtClean="0"/>
              <a:t>Elbistan Rehberlik ve Araştırma Merkezi</a:t>
            </a:r>
            <a:endParaRPr lang="tr-T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6" name="25 Diyagram"/>
          <p:cNvGraphicFramePr/>
          <p:nvPr/>
        </p:nvGraphicFramePr>
        <p:xfrm>
          <a:off x="369847" y="928670"/>
          <a:ext cx="11572956"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24 Metin kutusu"/>
          <p:cNvSpPr txBox="1"/>
          <p:nvPr/>
        </p:nvSpPr>
        <p:spPr>
          <a:xfrm>
            <a:off x="3042422" y="428605"/>
            <a:ext cx="6084931" cy="523220"/>
          </a:xfrm>
          <a:prstGeom prst="rect">
            <a:avLst/>
          </a:prstGeom>
          <a:noFill/>
        </p:spPr>
        <p:txBody>
          <a:bodyPr wrap="square" rtlCol="0">
            <a:spAutoFit/>
          </a:bodyPr>
          <a:lstStyle/>
          <a:p>
            <a:pPr algn="ctr"/>
            <a:r>
              <a:rPr lang="tr-TR" sz="2800" b="1" dirty="0" smtClean="0">
                <a:solidFill>
                  <a:schemeClr val="accent1"/>
                </a:solidFill>
              </a:rPr>
              <a:t>AYT Puan Hesaplama Mantığı</a:t>
            </a:r>
            <a:endParaRPr lang="tr-TR" sz="2800" b="1" dirty="0">
              <a:solidFill>
                <a:schemeClr val="accent1"/>
              </a:solidFill>
            </a:endParaRPr>
          </a:p>
        </p:txBody>
      </p:sp>
      <p:graphicFrame>
        <p:nvGraphicFramePr>
          <p:cNvPr id="28" name="27 Diyagram"/>
          <p:cNvGraphicFramePr/>
          <p:nvPr/>
        </p:nvGraphicFramePr>
        <p:xfrm>
          <a:off x="369847" y="3786190"/>
          <a:ext cx="11501518" cy="27860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28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o 2"/>
          <p:cNvGraphicFramePr>
            <a:graphicFrameLocks noGrp="1"/>
          </p:cNvGraphicFramePr>
          <p:nvPr>
            <p:extLst>
              <p:ext uri="{D42A27DB-BD31-4B8C-83A1-F6EECF244321}">
                <p14:modId xmlns="" xmlns:p14="http://schemas.microsoft.com/office/powerpoint/2010/main" val="1007017417"/>
              </p:ext>
            </p:extLst>
          </p:nvPr>
        </p:nvGraphicFramePr>
        <p:xfrm>
          <a:off x="95837" y="2081368"/>
          <a:ext cx="11883615" cy="1036320"/>
        </p:xfrm>
        <a:graphic>
          <a:graphicData uri="http://schemas.openxmlformats.org/drawingml/2006/table">
            <a:tbl>
              <a:tblPr firstRow="1" bandRow="1">
                <a:tableStyleId>{17292A2E-F333-43FB-9621-5CBBE7FDCDCB}</a:tableStyleId>
              </a:tblPr>
              <a:tblGrid>
                <a:gridCol w="2376723">
                  <a:extLst>
                    <a:ext uri="{9D8B030D-6E8A-4147-A177-3AD203B41FA5}">
                      <a16:colId xmlns="" xmlns:a16="http://schemas.microsoft.com/office/drawing/2014/main" val="1500354172"/>
                    </a:ext>
                  </a:extLst>
                </a:gridCol>
                <a:gridCol w="2376723">
                  <a:extLst>
                    <a:ext uri="{9D8B030D-6E8A-4147-A177-3AD203B41FA5}">
                      <a16:colId xmlns="" xmlns:a16="http://schemas.microsoft.com/office/drawing/2014/main" val="3326417775"/>
                    </a:ext>
                  </a:extLst>
                </a:gridCol>
                <a:gridCol w="2376723">
                  <a:extLst>
                    <a:ext uri="{9D8B030D-6E8A-4147-A177-3AD203B41FA5}">
                      <a16:colId xmlns="" xmlns:a16="http://schemas.microsoft.com/office/drawing/2014/main" val="1940746003"/>
                    </a:ext>
                  </a:extLst>
                </a:gridCol>
                <a:gridCol w="2376723">
                  <a:extLst>
                    <a:ext uri="{9D8B030D-6E8A-4147-A177-3AD203B41FA5}">
                      <a16:colId xmlns="" xmlns:a16="http://schemas.microsoft.com/office/drawing/2014/main" val="621978875"/>
                    </a:ext>
                  </a:extLst>
                </a:gridCol>
                <a:gridCol w="2376723">
                  <a:extLst>
                    <a:ext uri="{9D8B030D-6E8A-4147-A177-3AD203B41FA5}">
                      <a16:colId xmlns="" xmlns:a16="http://schemas.microsoft.com/office/drawing/2014/main" val="3548931452"/>
                    </a:ext>
                  </a:extLst>
                </a:gridCol>
              </a:tblGrid>
              <a:tr h="313765">
                <a:tc gridSpan="5">
                  <a:txBody>
                    <a:bodyPr/>
                    <a:lstStyle/>
                    <a:p>
                      <a:pPr algn="ctr"/>
                      <a:r>
                        <a:rPr lang="tr-TR" dirty="0"/>
                        <a:t>EŞİT AĞIRLIK PUANINA TESTLERİN ETKİSİ</a:t>
                      </a:r>
                    </a:p>
                  </a:txBody>
                  <a:tcPr marL="162263" marR="162263"/>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7344572"/>
                  </a:ext>
                </a:extLst>
              </a:tr>
              <a:tr h="287336">
                <a:tc>
                  <a:txBody>
                    <a:bodyPr/>
                    <a:lstStyle/>
                    <a:p>
                      <a:pPr algn="ctr"/>
                      <a:r>
                        <a:rPr lang="tr-TR" sz="1600" dirty="0"/>
                        <a:t>TYT</a:t>
                      </a:r>
                      <a:endParaRPr lang="tr-TR" sz="1600" b="1" dirty="0"/>
                    </a:p>
                  </a:txBody>
                  <a:tcPr marL="162263" marR="162263"/>
                </a:tc>
                <a:tc>
                  <a:txBody>
                    <a:bodyPr/>
                    <a:lstStyle/>
                    <a:p>
                      <a:pPr algn="ctr"/>
                      <a:r>
                        <a:rPr lang="tr-TR" sz="1600" dirty="0"/>
                        <a:t>MATEMATİK</a:t>
                      </a:r>
                      <a:endParaRPr lang="tr-TR" sz="1600" b="1" dirty="0"/>
                    </a:p>
                  </a:txBody>
                  <a:tcPr marL="162263" marR="162263"/>
                </a:tc>
                <a:tc>
                  <a:txBody>
                    <a:bodyPr/>
                    <a:lstStyle/>
                    <a:p>
                      <a:pPr algn="ctr"/>
                      <a:r>
                        <a:rPr lang="tr-TR" sz="1600" dirty="0"/>
                        <a:t>EDEBİYAT</a:t>
                      </a:r>
                      <a:endParaRPr lang="tr-TR" sz="1600" b="1" dirty="0"/>
                    </a:p>
                  </a:txBody>
                  <a:tcPr marL="162263" marR="162263"/>
                </a:tc>
                <a:tc>
                  <a:txBody>
                    <a:bodyPr/>
                    <a:lstStyle/>
                    <a:p>
                      <a:pPr algn="ctr"/>
                      <a:r>
                        <a:rPr lang="tr-TR" sz="1600" dirty="0"/>
                        <a:t>COĞRAFYA</a:t>
                      </a:r>
                      <a:endParaRPr lang="tr-TR" sz="1600" b="1" dirty="0"/>
                    </a:p>
                  </a:txBody>
                  <a:tcPr marL="162263" marR="162263"/>
                </a:tc>
                <a:tc>
                  <a:txBody>
                    <a:bodyPr/>
                    <a:lstStyle/>
                    <a:p>
                      <a:pPr algn="ctr"/>
                      <a:r>
                        <a:rPr lang="tr-TR" sz="1600" dirty="0"/>
                        <a:t>TARİH</a:t>
                      </a:r>
                      <a:endParaRPr lang="tr-TR" sz="1600" b="1" dirty="0"/>
                    </a:p>
                  </a:txBody>
                  <a:tcPr marL="162263" marR="162263"/>
                </a:tc>
                <a:extLst>
                  <a:ext uri="{0D108BD9-81ED-4DB2-BD59-A6C34878D82A}">
                    <a16:rowId xmlns="" xmlns:a16="http://schemas.microsoft.com/office/drawing/2014/main" val="2738549182"/>
                  </a:ext>
                </a:extLst>
              </a:tr>
              <a:tr h="287336">
                <a:tc>
                  <a:txBody>
                    <a:bodyPr/>
                    <a:lstStyle/>
                    <a:p>
                      <a:pPr algn="ctr"/>
                      <a:r>
                        <a:rPr lang="tr-TR" sz="1600" dirty="0"/>
                        <a:t>%40</a:t>
                      </a:r>
                    </a:p>
                  </a:txBody>
                  <a:tcPr marL="162263" marR="162263"/>
                </a:tc>
                <a:tc>
                  <a:txBody>
                    <a:bodyPr/>
                    <a:lstStyle/>
                    <a:p>
                      <a:pPr algn="ctr"/>
                      <a:r>
                        <a:rPr lang="tr-TR" sz="1600" dirty="0"/>
                        <a:t>%30</a:t>
                      </a:r>
                    </a:p>
                  </a:txBody>
                  <a:tcPr marL="162263" marR="162263"/>
                </a:tc>
                <a:tc>
                  <a:txBody>
                    <a:bodyPr/>
                    <a:lstStyle/>
                    <a:p>
                      <a:pPr algn="ctr"/>
                      <a:r>
                        <a:rPr lang="tr-TR" sz="1600" dirty="0"/>
                        <a:t>%18</a:t>
                      </a:r>
                    </a:p>
                  </a:txBody>
                  <a:tcPr marL="162263" marR="162263"/>
                </a:tc>
                <a:tc>
                  <a:txBody>
                    <a:bodyPr/>
                    <a:lstStyle/>
                    <a:p>
                      <a:pPr algn="ctr"/>
                      <a:r>
                        <a:rPr lang="tr-TR" sz="1600" dirty="0"/>
                        <a:t>%5</a:t>
                      </a:r>
                    </a:p>
                  </a:txBody>
                  <a:tcPr marL="162263" marR="162263"/>
                </a:tc>
                <a:tc>
                  <a:txBody>
                    <a:bodyPr/>
                    <a:lstStyle/>
                    <a:p>
                      <a:pPr algn="ctr"/>
                      <a:r>
                        <a:rPr lang="tr-TR" sz="1600" dirty="0"/>
                        <a:t>%7</a:t>
                      </a:r>
                    </a:p>
                  </a:txBody>
                  <a:tcPr marL="162263" marR="162263"/>
                </a:tc>
                <a:extLst>
                  <a:ext uri="{0D108BD9-81ED-4DB2-BD59-A6C34878D82A}">
                    <a16:rowId xmlns="" xmlns:a16="http://schemas.microsoft.com/office/drawing/2014/main" val="1031704878"/>
                  </a:ext>
                </a:extLst>
              </a:tr>
            </a:tbl>
          </a:graphicData>
        </a:graphic>
      </p:graphicFrame>
      <p:grpSp>
        <p:nvGrpSpPr>
          <p:cNvPr id="3"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8" name="Tablo 1"/>
          <p:cNvGraphicFramePr>
            <a:graphicFrameLocks noGrp="1"/>
          </p:cNvGraphicFramePr>
          <p:nvPr>
            <p:extLst>
              <p:ext uri="{D42A27DB-BD31-4B8C-83A1-F6EECF244321}">
                <p14:modId xmlns="" xmlns:p14="http://schemas.microsoft.com/office/powerpoint/2010/main" val="2665994926"/>
              </p:ext>
            </p:extLst>
          </p:nvPr>
        </p:nvGraphicFramePr>
        <p:xfrm>
          <a:off x="88015" y="857232"/>
          <a:ext cx="11899265" cy="1036320"/>
        </p:xfrm>
        <a:graphic>
          <a:graphicData uri="http://schemas.openxmlformats.org/drawingml/2006/table">
            <a:tbl>
              <a:tblPr firstRow="1" bandRow="1">
                <a:tableStyleId>{72833802-FEF1-4C79-8D5D-14CF1EAF98D9}</a:tableStyleId>
              </a:tblPr>
              <a:tblGrid>
                <a:gridCol w="2379853">
                  <a:extLst>
                    <a:ext uri="{9D8B030D-6E8A-4147-A177-3AD203B41FA5}">
                      <a16:colId xmlns="" xmlns:a16="http://schemas.microsoft.com/office/drawing/2014/main" val="2343390725"/>
                    </a:ext>
                  </a:extLst>
                </a:gridCol>
                <a:gridCol w="2379853">
                  <a:extLst>
                    <a:ext uri="{9D8B030D-6E8A-4147-A177-3AD203B41FA5}">
                      <a16:colId xmlns="" xmlns:a16="http://schemas.microsoft.com/office/drawing/2014/main" val="801580700"/>
                    </a:ext>
                  </a:extLst>
                </a:gridCol>
                <a:gridCol w="2379853">
                  <a:extLst>
                    <a:ext uri="{9D8B030D-6E8A-4147-A177-3AD203B41FA5}">
                      <a16:colId xmlns="" xmlns:a16="http://schemas.microsoft.com/office/drawing/2014/main" val="2119841998"/>
                    </a:ext>
                  </a:extLst>
                </a:gridCol>
                <a:gridCol w="2379853">
                  <a:extLst>
                    <a:ext uri="{9D8B030D-6E8A-4147-A177-3AD203B41FA5}">
                      <a16:colId xmlns="" xmlns:a16="http://schemas.microsoft.com/office/drawing/2014/main" val="1874769385"/>
                    </a:ext>
                  </a:extLst>
                </a:gridCol>
                <a:gridCol w="2379853">
                  <a:extLst>
                    <a:ext uri="{9D8B030D-6E8A-4147-A177-3AD203B41FA5}">
                      <a16:colId xmlns="" xmlns:a16="http://schemas.microsoft.com/office/drawing/2014/main" val="4294371025"/>
                    </a:ext>
                  </a:extLst>
                </a:gridCol>
              </a:tblGrid>
              <a:tr h="313765">
                <a:tc gridSpan="5">
                  <a:txBody>
                    <a:bodyPr/>
                    <a:lstStyle/>
                    <a:p>
                      <a:pPr algn="ctr"/>
                      <a:r>
                        <a:rPr lang="tr-TR" dirty="0"/>
                        <a:t>SAYISAL</a:t>
                      </a:r>
                      <a:r>
                        <a:rPr lang="tr-TR" baseline="0" dirty="0"/>
                        <a:t> PUANA TESTLERİN ETKİSİ</a:t>
                      </a:r>
                      <a:endParaRPr lang="tr-TR" dirty="0"/>
                    </a:p>
                  </a:txBody>
                  <a:tcPr marL="162263" marR="162263"/>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2872268438"/>
                  </a:ext>
                </a:extLst>
              </a:tr>
              <a:tr h="276113">
                <a:tc>
                  <a:txBody>
                    <a:bodyPr/>
                    <a:lstStyle/>
                    <a:p>
                      <a:pPr algn="ctr"/>
                      <a:r>
                        <a:rPr lang="tr-TR" sz="1600" dirty="0"/>
                        <a:t>TYT</a:t>
                      </a:r>
                      <a:endParaRPr lang="tr-TR" sz="1600" b="1" dirty="0"/>
                    </a:p>
                  </a:txBody>
                  <a:tcPr marL="162263" marR="162263"/>
                </a:tc>
                <a:tc>
                  <a:txBody>
                    <a:bodyPr/>
                    <a:lstStyle/>
                    <a:p>
                      <a:pPr algn="ctr"/>
                      <a:r>
                        <a:rPr lang="tr-TR" sz="1600" dirty="0"/>
                        <a:t>MATEMATİK</a:t>
                      </a:r>
                      <a:endParaRPr lang="tr-TR" sz="1600" b="1" dirty="0"/>
                    </a:p>
                  </a:txBody>
                  <a:tcPr marL="162263" marR="162263"/>
                </a:tc>
                <a:tc>
                  <a:txBody>
                    <a:bodyPr/>
                    <a:lstStyle/>
                    <a:p>
                      <a:pPr algn="ctr"/>
                      <a:r>
                        <a:rPr lang="tr-TR" sz="1600" dirty="0"/>
                        <a:t>FİZİK</a:t>
                      </a:r>
                      <a:endParaRPr lang="tr-TR" sz="1600" b="1" dirty="0"/>
                    </a:p>
                  </a:txBody>
                  <a:tcPr marL="162263" marR="162263"/>
                </a:tc>
                <a:tc>
                  <a:txBody>
                    <a:bodyPr/>
                    <a:lstStyle/>
                    <a:p>
                      <a:pPr algn="ctr"/>
                      <a:r>
                        <a:rPr lang="tr-TR" sz="1600" dirty="0"/>
                        <a:t>KİMYA</a:t>
                      </a:r>
                      <a:r>
                        <a:rPr lang="tr-TR" sz="1600" baseline="0" dirty="0"/>
                        <a:t> </a:t>
                      </a:r>
                      <a:endParaRPr lang="tr-TR" sz="1600" b="1" dirty="0"/>
                    </a:p>
                  </a:txBody>
                  <a:tcPr marL="162263" marR="162263"/>
                </a:tc>
                <a:tc>
                  <a:txBody>
                    <a:bodyPr/>
                    <a:lstStyle/>
                    <a:p>
                      <a:pPr algn="ctr"/>
                      <a:r>
                        <a:rPr lang="tr-TR" sz="1600" dirty="0"/>
                        <a:t>BİYOLOJİ</a:t>
                      </a:r>
                      <a:endParaRPr lang="tr-TR" sz="1600" b="1" dirty="0"/>
                    </a:p>
                  </a:txBody>
                  <a:tcPr marL="162263" marR="162263"/>
                </a:tc>
                <a:extLst>
                  <a:ext uri="{0D108BD9-81ED-4DB2-BD59-A6C34878D82A}">
                    <a16:rowId xmlns="" xmlns:a16="http://schemas.microsoft.com/office/drawing/2014/main" val="2129483736"/>
                  </a:ext>
                </a:extLst>
              </a:tr>
              <a:tr h="276113">
                <a:tc>
                  <a:txBody>
                    <a:bodyPr/>
                    <a:lstStyle/>
                    <a:p>
                      <a:pPr algn="ctr"/>
                      <a:r>
                        <a:rPr lang="tr-TR" sz="1600" dirty="0"/>
                        <a:t>%40</a:t>
                      </a:r>
                    </a:p>
                  </a:txBody>
                  <a:tcPr marL="162263" marR="162263"/>
                </a:tc>
                <a:tc>
                  <a:txBody>
                    <a:bodyPr/>
                    <a:lstStyle/>
                    <a:p>
                      <a:pPr algn="ctr"/>
                      <a:r>
                        <a:rPr lang="tr-TR" sz="1600" dirty="0"/>
                        <a:t>%30</a:t>
                      </a:r>
                    </a:p>
                  </a:txBody>
                  <a:tcPr marL="162263" marR="162263"/>
                </a:tc>
                <a:tc>
                  <a:txBody>
                    <a:bodyPr/>
                    <a:lstStyle/>
                    <a:p>
                      <a:pPr algn="ctr"/>
                      <a:r>
                        <a:rPr lang="tr-TR" sz="1600" dirty="0"/>
                        <a:t>%10</a:t>
                      </a:r>
                    </a:p>
                  </a:txBody>
                  <a:tcPr marL="162263" marR="162263"/>
                </a:tc>
                <a:tc>
                  <a:txBody>
                    <a:bodyPr/>
                    <a:lstStyle/>
                    <a:p>
                      <a:pPr algn="ctr"/>
                      <a:r>
                        <a:rPr lang="tr-TR" sz="1600" dirty="0"/>
                        <a:t>%10 </a:t>
                      </a:r>
                    </a:p>
                  </a:txBody>
                  <a:tcPr marL="162263" marR="162263"/>
                </a:tc>
                <a:tc>
                  <a:txBody>
                    <a:bodyPr/>
                    <a:lstStyle/>
                    <a:p>
                      <a:pPr algn="ctr"/>
                      <a:r>
                        <a:rPr lang="tr-TR" sz="1600" dirty="0"/>
                        <a:t>%10</a:t>
                      </a:r>
                    </a:p>
                  </a:txBody>
                  <a:tcPr marL="162263" marR="162263"/>
                </a:tc>
                <a:extLst>
                  <a:ext uri="{0D108BD9-81ED-4DB2-BD59-A6C34878D82A}">
                    <a16:rowId xmlns="" xmlns:a16="http://schemas.microsoft.com/office/drawing/2014/main" val="1236398168"/>
                  </a:ext>
                </a:extLst>
              </a:tr>
            </a:tbl>
          </a:graphicData>
        </a:graphic>
      </p:graphicFrame>
      <p:graphicFrame>
        <p:nvGraphicFramePr>
          <p:cNvPr id="30" name="Tablo 9"/>
          <p:cNvGraphicFramePr>
            <a:graphicFrameLocks noGrp="1"/>
          </p:cNvGraphicFramePr>
          <p:nvPr>
            <p:extLst>
              <p:ext uri="{D42A27DB-BD31-4B8C-83A1-F6EECF244321}">
                <p14:modId xmlns="" xmlns:p14="http://schemas.microsoft.com/office/powerpoint/2010/main" val="1133287462"/>
              </p:ext>
            </p:extLst>
          </p:nvPr>
        </p:nvGraphicFramePr>
        <p:xfrm>
          <a:off x="142594" y="3429000"/>
          <a:ext cx="11884584" cy="1068642"/>
        </p:xfrm>
        <a:graphic>
          <a:graphicData uri="http://schemas.openxmlformats.org/drawingml/2006/table">
            <a:tbl>
              <a:tblPr firstRow="1" bandRow="1">
                <a:tableStyleId>{69012ECD-51FC-41F1-AA8D-1B2483CD663E}</a:tableStyleId>
              </a:tblPr>
              <a:tblGrid>
                <a:gridCol w="1485573">
                  <a:extLst>
                    <a:ext uri="{9D8B030D-6E8A-4147-A177-3AD203B41FA5}">
                      <a16:colId xmlns="" xmlns:a16="http://schemas.microsoft.com/office/drawing/2014/main" val="465387247"/>
                    </a:ext>
                  </a:extLst>
                </a:gridCol>
                <a:gridCol w="1485573">
                  <a:extLst>
                    <a:ext uri="{9D8B030D-6E8A-4147-A177-3AD203B41FA5}">
                      <a16:colId xmlns="" xmlns:a16="http://schemas.microsoft.com/office/drawing/2014/main" val="605523679"/>
                    </a:ext>
                  </a:extLst>
                </a:gridCol>
                <a:gridCol w="1485573">
                  <a:extLst>
                    <a:ext uri="{9D8B030D-6E8A-4147-A177-3AD203B41FA5}">
                      <a16:colId xmlns="" xmlns:a16="http://schemas.microsoft.com/office/drawing/2014/main" val="2192119900"/>
                    </a:ext>
                  </a:extLst>
                </a:gridCol>
                <a:gridCol w="1485573">
                  <a:extLst>
                    <a:ext uri="{9D8B030D-6E8A-4147-A177-3AD203B41FA5}">
                      <a16:colId xmlns="" xmlns:a16="http://schemas.microsoft.com/office/drawing/2014/main" val="1486454312"/>
                    </a:ext>
                  </a:extLst>
                </a:gridCol>
                <a:gridCol w="1485573">
                  <a:extLst>
                    <a:ext uri="{9D8B030D-6E8A-4147-A177-3AD203B41FA5}">
                      <a16:colId xmlns="" xmlns:a16="http://schemas.microsoft.com/office/drawing/2014/main" val="3633619909"/>
                    </a:ext>
                  </a:extLst>
                </a:gridCol>
                <a:gridCol w="1485573">
                  <a:extLst>
                    <a:ext uri="{9D8B030D-6E8A-4147-A177-3AD203B41FA5}">
                      <a16:colId xmlns="" xmlns:a16="http://schemas.microsoft.com/office/drawing/2014/main" val="595192409"/>
                    </a:ext>
                  </a:extLst>
                </a:gridCol>
                <a:gridCol w="1485573">
                  <a:extLst>
                    <a:ext uri="{9D8B030D-6E8A-4147-A177-3AD203B41FA5}">
                      <a16:colId xmlns="" xmlns:a16="http://schemas.microsoft.com/office/drawing/2014/main" val="4269459592"/>
                    </a:ext>
                  </a:extLst>
                </a:gridCol>
                <a:gridCol w="1485573">
                  <a:extLst>
                    <a:ext uri="{9D8B030D-6E8A-4147-A177-3AD203B41FA5}">
                      <a16:colId xmlns="" xmlns:a16="http://schemas.microsoft.com/office/drawing/2014/main" val="47433575"/>
                    </a:ext>
                  </a:extLst>
                </a:gridCol>
              </a:tblGrid>
              <a:tr h="340697">
                <a:tc gridSpan="8">
                  <a:txBody>
                    <a:bodyPr/>
                    <a:lstStyle/>
                    <a:p>
                      <a:pPr algn="ctr"/>
                      <a:r>
                        <a:rPr lang="tr-TR" dirty="0"/>
                        <a:t>SÖZEL</a:t>
                      </a:r>
                      <a:r>
                        <a:rPr lang="tr-TR" baseline="0" dirty="0"/>
                        <a:t> PUANA TESTLERİN ETKİSİ</a:t>
                      </a:r>
                      <a:endParaRPr lang="tr-TR" dirty="0"/>
                    </a:p>
                  </a:txBody>
                  <a:tcPr marL="162263" marR="162263"/>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3646796386"/>
                  </a:ext>
                </a:extLst>
              </a:tr>
              <a:tr h="367602">
                <a:tc>
                  <a:txBody>
                    <a:bodyPr/>
                    <a:lstStyle/>
                    <a:p>
                      <a:pPr algn="ctr"/>
                      <a:r>
                        <a:rPr lang="tr-TR" sz="1600" dirty="0"/>
                        <a:t>TYT</a:t>
                      </a:r>
                      <a:endParaRPr lang="tr-TR" sz="1600" b="1" dirty="0"/>
                    </a:p>
                  </a:txBody>
                  <a:tcPr marL="162263" marR="162263"/>
                </a:tc>
                <a:tc>
                  <a:txBody>
                    <a:bodyPr/>
                    <a:lstStyle/>
                    <a:p>
                      <a:pPr algn="ctr"/>
                      <a:r>
                        <a:rPr lang="tr-TR" sz="1600" dirty="0"/>
                        <a:t>EDEB</a:t>
                      </a:r>
                      <a:endParaRPr lang="tr-TR" sz="1600" b="1" dirty="0"/>
                    </a:p>
                  </a:txBody>
                  <a:tcPr marL="162263" marR="162263"/>
                </a:tc>
                <a:tc>
                  <a:txBody>
                    <a:bodyPr/>
                    <a:lstStyle/>
                    <a:p>
                      <a:pPr algn="ctr"/>
                      <a:r>
                        <a:rPr lang="tr-TR" sz="1600" dirty="0"/>
                        <a:t>TARİH-1</a:t>
                      </a:r>
                      <a:endParaRPr lang="tr-TR" sz="1600" b="1" dirty="0"/>
                    </a:p>
                  </a:txBody>
                  <a:tcPr marL="162263" marR="162263"/>
                </a:tc>
                <a:tc>
                  <a:txBody>
                    <a:bodyPr/>
                    <a:lstStyle/>
                    <a:p>
                      <a:pPr algn="ctr"/>
                      <a:r>
                        <a:rPr lang="tr-TR" sz="1600" dirty="0"/>
                        <a:t>COĞ-1</a:t>
                      </a:r>
                      <a:endParaRPr lang="tr-TR" sz="1600" b="1" dirty="0"/>
                    </a:p>
                  </a:txBody>
                  <a:tcPr marL="162263" marR="162263"/>
                </a:tc>
                <a:tc>
                  <a:txBody>
                    <a:bodyPr/>
                    <a:lstStyle/>
                    <a:p>
                      <a:pPr algn="ctr"/>
                      <a:r>
                        <a:rPr lang="tr-TR" sz="1600" dirty="0"/>
                        <a:t>TARİH-2</a:t>
                      </a:r>
                      <a:endParaRPr lang="tr-TR" sz="1600" b="1" dirty="0"/>
                    </a:p>
                  </a:txBody>
                  <a:tcPr marL="162263" marR="162263"/>
                </a:tc>
                <a:tc>
                  <a:txBody>
                    <a:bodyPr/>
                    <a:lstStyle/>
                    <a:p>
                      <a:pPr algn="ctr"/>
                      <a:r>
                        <a:rPr lang="tr-TR" sz="1600" dirty="0"/>
                        <a:t>COĞ-2</a:t>
                      </a:r>
                      <a:endParaRPr lang="tr-TR" sz="1600" b="1" dirty="0"/>
                    </a:p>
                  </a:txBody>
                  <a:tcPr marL="162263" marR="162263"/>
                </a:tc>
                <a:tc>
                  <a:txBody>
                    <a:bodyPr/>
                    <a:lstStyle/>
                    <a:p>
                      <a:pPr algn="ctr"/>
                      <a:r>
                        <a:rPr lang="tr-TR" sz="1600" dirty="0"/>
                        <a:t>FEL GRB</a:t>
                      </a:r>
                      <a:endParaRPr lang="tr-TR" sz="1600" b="1" dirty="0"/>
                    </a:p>
                  </a:txBody>
                  <a:tcPr marL="162263" marR="162263"/>
                </a:tc>
                <a:tc>
                  <a:txBody>
                    <a:bodyPr/>
                    <a:lstStyle/>
                    <a:p>
                      <a:pPr algn="ctr"/>
                      <a:r>
                        <a:rPr lang="tr-TR" sz="1600" dirty="0"/>
                        <a:t>DİN</a:t>
                      </a:r>
                      <a:r>
                        <a:rPr lang="tr-TR" sz="1600" baseline="0" dirty="0"/>
                        <a:t> K.</a:t>
                      </a:r>
                      <a:endParaRPr lang="tr-TR" sz="1600" b="1" dirty="0"/>
                    </a:p>
                  </a:txBody>
                  <a:tcPr marL="162263" marR="162263"/>
                </a:tc>
                <a:extLst>
                  <a:ext uri="{0D108BD9-81ED-4DB2-BD59-A6C34878D82A}">
                    <a16:rowId xmlns="" xmlns:a16="http://schemas.microsoft.com/office/drawing/2014/main" val="1923572256"/>
                  </a:ext>
                </a:extLst>
              </a:tr>
              <a:tr h="299813">
                <a:tc>
                  <a:txBody>
                    <a:bodyPr/>
                    <a:lstStyle/>
                    <a:p>
                      <a:pPr algn="ctr"/>
                      <a:r>
                        <a:rPr lang="tr-TR" sz="1600" dirty="0"/>
                        <a:t>%40</a:t>
                      </a:r>
                    </a:p>
                  </a:txBody>
                  <a:tcPr marL="162263" marR="162263"/>
                </a:tc>
                <a:tc>
                  <a:txBody>
                    <a:bodyPr/>
                    <a:lstStyle/>
                    <a:p>
                      <a:pPr algn="ctr"/>
                      <a:r>
                        <a:rPr lang="tr-TR" sz="1600" dirty="0"/>
                        <a:t>%18</a:t>
                      </a:r>
                    </a:p>
                  </a:txBody>
                  <a:tcPr marL="162263" marR="162263"/>
                </a:tc>
                <a:tc>
                  <a:txBody>
                    <a:bodyPr/>
                    <a:lstStyle/>
                    <a:p>
                      <a:pPr algn="ctr"/>
                      <a:r>
                        <a:rPr lang="tr-TR" sz="1600" dirty="0"/>
                        <a:t>%7</a:t>
                      </a:r>
                    </a:p>
                  </a:txBody>
                  <a:tcPr marL="162263" marR="162263"/>
                </a:tc>
                <a:tc>
                  <a:txBody>
                    <a:bodyPr/>
                    <a:lstStyle/>
                    <a:p>
                      <a:pPr algn="ctr"/>
                      <a:r>
                        <a:rPr lang="tr-TR" sz="1600" dirty="0"/>
                        <a:t>%5</a:t>
                      </a:r>
                    </a:p>
                  </a:txBody>
                  <a:tcPr marL="162263" marR="162263"/>
                </a:tc>
                <a:tc>
                  <a:txBody>
                    <a:bodyPr/>
                    <a:lstStyle/>
                    <a:p>
                      <a:pPr algn="ctr"/>
                      <a:r>
                        <a:rPr lang="tr-TR" sz="1600" dirty="0"/>
                        <a:t>%8</a:t>
                      </a:r>
                    </a:p>
                  </a:txBody>
                  <a:tcPr marL="162263" marR="162263"/>
                </a:tc>
                <a:tc>
                  <a:txBody>
                    <a:bodyPr/>
                    <a:lstStyle/>
                    <a:p>
                      <a:pPr algn="ctr"/>
                      <a:r>
                        <a:rPr lang="tr-TR" sz="1600" dirty="0"/>
                        <a:t>%8</a:t>
                      </a:r>
                    </a:p>
                  </a:txBody>
                  <a:tcPr marL="162263" marR="162263"/>
                </a:tc>
                <a:tc>
                  <a:txBody>
                    <a:bodyPr/>
                    <a:lstStyle/>
                    <a:p>
                      <a:pPr algn="ctr"/>
                      <a:r>
                        <a:rPr lang="tr-TR" sz="1600" dirty="0"/>
                        <a:t>%9</a:t>
                      </a:r>
                    </a:p>
                  </a:txBody>
                  <a:tcPr marL="162263" marR="162263"/>
                </a:tc>
                <a:tc>
                  <a:txBody>
                    <a:bodyPr/>
                    <a:lstStyle/>
                    <a:p>
                      <a:pPr algn="ctr"/>
                      <a:r>
                        <a:rPr lang="tr-TR" sz="1600" dirty="0"/>
                        <a:t>%5</a:t>
                      </a:r>
                    </a:p>
                  </a:txBody>
                  <a:tcPr marL="162263" marR="162263"/>
                </a:tc>
                <a:extLst>
                  <a:ext uri="{0D108BD9-81ED-4DB2-BD59-A6C34878D82A}">
                    <a16:rowId xmlns="" xmlns:a16="http://schemas.microsoft.com/office/drawing/2014/main" val="240620785"/>
                  </a:ext>
                </a:extLst>
              </a:tr>
            </a:tbl>
          </a:graphicData>
        </a:graphic>
      </p:graphicFrame>
      <p:graphicFrame>
        <p:nvGraphicFramePr>
          <p:cNvPr id="31" name="Tablo 10"/>
          <p:cNvGraphicFramePr>
            <a:graphicFrameLocks noGrp="1"/>
          </p:cNvGraphicFramePr>
          <p:nvPr>
            <p:extLst>
              <p:ext uri="{D42A27DB-BD31-4B8C-83A1-F6EECF244321}">
                <p14:modId xmlns="" xmlns:p14="http://schemas.microsoft.com/office/powerpoint/2010/main" val="1827618261"/>
              </p:ext>
            </p:extLst>
          </p:nvPr>
        </p:nvGraphicFramePr>
        <p:xfrm>
          <a:off x="1485453" y="4673656"/>
          <a:ext cx="9104388" cy="1097280"/>
        </p:xfrm>
        <a:graphic>
          <a:graphicData uri="http://schemas.openxmlformats.org/drawingml/2006/table">
            <a:tbl>
              <a:tblPr firstRow="1" bandRow="1">
                <a:tableStyleId>{5A111915-BE36-4E01-A7E5-04B1672EAD32}</a:tableStyleId>
              </a:tblPr>
              <a:tblGrid>
                <a:gridCol w="4552194">
                  <a:extLst>
                    <a:ext uri="{9D8B030D-6E8A-4147-A177-3AD203B41FA5}">
                      <a16:colId xmlns="" xmlns:a16="http://schemas.microsoft.com/office/drawing/2014/main" val="1945228092"/>
                    </a:ext>
                  </a:extLst>
                </a:gridCol>
                <a:gridCol w="4552194">
                  <a:extLst>
                    <a:ext uri="{9D8B030D-6E8A-4147-A177-3AD203B41FA5}">
                      <a16:colId xmlns="" xmlns:a16="http://schemas.microsoft.com/office/drawing/2014/main" val="2869605306"/>
                    </a:ext>
                  </a:extLst>
                </a:gridCol>
              </a:tblGrid>
              <a:tr h="324049">
                <a:tc gridSpan="2">
                  <a:txBody>
                    <a:bodyPr/>
                    <a:lstStyle/>
                    <a:p>
                      <a:pPr algn="ctr"/>
                      <a:r>
                        <a:rPr lang="tr-TR" dirty="0"/>
                        <a:t>DİL</a:t>
                      </a:r>
                      <a:r>
                        <a:rPr lang="tr-TR" baseline="0" dirty="0"/>
                        <a:t> PUANINA TESTLERİN ETKİSİ</a:t>
                      </a:r>
                      <a:endParaRPr lang="tr-TR" dirty="0"/>
                    </a:p>
                  </a:txBody>
                  <a:tcPr marL="162263" marR="162263"/>
                </a:tc>
                <a:tc hMerge="1">
                  <a:txBody>
                    <a:bodyPr/>
                    <a:lstStyle/>
                    <a:p>
                      <a:endParaRPr lang="tr-TR" dirty="0"/>
                    </a:p>
                  </a:txBody>
                  <a:tcPr/>
                </a:tc>
                <a:extLst>
                  <a:ext uri="{0D108BD9-81ED-4DB2-BD59-A6C34878D82A}">
                    <a16:rowId xmlns="" xmlns:a16="http://schemas.microsoft.com/office/drawing/2014/main" val="3921348615"/>
                  </a:ext>
                </a:extLst>
              </a:tr>
              <a:tr h="324049">
                <a:tc>
                  <a:txBody>
                    <a:bodyPr/>
                    <a:lstStyle/>
                    <a:p>
                      <a:pPr algn="ctr"/>
                      <a:r>
                        <a:rPr lang="tr-TR" dirty="0"/>
                        <a:t>TYT</a:t>
                      </a:r>
                      <a:endParaRPr lang="tr-TR" b="1" dirty="0"/>
                    </a:p>
                  </a:txBody>
                  <a:tcPr marL="162263" marR="162263"/>
                </a:tc>
                <a:tc>
                  <a:txBody>
                    <a:bodyPr/>
                    <a:lstStyle/>
                    <a:p>
                      <a:pPr algn="ctr"/>
                      <a:r>
                        <a:rPr lang="tr-TR" dirty="0"/>
                        <a:t>DİL TESTİ</a:t>
                      </a:r>
                      <a:endParaRPr lang="tr-TR" b="1" dirty="0"/>
                    </a:p>
                  </a:txBody>
                  <a:tcPr marL="162263" marR="162263"/>
                </a:tc>
                <a:extLst>
                  <a:ext uri="{0D108BD9-81ED-4DB2-BD59-A6C34878D82A}">
                    <a16:rowId xmlns="" xmlns:a16="http://schemas.microsoft.com/office/drawing/2014/main" val="1234341714"/>
                  </a:ext>
                </a:extLst>
              </a:tr>
              <a:tr h="324049">
                <a:tc>
                  <a:txBody>
                    <a:bodyPr/>
                    <a:lstStyle/>
                    <a:p>
                      <a:pPr algn="ctr"/>
                      <a:r>
                        <a:rPr lang="tr-TR" dirty="0"/>
                        <a:t>%40</a:t>
                      </a:r>
                    </a:p>
                  </a:txBody>
                  <a:tcPr marL="162263" marR="162263"/>
                </a:tc>
                <a:tc>
                  <a:txBody>
                    <a:bodyPr/>
                    <a:lstStyle/>
                    <a:p>
                      <a:pPr algn="ctr"/>
                      <a:r>
                        <a:rPr lang="tr-TR" dirty="0"/>
                        <a:t>%60</a:t>
                      </a:r>
                    </a:p>
                  </a:txBody>
                  <a:tcPr marL="162263" marR="162263"/>
                </a:tc>
                <a:extLst>
                  <a:ext uri="{0D108BD9-81ED-4DB2-BD59-A6C34878D82A}">
                    <a16:rowId xmlns="" xmlns:a16="http://schemas.microsoft.com/office/drawing/2014/main" val="3571398080"/>
                  </a:ext>
                </a:extLst>
              </a:tr>
            </a:tbl>
          </a:graphicData>
        </a:graphic>
      </p:graphicFrame>
      <p:sp>
        <p:nvSpPr>
          <p:cNvPr id="32" name="31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26 Başlık"/>
          <p:cNvSpPr>
            <a:spLocks noGrp="1"/>
          </p:cNvSpPr>
          <p:nvPr>
            <p:ph type="ctrTitle"/>
          </p:nvPr>
        </p:nvSpPr>
        <p:spPr/>
        <p:txBody>
          <a:bodyPr/>
          <a:lstStyle/>
          <a:p>
            <a:endParaRPr lang="tr-TR"/>
          </a:p>
        </p:txBody>
      </p:sp>
      <p:pic>
        <p:nvPicPr>
          <p:cNvPr id="32" name="Picture 3"/>
          <p:cNvPicPr>
            <a:picLocks noChangeAspect="1" noChangeArrowheads="1"/>
          </p:cNvPicPr>
          <p:nvPr/>
        </p:nvPicPr>
        <p:blipFill>
          <a:blip r:embed="rId2" cstate="print"/>
          <a:srcRect l="25293" t="37305" r="25842" b="29493"/>
          <a:stretch>
            <a:fillRect/>
          </a:stretch>
        </p:blipFill>
        <p:spPr bwMode="auto">
          <a:xfrm>
            <a:off x="58382" y="1312629"/>
            <a:ext cx="12053011" cy="4232743"/>
          </a:xfrm>
          <a:prstGeom prst="rect">
            <a:avLst/>
          </a:prstGeom>
          <a:noFill/>
          <a:ln w="9525">
            <a:noFill/>
            <a:miter lim="800000"/>
            <a:headEnd/>
            <a:tailEnd/>
          </a:ln>
          <a:effectLst/>
        </p:spPr>
      </p:pic>
      <p:sp>
        <p:nvSpPr>
          <p:cNvPr id="25" name="24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26 Başlık"/>
          <p:cNvSpPr>
            <a:spLocks noGrp="1"/>
          </p:cNvSpPr>
          <p:nvPr>
            <p:ph type="ctrTitle"/>
          </p:nvPr>
        </p:nvSpPr>
        <p:spPr/>
        <p:txBody>
          <a:bodyPr/>
          <a:lstStyle/>
          <a:p>
            <a:endParaRPr lang="tr-TR" dirty="0"/>
          </a:p>
        </p:txBody>
      </p:sp>
      <p:pic>
        <p:nvPicPr>
          <p:cNvPr id="26626" name="Picture 2"/>
          <p:cNvPicPr>
            <a:picLocks noChangeAspect="1" noChangeArrowheads="1"/>
          </p:cNvPicPr>
          <p:nvPr/>
        </p:nvPicPr>
        <p:blipFill>
          <a:blip r:embed="rId2" cstate="print"/>
          <a:srcRect l="25256" t="25390" r="26427" b="41406"/>
          <a:stretch>
            <a:fillRect/>
          </a:stretch>
        </p:blipFill>
        <p:spPr bwMode="auto">
          <a:xfrm>
            <a:off x="0" y="1285860"/>
            <a:ext cx="12169775" cy="4286280"/>
          </a:xfrm>
          <a:prstGeom prst="rect">
            <a:avLst/>
          </a:prstGeom>
          <a:noFill/>
          <a:ln w="9525">
            <a:noFill/>
            <a:miter lim="800000"/>
            <a:headEnd/>
            <a:tailEnd/>
          </a:ln>
          <a:effectLst/>
        </p:spPr>
      </p:pic>
      <p:sp>
        <p:nvSpPr>
          <p:cNvPr id="25" name="24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33 İçerik Yer Tutucusu"/>
          <p:cNvSpPr>
            <a:spLocks noGrp="1"/>
          </p:cNvSpPr>
          <p:nvPr>
            <p:ph idx="1"/>
          </p:nvPr>
        </p:nvSpPr>
        <p:spPr>
          <a:xfrm>
            <a:off x="2471961" y="803186"/>
            <a:ext cx="8907580" cy="5248622"/>
          </a:xfrm>
        </p:spPr>
        <p:txBody>
          <a:bodyPr/>
          <a:lstStyle/>
          <a:p>
            <a:pPr algn="just"/>
            <a:r>
              <a:rPr lang="tr-TR" altLang="en-US" sz="2000" dirty="0" smtClean="0"/>
              <a:t>Temel Yeterlilik Testi Cumartesi günü Alan Yeterlilik Testi Pazar günü Yabancı Dil Testi de Pazar günü uygulanmaktadır.</a:t>
            </a:r>
            <a:r>
              <a:rPr lang="tr-TR" altLang="en-US" sz="2000" dirty="0" smtClean="0">
                <a:solidFill>
                  <a:srgbClr val="FF0000"/>
                </a:solidFill>
              </a:rPr>
              <a:t>                                                    </a:t>
            </a:r>
          </a:p>
          <a:p>
            <a:pPr algn="just">
              <a:buNone/>
            </a:pPr>
            <a:endParaRPr lang="tr-TR" sz="2000" dirty="0" smtClean="0"/>
          </a:p>
          <a:p>
            <a:pPr algn="just"/>
            <a:r>
              <a:rPr lang="tr-TR" sz="2000" dirty="0" smtClean="0"/>
              <a:t>Yabancı Dil Testi, Alan Yeterlilik Testi ile aynı gün olup, Alan Yeterlilik Testi Sabah oturumunda, Yabancı Dil Testi öğleden sonra yapılmaktadır.</a:t>
            </a:r>
          </a:p>
          <a:p>
            <a:pPr algn="just">
              <a:buNone/>
            </a:pPr>
            <a:endParaRPr lang="tr-TR" dirty="0"/>
          </a:p>
        </p:txBody>
      </p:sp>
      <p:sp>
        <p:nvSpPr>
          <p:cNvPr id="32" name="31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26 Başlık"/>
          <p:cNvSpPr>
            <a:spLocks noGrp="1"/>
          </p:cNvSpPr>
          <p:nvPr>
            <p:ph type="ctrTitle"/>
          </p:nvPr>
        </p:nvSpPr>
        <p:spPr/>
        <p:txBody>
          <a:bodyPr/>
          <a:lstStyle/>
          <a:p>
            <a:endParaRPr lang="tr-TR"/>
          </a:p>
        </p:txBody>
      </p:sp>
      <p:pic>
        <p:nvPicPr>
          <p:cNvPr id="27650" name="Picture 2"/>
          <p:cNvPicPr>
            <a:picLocks noChangeAspect="1" noChangeArrowheads="1"/>
          </p:cNvPicPr>
          <p:nvPr/>
        </p:nvPicPr>
        <p:blipFill>
          <a:blip r:embed="rId2" cstate="print"/>
          <a:srcRect l="25256" t="36133" r="26427" b="30664"/>
          <a:stretch>
            <a:fillRect/>
          </a:stretch>
        </p:blipFill>
        <p:spPr bwMode="auto">
          <a:xfrm>
            <a:off x="0" y="1035513"/>
            <a:ext cx="12169775" cy="4786974"/>
          </a:xfrm>
          <a:prstGeom prst="rect">
            <a:avLst/>
          </a:prstGeom>
          <a:noFill/>
          <a:ln w="9525">
            <a:noFill/>
            <a:miter lim="800000"/>
            <a:headEnd/>
            <a:tailEnd/>
          </a:ln>
          <a:effectLst/>
        </p:spPr>
      </p:pic>
      <p:sp>
        <p:nvSpPr>
          <p:cNvPr id="25" name="24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26 Başlık"/>
          <p:cNvSpPr>
            <a:spLocks noGrp="1"/>
          </p:cNvSpPr>
          <p:nvPr>
            <p:ph type="ctrTitle"/>
          </p:nvPr>
        </p:nvSpPr>
        <p:spPr/>
        <p:txBody>
          <a:bodyPr/>
          <a:lstStyle/>
          <a:p>
            <a:endParaRPr lang="tr-TR"/>
          </a:p>
        </p:txBody>
      </p:sp>
      <p:pic>
        <p:nvPicPr>
          <p:cNvPr id="28674" name="Picture 2"/>
          <p:cNvPicPr>
            <a:picLocks noChangeAspect="1" noChangeArrowheads="1"/>
          </p:cNvPicPr>
          <p:nvPr/>
        </p:nvPicPr>
        <p:blipFill>
          <a:blip r:embed="rId2" cstate="print"/>
          <a:srcRect l="25256" t="37109" r="26976" b="34570"/>
          <a:stretch>
            <a:fillRect/>
          </a:stretch>
        </p:blipFill>
        <p:spPr bwMode="auto">
          <a:xfrm>
            <a:off x="0" y="1893083"/>
            <a:ext cx="12217356" cy="3071834"/>
          </a:xfrm>
          <a:prstGeom prst="rect">
            <a:avLst/>
          </a:prstGeom>
          <a:noFill/>
          <a:ln w="9525">
            <a:noFill/>
            <a:miter lim="800000"/>
            <a:headEnd/>
            <a:tailEnd/>
          </a:ln>
          <a:effectLst/>
        </p:spPr>
      </p:pic>
      <p:sp>
        <p:nvSpPr>
          <p:cNvPr id="25" name="24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2">
            <a:extLst>
              <a:ext uri="{FF2B5EF4-FFF2-40B4-BE49-F238E27FC236}">
                <a16:creationId xmlns="" xmlns:a16="http://schemas.microsoft.com/office/drawing/2014/main" id="{53F38732-40CE-4334-9201-9BBFF9F80B9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l="21508" t="18025" r="45392" b="11728"/>
          <a:stretch>
            <a:fillRect/>
          </a:stretch>
        </p:blipFill>
        <p:spPr bwMode="auto">
          <a:xfrm>
            <a:off x="2227235" y="222359"/>
            <a:ext cx="7611893" cy="6413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26 Başlık"/>
          <p:cNvSpPr>
            <a:spLocks noGrp="1"/>
          </p:cNvSpPr>
          <p:nvPr>
            <p:ph type="ctrTitle"/>
          </p:nvPr>
        </p:nvSpPr>
        <p:spPr/>
        <p:txBody>
          <a:bodyPr/>
          <a:lstStyle/>
          <a:p>
            <a:endParaRPr lang="tr-TR"/>
          </a:p>
        </p:txBody>
      </p:sp>
      <p:pic>
        <p:nvPicPr>
          <p:cNvPr id="26" name="Picture 2">
            <a:extLst>
              <a:ext uri="{FF2B5EF4-FFF2-40B4-BE49-F238E27FC236}">
                <a16:creationId xmlns="" xmlns:a16="http://schemas.microsoft.com/office/drawing/2014/main" id="{D54E8D6F-C8AA-4891-B2DB-07490F7B0BC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l="17641" t="17654" r="44092" b="19753"/>
          <a:stretch>
            <a:fillRect/>
          </a:stretch>
        </p:blipFill>
        <p:spPr bwMode="auto">
          <a:xfrm>
            <a:off x="1410126" y="296853"/>
            <a:ext cx="9349523" cy="6264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Başlık 1">
            <a:extLst>
              <a:ext uri="{FF2B5EF4-FFF2-40B4-BE49-F238E27FC236}">
                <a16:creationId xmlns="" xmlns:a16="http://schemas.microsoft.com/office/drawing/2014/main" id="{DC9A6620-ACD0-4032-BCBD-CDD5BEBE9B17}"/>
              </a:ext>
            </a:extLst>
          </p:cNvPr>
          <p:cNvSpPr>
            <a:spLocks noGrp="1"/>
          </p:cNvSpPr>
          <p:nvPr>
            <p:ph type="ctrTitle"/>
          </p:nvPr>
        </p:nvSpPr>
        <p:spPr>
          <a:xfrm>
            <a:off x="1711344" y="4000504"/>
            <a:ext cx="8751563" cy="1227814"/>
          </a:xfrm>
        </p:spPr>
        <p:txBody>
          <a:bodyPr anchor="ctr">
            <a:noAutofit/>
          </a:bodyPr>
          <a:lstStyle/>
          <a:p>
            <a:r>
              <a:rPr lang="tr-TR" sz="4800" dirty="0" smtClean="0">
                <a:latin typeface="Algerian" panose="04020705040A02060702" pitchFamily="82" charset="0"/>
              </a:rPr>
              <a:t>AYT</a:t>
            </a:r>
            <a:endParaRPr lang="tr-TR" sz="4800" dirty="0">
              <a:latin typeface="Algerian" panose="04020705040A02060702" pitchFamily="82" charset="0"/>
            </a:endParaRPr>
          </a:p>
        </p:txBody>
      </p:sp>
      <p:graphicFrame>
        <p:nvGraphicFramePr>
          <p:cNvPr id="27" name="26 Diyagram"/>
          <p:cNvGraphicFramePr/>
          <p:nvPr/>
        </p:nvGraphicFramePr>
        <p:xfrm>
          <a:off x="1656395" y="548680"/>
          <a:ext cx="885698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24 Altbilgi Yer Tutucusu"/>
          <p:cNvSpPr>
            <a:spLocks noGrp="1"/>
          </p:cNvSpPr>
          <p:nvPr>
            <p:ph type="ftr" sz="quarter" idx="11"/>
          </p:nvPr>
        </p:nvSpPr>
        <p:spPr>
          <a:xfrm>
            <a:off x="756295" y="6537960"/>
            <a:ext cx="10569449" cy="320040"/>
          </a:xfrm>
        </p:spPr>
        <p:txBody>
          <a:bodyPr/>
          <a:lstStyle/>
          <a:p>
            <a:r>
              <a:rPr lang="tr-TR" dirty="0" smtClean="0"/>
              <a:t>Elbistan Rehberlik ve Araştırma Merkezi</a:t>
            </a:r>
            <a:endParaRPr lang="tr-TR" dirty="0"/>
          </a:p>
        </p:txBody>
      </p:sp>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Milli Savunma Üniversitesi</a:t>
            </a:r>
            <a:endParaRPr lang="tr-TR" dirty="0"/>
          </a:p>
        </p:txBody>
      </p:sp>
      <p:sp>
        <p:nvSpPr>
          <p:cNvPr id="3" name="2 İçerik Yer Tutucusu"/>
          <p:cNvSpPr>
            <a:spLocks noGrp="1"/>
          </p:cNvSpPr>
          <p:nvPr>
            <p:ph idx="1"/>
          </p:nvPr>
        </p:nvSpPr>
        <p:spPr>
          <a:xfrm>
            <a:off x="4788743" y="803186"/>
            <a:ext cx="6984776" cy="5248622"/>
          </a:xfrm>
        </p:spPr>
        <p:txBody>
          <a:bodyPr>
            <a:normAutofit/>
          </a:bodyPr>
          <a:lstStyle/>
          <a:p>
            <a:pPr algn="ctr"/>
            <a:r>
              <a:rPr lang="tr-TR" sz="2400" dirty="0" smtClean="0"/>
              <a:t>MSÜ Askeri Öğrenci Aday Belirleme Sınavı </a:t>
            </a:r>
            <a:r>
              <a:rPr lang="tr-TR" sz="2400" b="1" dirty="0" smtClean="0"/>
              <a:t>04.04.2021</a:t>
            </a:r>
          </a:p>
          <a:p>
            <a:pPr algn="ctr"/>
            <a:endParaRPr lang="tr-TR" sz="2400" b="1" dirty="0" smtClean="0"/>
          </a:p>
          <a:p>
            <a:pPr lvl="2"/>
            <a:r>
              <a:rPr lang="tr-TR" sz="2400" dirty="0" smtClean="0"/>
              <a:t>Başvuru </a:t>
            </a:r>
            <a:r>
              <a:rPr lang="tr-TR" sz="2400" b="1" dirty="0" smtClean="0"/>
              <a:t>27.01.2021-23.02.2021</a:t>
            </a:r>
          </a:p>
          <a:p>
            <a:r>
              <a:rPr lang="tr-TR" sz="2400" dirty="0" smtClean="0"/>
              <a:t>Astsubaylık Meslek Yüksek Okulları	TYT (Sadece erkek öğrenciler alınmakta.)</a:t>
            </a:r>
          </a:p>
          <a:p>
            <a:r>
              <a:rPr lang="tr-TR" sz="2400" dirty="0" smtClean="0"/>
              <a:t>Harp Okulları TYT+AYT(Hem kadın hem erkek öğrenciler alınmakta.)</a:t>
            </a:r>
          </a:p>
          <a:p>
            <a:r>
              <a:rPr lang="tr-TR" sz="2400" dirty="0" smtClean="0">
                <a:hlinkClick r:id="rId2"/>
              </a:rPr>
              <a:t>https://www.msu.edu.tr/</a:t>
            </a:r>
            <a:endParaRPr lang="tr-TR" sz="2400" dirty="0" smtClean="0"/>
          </a:p>
        </p:txBody>
      </p:sp>
      <p:sp>
        <p:nvSpPr>
          <p:cNvPr id="4" name="3 Altbilgi Yer Tutucusu"/>
          <p:cNvSpPr>
            <a:spLocks noGrp="1"/>
          </p:cNvSpPr>
          <p:nvPr>
            <p:ph type="ftr" sz="quarter" idx="11"/>
          </p:nvPr>
        </p:nvSpPr>
        <p:spPr/>
        <p:txBody>
          <a:bodyPr/>
          <a:lstStyle/>
          <a:p>
            <a:r>
              <a:rPr lang="tr-TR" smtClean="0"/>
              <a:t>Elbistan Rehberlik ve Araştırma Merkezi</a:t>
            </a:r>
            <a:endParaRPr lang="tr-T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Jandarma ve Sahil Güvenlik Akademisi</a:t>
            </a:r>
            <a:endParaRPr lang="tr-TR" dirty="0"/>
          </a:p>
        </p:txBody>
      </p:sp>
      <p:sp>
        <p:nvSpPr>
          <p:cNvPr id="3" name="2 İçerik Yer Tutucusu"/>
          <p:cNvSpPr>
            <a:spLocks noGrp="1"/>
          </p:cNvSpPr>
          <p:nvPr>
            <p:ph idx="1"/>
          </p:nvPr>
        </p:nvSpPr>
        <p:spPr>
          <a:xfrm>
            <a:off x="5148783" y="692696"/>
            <a:ext cx="6270422" cy="5434126"/>
          </a:xfrm>
        </p:spPr>
        <p:txBody>
          <a:bodyPr>
            <a:normAutofit/>
          </a:bodyPr>
          <a:lstStyle/>
          <a:p>
            <a:pPr algn="ctr"/>
            <a:r>
              <a:rPr lang="tr-TR" sz="2400" dirty="0" smtClean="0"/>
              <a:t>Jandarma MYO	</a:t>
            </a:r>
          </a:p>
          <a:p>
            <a:pPr algn="ctr">
              <a:buNone/>
            </a:pPr>
            <a:r>
              <a:rPr lang="tr-TR" sz="2400" dirty="0" smtClean="0"/>
              <a:t>TYT</a:t>
            </a:r>
          </a:p>
          <a:p>
            <a:pPr algn="ctr">
              <a:buNone/>
            </a:pPr>
            <a:endParaRPr lang="tr-TR" sz="2400" dirty="0" smtClean="0"/>
          </a:p>
          <a:p>
            <a:pPr algn="ctr"/>
            <a:r>
              <a:rPr lang="tr-TR" sz="2400" dirty="0" smtClean="0"/>
              <a:t>Jandarma Sahil Güvenlik Fakültesi</a:t>
            </a:r>
          </a:p>
          <a:p>
            <a:pPr algn="ctr">
              <a:buNone/>
            </a:pPr>
            <a:r>
              <a:rPr lang="tr-TR" sz="2400" dirty="0" smtClean="0"/>
              <a:t>TYT+AYT</a:t>
            </a:r>
          </a:p>
          <a:p>
            <a:pPr algn="ctr"/>
            <a:endParaRPr lang="tr-TR" sz="2400" dirty="0" smtClean="0"/>
          </a:p>
          <a:p>
            <a:pPr algn="ctr"/>
            <a:r>
              <a:rPr lang="tr-TR" sz="2400" dirty="0" smtClean="0">
                <a:hlinkClick r:id="rId2"/>
              </a:rPr>
              <a:t>http://www.</a:t>
            </a:r>
            <a:r>
              <a:rPr lang="tr-TR" sz="2400" dirty="0" err="1" smtClean="0">
                <a:hlinkClick r:id="rId2"/>
              </a:rPr>
              <a:t>jsga</a:t>
            </a:r>
            <a:r>
              <a:rPr lang="tr-TR" sz="2400" dirty="0" smtClean="0">
                <a:hlinkClick r:id="rId2"/>
              </a:rPr>
              <a:t>.edu.tr/</a:t>
            </a:r>
            <a:endParaRPr lang="tr-TR" sz="2400" dirty="0" smtClean="0"/>
          </a:p>
        </p:txBody>
      </p:sp>
      <p:sp>
        <p:nvSpPr>
          <p:cNvPr id="4" name="3 Altbilgi Yer Tutucusu"/>
          <p:cNvSpPr>
            <a:spLocks noGrp="1"/>
          </p:cNvSpPr>
          <p:nvPr>
            <p:ph type="ftr" sz="quarter" idx="11"/>
          </p:nvPr>
        </p:nvSpPr>
        <p:spPr/>
        <p:txBody>
          <a:bodyPr/>
          <a:lstStyle/>
          <a:p>
            <a:r>
              <a:rPr lang="tr-TR" smtClean="0"/>
              <a:t>Elbistan Rehberlik ve Araştırma Merkezi</a:t>
            </a:r>
            <a:endParaRPr lang="tr-T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Polis Meslek Yüksekokulu</a:t>
            </a:r>
            <a:endParaRPr lang="tr-TR" dirty="0"/>
          </a:p>
        </p:txBody>
      </p:sp>
      <p:sp>
        <p:nvSpPr>
          <p:cNvPr id="3" name="2 İçerik Yer Tutucusu"/>
          <p:cNvSpPr>
            <a:spLocks noGrp="1"/>
          </p:cNvSpPr>
          <p:nvPr>
            <p:ph idx="1"/>
          </p:nvPr>
        </p:nvSpPr>
        <p:spPr/>
        <p:txBody>
          <a:bodyPr>
            <a:normAutofit/>
          </a:bodyPr>
          <a:lstStyle/>
          <a:p>
            <a:r>
              <a:rPr lang="tr-TR" sz="3200" dirty="0" smtClean="0"/>
              <a:t>TYT taban puan: 250</a:t>
            </a:r>
          </a:p>
          <a:p>
            <a:endParaRPr lang="tr-TR" sz="3200" dirty="0" smtClean="0"/>
          </a:p>
          <a:p>
            <a:r>
              <a:rPr lang="tr-TR" sz="3200" dirty="0" smtClean="0">
                <a:hlinkClick r:id="rId2"/>
              </a:rPr>
              <a:t>https://www.pa.edu.tr/</a:t>
            </a:r>
            <a:endParaRPr lang="tr-TR" sz="3200" dirty="0" smtClean="0"/>
          </a:p>
        </p:txBody>
      </p:sp>
      <p:sp>
        <p:nvSpPr>
          <p:cNvPr id="4" name="3 Altbilgi Yer Tutucusu"/>
          <p:cNvSpPr>
            <a:spLocks noGrp="1"/>
          </p:cNvSpPr>
          <p:nvPr>
            <p:ph type="ftr" sz="quarter" idx="11"/>
          </p:nvPr>
        </p:nvSpPr>
        <p:spPr/>
        <p:txBody>
          <a:bodyPr/>
          <a:lstStyle/>
          <a:p>
            <a:r>
              <a:rPr lang="tr-TR" smtClean="0"/>
              <a:t>Elbistan Rehberlik ve Araştırma Merkezi</a:t>
            </a:r>
            <a:endParaRPr lang="tr-T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 name="Rectangle 64">
            <a:extLst>
              <a:ext uri="{FF2B5EF4-FFF2-40B4-BE49-F238E27FC236}">
                <a16:creationId xmlns="" xmlns:a16="http://schemas.microsoft.com/office/drawing/2014/main" id="{78660BA6-A585-4EF9-9EF7-3BE35DF1E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694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66">
            <a:extLst>
              <a:ext uri="{FF2B5EF4-FFF2-40B4-BE49-F238E27FC236}">
                <a16:creationId xmlns="" xmlns:a16="http://schemas.microsoft.com/office/drawing/2014/main" id="{55D32616-F5C2-4920-89A2-A561DEFFE8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073" y="-59376"/>
            <a:ext cx="12493036" cy="6923798"/>
            <a:chOff x="-329674" y="-51881"/>
            <a:chExt cx="12515851" cy="6923798"/>
          </a:xfrm>
        </p:grpSpPr>
        <p:sp>
          <p:nvSpPr>
            <p:cNvPr id="68" name="Freeform 5">
              <a:extLst>
                <a:ext uri="{FF2B5EF4-FFF2-40B4-BE49-F238E27FC236}">
                  <a16:creationId xmlns="" xmlns:a16="http://schemas.microsoft.com/office/drawing/2014/main" id="{1B73A6FC-834B-4F05-932B-B803CABCAD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 xmlns:a16="http://schemas.microsoft.com/office/drawing/2014/main" id="{E6B010FA-E5A0-4076-8DE2-47203E25F1A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41FCCB3C-DE5D-478E-A52C-05405F14C8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 xmlns:a16="http://schemas.microsoft.com/office/drawing/2014/main" id="{B12C21A1-12F3-4131-97E0-5D8E7D90006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57B08C22-C23D-4974-8C4A-EC398969599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 xmlns:a16="http://schemas.microsoft.com/office/drawing/2014/main" id="{18F838D6-6CEF-4AD3-8FFF-70631191B00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 xmlns:a16="http://schemas.microsoft.com/office/drawing/2014/main" id="{ABE64B1D-7895-4391-9A4F-CB1B82F24C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a:extLst>
                <a:ext uri="{FF2B5EF4-FFF2-40B4-BE49-F238E27FC236}">
                  <a16:creationId xmlns="" xmlns:a16="http://schemas.microsoft.com/office/drawing/2014/main" id="{7D863829-E630-40B5-A7D8-62BD5E569CD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 xmlns:a16="http://schemas.microsoft.com/office/drawing/2014/main" id="{108C08B0-CDE1-47FB-AF0E-2DBAED706D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 xmlns:a16="http://schemas.microsoft.com/office/drawing/2014/main" id="{C03037EC-59ED-4C33-ADB9-F21216C9921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 xmlns:a16="http://schemas.microsoft.com/office/drawing/2014/main" id="{F1BC9F07-ACFC-4F82-A885-3EB1185570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
              <a:extLst>
                <a:ext uri="{FF2B5EF4-FFF2-40B4-BE49-F238E27FC236}">
                  <a16:creationId xmlns="" xmlns:a16="http://schemas.microsoft.com/office/drawing/2014/main" id="{2F17A1B0-A6F6-42BB-BE0E-8308DF37B69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 xmlns:a16="http://schemas.microsoft.com/office/drawing/2014/main" id="{30A3AB22-CCD5-443F-B634-06274931452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 xmlns:a16="http://schemas.microsoft.com/office/drawing/2014/main" id="{FB8D6170-FA75-4C9A-A949-313B3306C3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 xmlns:a16="http://schemas.microsoft.com/office/drawing/2014/main" id="{B4496C90-F537-4075-8DEA-D9EE1108BC8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 xmlns:a16="http://schemas.microsoft.com/office/drawing/2014/main" id="{38B9C147-A820-4F1B-911A-6696E182CE1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 xmlns:a16="http://schemas.microsoft.com/office/drawing/2014/main" id="{694F2048-6FF3-4259-B955-BD4BF00D6B1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 xmlns:a16="http://schemas.microsoft.com/office/drawing/2014/main" id="{0A7C1E93-8A9B-4E1C-AE3F-ABC02772290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 xmlns:a16="http://schemas.microsoft.com/office/drawing/2014/main" id="{14E49EED-E5E0-44DB-B37B-2BEA3458B5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Başlık 1">
            <a:extLst>
              <a:ext uri="{FF2B5EF4-FFF2-40B4-BE49-F238E27FC236}">
                <a16:creationId xmlns="" xmlns:a16="http://schemas.microsoft.com/office/drawing/2014/main" id="{DC9A6620-ACD0-4032-BCBD-CDD5BEBE9B17}"/>
              </a:ext>
            </a:extLst>
          </p:cNvPr>
          <p:cNvSpPr>
            <a:spLocks noGrp="1"/>
          </p:cNvSpPr>
          <p:nvPr>
            <p:ph type="ctrTitle"/>
          </p:nvPr>
        </p:nvSpPr>
        <p:spPr>
          <a:xfrm>
            <a:off x="1711344" y="4000504"/>
            <a:ext cx="8751563" cy="1227814"/>
          </a:xfrm>
        </p:spPr>
        <p:txBody>
          <a:bodyPr anchor="ctr">
            <a:noAutofit/>
          </a:bodyPr>
          <a:lstStyle/>
          <a:p>
            <a:r>
              <a:rPr lang="tr-TR" sz="4800" dirty="0" smtClean="0">
                <a:latin typeface="Algerian" panose="04020705040A02060702" pitchFamily="82" charset="0"/>
              </a:rPr>
              <a:t>AYT</a:t>
            </a:r>
            <a:endParaRPr lang="tr-TR" sz="4800" dirty="0">
              <a:latin typeface="Algerian" panose="04020705040A02060702" pitchFamily="82" charset="0"/>
            </a:endParaRPr>
          </a:p>
        </p:txBody>
      </p:sp>
      <p:pic>
        <p:nvPicPr>
          <p:cNvPr id="26" name="Picture 3"/>
          <p:cNvPicPr>
            <a:picLocks noChangeAspect="1" noChangeArrowheads="1"/>
          </p:cNvPicPr>
          <p:nvPr/>
        </p:nvPicPr>
        <p:blipFill>
          <a:blip r:embed="rId2" cstate="print"/>
          <a:srcRect l="41564" t="39107" r="43175" b="33036"/>
          <a:stretch>
            <a:fillRect/>
          </a:stretch>
        </p:blipFill>
        <p:spPr bwMode="auto">
          <a:xfrm>
            <a:off x="584161" y="1285860"/>
            <a:ext cx="4286280" cy="4399073"/>
          </a:xfrm>
          <a:prstGeom prst="rect">
            <a:avLst/>
          </a:prstGeom>
          <a:noFill/>
          <a:ln w="9525">
            <a:noFill/>
            <a:miter lim="800000"/>
            <a:headEnd/>
            <a:tailEnd/>
          </a:ln>
          <a:effectLst/>
        </p:spPr>
      </p:pic>
      <p:graphicFrame>
        <p:nvGraphicFramePr>
          <p:cNvPr id="28" name="27 Diyagram"/>
          <p:cNvGraphicFramePr/>
          <p:nvPr/>
        </p:nvGraphicFramePr>
        <p:xfrm>
          <a:off x="5227631" y="1071546"/>
          <a:ext cx="6429420" cy="4694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5131961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33 İçerik Yer Tutucusu"/>
          <p:cNvSpPr>
            <a:spLocks noGrp="1"/>
          </p:cNvSpPr>
          <p:nvPr>
            <p:ph idx="1"/>
          </p:nvPr>
        </p:nvSpPr>
        <p:spPr>
          <a:xfrm>
            <a:off x="2471961" y="803186"/>
            <a:ext cx="8907580" cy="5248622"/>
          </a:xfrm>
        </p:spPr>
        <p:txBody>
          <a:bodyPr>
            <a:normAutofit/>
          </a:bodyPr>
          <a:lstStyle/>
          <a:p>
            <a:pPr algn="just"/>
            <a:r>
              <a:rPr lang="tr-TR" altLang="en-US" sz="2000" dirty="0" smtClean="0"/>
              <a:t>Adayların </a:t>
            </a:r>
            <a:r>
              <a:rPr lang="tr-TR" altLang="en-US" sz="2000" b="1" dirty="0" smtClean="0"/>
              <a:t>15 dakika önce sınav binasına </a:t>
            </a:r>
            <a:r>
              <a:rPr lang="tr-TR" altLang="en-US" sz="2000" dirty="0" smtClean="0"/>
              <a:t>giriş yapmış olması gerekmektedir.</a:t>
            </a:r>
          </a:p>
          <a:p>
            <a:pPr algn="just"/>
            <a:r>
              <a:rPr lang="tr-TR" sz="2000" dirty="0" smtClean="0"/>
              <a:t>Cevaplama başladıktan sonra  da adaylar sınav salonlarına alınmamaktadır.</a:t>
            </a:r>
            <a:endParaRPr lang="tr-TR" sz="2000" dirty="0"/>
          </a:p>
        </p:txBody>
      </p:sp>
      <p:sp>
        <p:nvSpPr>
          <p:cNvPr id="32" name="31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33 İçerik Yer Tutucusu"/>
          <p:cNvSpPr>
            <a:spLocks noGrp="1"/>
          </p:cNvSpPr>
          <p:nvPr>
            <p:ph idx="1"/>
          </p:nvPr>
        </p:nvSpPr>
        <p:spPr>
          <a:xfrm>
            <a:off x="2471960" y="1571612"/>
            <a:ext cx="9127395" cy="4786346"/>
          </a:xfrm>
        </p:spPr>
        <p:txBody>
          <a:bodyPr>
            <a:normAutofit/>
          </a:bodyPr>
          <a:lstStyle/>
          <a:p>
            <a:pPr algn="just">
              <a:buFont typeface="Arial" pitchFamily="34" charset="0"/>
              <a:buChar char="•"/>
            </a:pPr>
            <a:r>
              <a:rPr lang="tr-TR" sz="2000" dirty="0" smtClean="0"/>
              <a:t>Ortaöğretim bitirme notları en küçüğü 250, en büyüğü 500 olmak üzere ortaöğretim başarı puanına dönüştürülecektir. </a:t>
            </a:r>
          </a:p>
          <a:p>
            <a:pPr algn="just">
              <a:buFont typeface="Arial" pitchFamily="34" charset="0"/>
              <a:buChar char="•"/>
            </a:pPr>
            <a:r>
              <a:rPr lang="tr-TR" sz="2000" dirty="0" smtClean="0"/>
              <a:t>Ortaöğretimde alınan 100 üzerinden diploma notu, 5 ile çarpılarak Ortaöğretim Başarı Puanına (OBP) dönüştürülecektir. Böylece, 50 olan en düşük diploma notu için OBP 250 olacak, en yüksek 100 olan diploma notu için de OBP 500 olacaktır. </a:t>
            </a:r>
          </a:p>
          <a:p>
            <a:pPr algn="just">
              <a:buFont typeface="Arial" pitchFamily="34" charset="0"/>
              <a:buChar char="•"/>
            </a:pPr>
            <a:r>
              <a:rPr lang="tr-TR" sz="2000" dirty="0" smtClean="0"/>
              <a:t>Diploma notu bildirilmeyen adayların diploma notu ile 50’nin altında olan diploma notları, 50 olarak değerlendirmeye alınacaktır. Her aday için hesaplanmış olan OBP; 0,12 katsayısı ile çarpılarak sınav puanlarına eklenecek ve böylece adayların yerleştirme puanları hesaplanacaktır.</a:t>
            </a:r>
            <a:endParaRPr lang="tr-TR" sz="2000" dirty="0"/>
          </a:p>
        </p:txBody>
      </p:sp>
      <p:sp>
        <p:nvSpPr>
          <p:cNvPr id="36" name="31 Başlık"/>
          <p:cNvSpPr>
            <a:spLocks noGrp="1"/>
          </p:cNvSpPr>
          <p:nvPr>
            <p:ph type="title"/>
          </p:nvPr>
        </p:nvSpPr>
        <p:spPr>
          <a:xfrm>
            <a:off x="1996575" y="785794"/>
            <a:ext cx="7986470" cy="642918"/>
          </a:xfrm>
        </p:spPr>
        <p:txBody>
          <a:bodyPr>
            <a:noAutofit/>
          </a:bodyPr>
          <a:lstStyle/>
          <a:p>
            <a:pPr algn="l"/>
            <a:r>
              <a:rPr lang="tr-TR" sz="3200" dirty="0" smtClean="0">
                <a:solidFill>
                  <a:schemeClr val="accent1"/>
                </a:solidFill>
              </a:rPr>
              <a:t>Ortaöğretim Başarı Puanı (OBP)</a:t>
            </a:r>
            <a:endParaRPr lang="tr-TR" sz="3200" dirty="0">
              <a:solidFill>
                <a:schemeClr val="accent1"/>
              </a:solidFill>
            </a:endParaRPr>
          </a:p>
        </p:txBody>
      </p:sp>
      <p:sp>
        <p:nvSpPr>
          <p:cNvPr id="32" name="31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33 İçerik Yer Tutucusu"/>
          <p:cNvSpPr>
            <a:spLocks noGrp="1"/>
          </p:cNvSpPr>
          <p:nvPr>
            <p:ph idx="1"/>
          </p:nvPr>
        </p:nvSpPr>
        <p:spPr>
          <a:xfrm>
            <a:off x="2471960" y="1571612"/>
            <a:ext cx="9127395" cy="4357718"/>
          </a:xfrm>
        </p:spPr>
        <p:txBody>
          <a:bodyPr>
            <a:normAutofit/>
          </a:bodyPr>
          <a:lstStyle/>
          <a:p>
            <a:pPr algn="just">
              <a:buFont typeface="Arial" pitchFamily="34" charset="0"/>
              <a:buChar char="•"/>
            </a:pPr>
            <a:r>
              <a:rPr lang="tr-TR" sz="2000" dirty="0" smtClean="0"/>
              <a:t>Bir mesleğe yönelik program uygulayan ortaöğretim kurumları (meslek liseleri) mezunları, </a:t>
            </a:r>
            <a:r>
              <a:rPr lang="tr-TR" sz="2000" b="1" dirty="0" smtClean="0"/>
              <a:t>kendi alanlarıyla ilişkili ön lisans programları</a:t>
            </a:r>
            <a:r>
              <a:rPr lang="tr-TR" sz="2000" dirty="0" smtClean="0"/>
              <a:t>nı tercih ettiklerinde </a:t>
            </a:r>
            <a:r>
              <a:rPr lang="tr-TR" sz="2000" dirty="0" err="1" smtClean="0"/>
              <a:t>OBP’nin</a:t>
            </a:r>
            <a:r>
              <a:rPr lang="tr-TR" sz="2000" dirty="0" smtClean="0"/>
              <a:t> 0,06 katsayısı ile çarpımından elde edilecek ek puanları da yerleştirme puanlarına eklenecektir. Bu </a:t>
            </a:r>
            <a:r>
              <a:rPr lang="tr-TR" sz="2000" b="1" dirty="0" smtClean="0"/>
              <a:t>ek puanlardan yararlanmak için adayların ön lisans programları için 150 veya daha yüksek puan</a:t>
            </a:r>
            <a:r>
              <a:rPr lang="tr-TR" sz="2000" dirty="0" smtClean="0"/>
              <a:t> almış olmaları gerekmektedir.</a:t>
            </a:r>
            <a:endParaRPr lang="tr-TR" sz="2000" dirty="0"/>
          </a:p>
        </p:txBody>
      </p:sp>
      <p:sp>
        <p:nvSpPr>
          <p:cNvPr id="36" name="31 Başlık"/>
          <p:cNvSpPr>
            <a:spLocks noGrp="1"/>
          </p:cNvSpPr>
          <p:nvPr>
            <p:ph type="title"/>
          </p:nvPr>
        </p:nvSpPr>
        <p:spPr>
          <a:xfrm>
            <a:off x="2155797" y="785794"/>
            <a:ext cx="7986470" cy="642918"/>
          </a:xfrm>
        </p:spPr>
        <p:txBody>
          <a:bodyPr>
            <a:noAutofit/>
          </a:bodyPr>
          <a:lstStyle/>
          <a:p>
            <a:pPr algn="l"/>
            <a:r>
              <a:rPr lang="tr-TR" sz="3200" dirty="0" smtClean="0">
                <a:solidFill>
                  <a:schemeClr val="accent1"/>
                </a:solidFill>
              </a:rPr>
              <a:t>Ek Puan</a:t>
            </a:r>
            <a:endParaRPr lang="tr-TR" sz="3200" dirty="0">
              <a:solidFill>
                <a:schemeClr val="accent1"/>
              </a:solidFill>
            </a:endParaRPr>
          </a:p>
        </p:txBody>
      </p:sp>
      <p:sp>
        <p:nvSpPr>
          <p:cNvPr id="32" name="31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33 İçerik Yer Tutucusu"/>
          <p:cNvSpPr>
            <a:spLocks noGrp="1"/>
          </p:cNvSpPr>
          <p:nvPr>
            <p:ph idx="1"/>
          </p:nvPr>
        </p:nvSpPr>
        <p:spPr>
          <a:xfrm>
            <a:off x="2471960" y="1571612"/>
            <a:ext cx="9127395" cy="4357718"/>
          </a:xfrm>
        </p:spPr>
        <p:txBody>
          <a:bodyPr>
            <a:normAutofit/>
          </a:bodyPr>
          <a:lstStyle/>
          <a:p>
            <a:pPr algn="just"/>
            <a:r>
              <a:rPr lang="tr-TR" sz="2000" dirty="0" smtClean="0"/>
              <a:t>Ali bir mesleğe yönelik program uygulayan ortaöğretim kurumuna (meslek lisesine) 10.09.2015 yılında kayıt olmuştu ve bu yıl mezun oluyor. Ali’nin 4 yıllık diploma notu ortalaması 78,96’dır. Ali </a:t>
            </a:r>
            <a:r>
              <a:rPr lang="tr-TR" sz="2000" dirty="0" err="1" smtClean="0"/>
              <a:t>YKS’ye</a:t>
            </a:r>
            <a:r>
              <a:rPr lang="tr-TR" sz="2000" dirty="0" smtClean="0"/>
              <a:t> girdiğinde okuldan gelecek Ortaöğretim Başarı Puanı’nı birlikte hesaplayalım :</a:t>
            </a:r>
          </a:p>
          <a:p>
            <a:pPr lvl="1" algn="just"/>
            <a:r>
              <a:rPr lang="tr-TR" sz="1800" dirty="0" smtClean="0"/>
              <a:t>(78,96*5)*0,12 = 47,38 (Ali barajı geçtiği takdirde yerleştirme puanına 47,38 puan eklenecek) </a:t>
            </a:r>
          </a:p>
          <a:p>
            <a:pPr algn="just"/>
            <a:r>
              <a:rPr lang="tr-TR" sz="2000" dirty="0" smtClean="0"/>
              <a:t>Ayrıca Ali lisede okuduğu mesleki alanıyla ilgili bir ön lisans (2 yıllık) programını tercih etmek istediğinde ortaöğretim başarı puanına ek olarak yerleştirme puanına; </a:t>
            </a:r>
          </a:p>
          <a:p>
            <a:pPr lvl="1" algn="just"/>
            <a:r>
              <a:rPr lang="tr-TR" sz="1800" dirty="0" smtClean="0"/>
              <a:t>(78,96*5)*0,06 = 23,69 puan daha eklenecek.</a:t>
            </a:r>
            <a:endParaRPr lang="tr-TR" sz="1800" dirty="0"/>
          </a:p>
        </p:txBody>
      </p:sp>
      <p:sp>
        <p:nvSpPr>
          <p:cNvPr id="36" name="31 Başlık"/>
          <p:cNvSpPr>
            <a:spLocks noGrp="1"/>
          </p:cNvSpPr>
          <p:nvPr>
            <p:ph type="title"/>
          </p:nvPr>
        </p:nvSpPr>
        <p:spPr>
          <a:xfrm>
            <a:off x="2155797" y="785794"/>
            <a:ext cx="7986470" cy="642918"/>
          </a:xfrm>
        </p:spPr>
        <p:txBody>
          <a:bodyPr>
            <a:noAutofit/>
          </a:bodyPr>
          <a:lstStyle/>
          <a:p>
            <a:pPr algn="l"/>
            <a:r>
              <a:rPr lang="tr-TR" sz="3200" dirty="0" smtClean="0">
                <a:solidFill>
                  <a:schemeClr val="accent1"/>
                </a:solidFill>
              </a:rPr>
              <a:t>Ek Puan</a:t>
            </a:r>
            <a:endParaRPr lang="tr-TR" sz="3200" dirty="0">
              <a:solidFill>
                <a:schemeClr val="accent1"/>
              </a:solidFill>
            </a:endParaRPr>
          </a:p>
        </p:txBody>
      </p:sp>
      <p:sp>
        <p:nvSpPr>
          <p:cNvPr id="32" name="31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Mesleki ve Teknik Ortaöğretim Kurumları</a:t>
            </a:r>
            <a:endParaRPr lang="tr-TR" dirty="0"/>
          </a:p>
        </p:txBody>
      </p:sp>
      <p:sp>
        <p:nvSpPr>
          <p:cNvPr id="3" name="2 İçerik Yer Tutucusu"/>
          <p:cNvSpPr>
            <a:spLocks noGrp="1"/>
          </p:cNvSpPr>
          <p:nvPr>
            <p:ph idx="1"/>
          </p:nvPr>
        </p:nvSpPr>
        <p:spPr/>
        <p:txBody>
          <a:bodyPr/>
          <a:lstStyle/>
          <a:p>
            <a:pPr algn="just"/>
            <a:r>
              <a:rPr lang="tr-TR" dirty="0" smtClean="0"/>
              <a:t>Teknoloji Fakültelerinin/ Sanat ve Tasarım Fakültelerinin/ Turizm Fakültelerinde yer alan programlarının mesleki ve teknik ortaöğretim kurumlarının mezunları için ayrılan kontenjanlarına (M.T.O.K), mesleki ve teknik ortaöğretim kurumlarının kılavuzda belirtilen alan/dallarından mezun olan adaylar öncelikli olarak yerleştirilecektir. Kontenjanların boş olması durumunda diğer ortaöğretim kurumlarının diğer alan/dallarından mezun olan adaylarda tercih ettikleri takdirde yerleştirilecektir.</a:t>
            </a:r>
            <a:endParaRPr lang="tr-TR" dirty="0"/>
          </a:p>
        </p:txBody>
      </p:sp>
      <p:sp>
        <p:nvSpPr>
          <p:cNvPr id="4" name="3 Altbilgi Yer Tutucusu"/>
          <p:cNvSpPr>
            <a:spLocks noGrp="1"/>
          </p:cNvSpPr>
          <p:nvPr>
            <p:ph type="ftr" sz="quarter" idx="11"/>
          </p:nvPr>
        </p:nvSpPr>
        <p:spPr/>
        <p:txBody>
          <a:bodyPr/>
          <a:lstStyle/>
          <a:p>
            <a:r>
              <a:rPr lang="tr-TR" smtClean="0"/>
              <a:t>Elbistan Rehberlik ve Araştırma Merkezi</a:t>
            </a:r>
            <a:endParaRPr lang="tr-T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69775"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6752" y="0"/>
            <a:ext cx="12561175" cy="6853238"/>
            <a:chOff x="-417513" y="0"/>
            <a:chExt cx="12584114" cy="6853238"/>
          </a:xfrm>
        </p:grpSpPr>
        <p:sp>
          <p:nvSpPr>
            <p:cNvPr id="1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0159" y="0"/>
            <a:ext cx="10249618"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4352" y="955050"/>
            <a:ext cx="300774" cy="2588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33 İçerik Yer Tutucusu"/>
          <p:cNvSpPr>
            <a:spLocks noGrp="1"/>
          </p:cNvSpPr>
          <p:nvPr>
            <p:ph idx="1"/>
          </p:nvPr>
        </p:nvSpPr>
        <p:spPr>
          <a:xfrm>
            <a:off x="2471960" y="1571612"/>
            <a:ext cx="9127395" cy="4786346"/>
          </a:xfrm>
        </p:spPr>
        <p:txBody>
          <a:bodyPr>
            <a:noAutofit/>
          </a:bodyPr>
          <a:lstStyle/>
          <a:p>
            <a:pPr algn="just"/>
            <a:r>
              <a:rPr lang="tr-TR" dirty="0" smtClean="0"/>
              <a:t>Ortaöğretim okullarını birincilikle bitiren adaylar için yükseköğretim programlarında okul birincisi kontenjanı bulunmaktadır. Okul birincileri, genel kontenjan (öncelikle) ve okul birincisi kontenjanı göz önünde tutularak merkezî yerleştirme ile yerleştirme puanlarının yeterli olduğu en üst tercihlerine yerleştirilmektedir. </a:t>
            </a:r>
          </a:p>
          <a:p>
            <a:pPr algn="just"/>
            <a:r>
              <a:rPr lang="tr-TR" dirty="0" smtClean="0"/>
              <a:t>Okul birincileri için ayrılan kontenjanlar sınırlıdır. Bu nedenle, tercihlerinin tümünü çok istenen programlar arasından yapan okul birincileri, puanlarının yüksek olmaması durumunda hiçbir programa yerleşemeyebilirler. Okul birincileri için ayrılan kontenjanların dolmaması durumunda boş kontenjan genel kontenjana aktarılır. Kılavuzda yer alan tüm genel kurallar, okul birincileri için de geçerlidir.</a:t>
            </a:r>
          </a:p>
          <a:p>
            <a:pPr algn="just"/>
            <a:r>
              <a:rPr lang="tr-TR" b="1" dirty="0" smtClean="0"/>
              <a:t>Adaylar, okul birinciliği kontenjanından yalnızca mezun oldukları yıl yararlanabilirler.</a:t>
            </a:r>
            <a:endParaRPr lang="tr-TR" b="1" dirty="0"/>
          </a:p>
        </p:txBody>
      </p:sp>
      <p:sp>
        <p:nvSpPr>
          <p:cNvPr id="36" name="31 Başlık"/>
          <p:cNvSpPr>
            <a:spLocks noGrp="1"/>
          </p:cNvSpPr>
          <p:nvPr>
            <p:ph type="title"/>
          </p:nvPr>
        </p:nvSpPr>
        <p:spPr>
          <a:xfrm>
            <a:off x="1996575" y="785794"/>
            <a:ext cx="7986470" cy="642918"/>
          </a:xfrm>
        </p:spPr>
        <p:txBody>
          <a:bodyPr>
            <a:noAutofit/>
          </a:bodyPr>
          <a:lstStyle/>
          <a:p>
            <a:pPr algn="l"/>
            <a:r>
              <a:rPr lang="tr-TR" sz="3200" dirty="0" smtClean="0">
                <a:solidFill>
                  <a:schemeClr val="accent1"/>
                </a:solidFill>
              </a:rPr>
              <a:t>Okul Birinciliği</a:t>
            </a:r>
            <a:endParaRPr lang="tr-TR" sz="3200" dirty="0">
              <a:solidFill>
                <a:schemeClr val="accent1"/>
              </a:solidFill>
            </a:endParaRPr>
          </a:p>
        </p:txBody>
      </p:sp>
      <p:sp>
        <p:nvSpPr>
          <p:cNvPr id="32" name="31 Altbilgi Yer Tutucusu"/>
          <p:cNvSpPr>
            <a:spLocks noGrp="1"/>
          </p:cNvSpPr>
          <p:nvPr>
            <p:ph type="ftr" sz="quarter" idx="11"/>
          </p:nvPr>
        </p:nvSpPr>
        <p:spPr/>
        <p:txBody>
          <a:bodyPr/>
          <a:lstStyle/>
          <a:p>
            <a:r>
              <a:rPr lang="tr-TR" smtClean="0"/>
              <a:t>Elbistan Rehberlik ve Araştırma Merkezi</a:t>
            </a:r>
            <a:endParaRPr lang="tr-TR"/>
          </a:p>
        </p:txBody>
      </p:sp>
    </p:spTree>
    <p:extLst>
      <p:ext uri="{BB962C8B-B14F-4D97-AF65-F5344CB8AC3E}">
        <p14:creationId xmlns:p14="http://schemas.microsoft.com/office/powerpoint/2010/main" xmlns="" val="1160672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1">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1705</TotalTime>
  <Words>1380</Words>
  <Application>Microsoft Office PowerPoint</Application>
  <PresentationFormat>Özel</PresentationFormat>
  <Paragraphs>301</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Tema1</vt:lpstr>
      <vt:lpstr>2020-2021  YKS </vt:lpstr>
      <vt:lpstr>YKS 3 oturum  şeklinde  gerçekleştirilecektir.</vt:lpstr>
      <vt:lpstr>Slayt 3</vt:lpstr>
      <vt:lpstr>Slayt 4</vt:lpstr>
      <vt:lpstr>Ortaöğretim Başarı Puanı (OBP)</vt:lpstr>
      <vt:lpstr>Ek Puan</vt:lpstr>
      <vt:lpstr>Ek Puan</vt:lpstr>
      <vt:lpstr>Mesleki ve Teknik Ortaöğretim Kurumları</vt:lpstr>
      <vt:lpstr>Okul Birinciliği</vt:lpstr>
      <vt:lpstr>Başarı Sıralaması Şartı</vt:lpstr>
      <vt:lpstr>Slayt 11</vt:lpstr>
      <vt:lpstr>TYT</vt:lpstr>
      <vt:lpstr>TYT Genel Bilgiler</vt:lpstr>
      <vt:lpstr>TYT Genel Bilgiler</vt:lpstr>
      <vt:lpstr>Slayt 15</vt:lpstr>
      <vt:lpstr>TYT puanı nerelerde kullanılır?</vt:lpstr>
      <vt:lpstr>Slayt 17</vt:lpstr>
      <vt:lpstr>Slayt 18</vt:lpstr>
      <vt:lpstr>AYT</vt:lpstr>
      <vt:lpstr>AYT Genel Bilgiler</vt:lpstr>
      <vt:lpstr>Slayt 21</vt:lpstr>
      <vt:lpstr>Slayt 22</vt:lpstr>
      <vt:lpstr>Slayt 23</vt:lpstr>
      <vt:lpstr>Slayt 24</vt:lpstr>
      <vt:lpstr>AYT puanı nerelerde kullanılır?</vt:lpstr>
      <vt:lpstr>Slayt 26</vt:lpstr>
      <vt:lpstr>Slayt 27</vt:lpstr>
      <vt:lpstr>Slayt 28</vt:lpstr>
      <vt:lpstr>Slayt 29</vt:lpstr>
      <vt:lpstr>Slayt 30</vt:lpstr>
      <vt:lpstr>Slayt 31</vt:lpstr>
      <vt:lpstr>Slayt 32</vt:lpstr>
      <vt:lpstr>Slayt 33</vt:lpstr>
      <vt:lpstr>AYT</vt:lpstr>
      <vt:lpstr>Milli Savunma Üniversitesi</vt:lpstr>
      <vt:lpstr>Jandarma ve Sahil Güvenlik Akademisi</vt:lpstr>
      <vt:lpstr>Polis Meslek Yüksekokulu</vt:lpstr>
      <vt:lpstr>AYT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YKS</dc:title>
  <dc:creator>casper</dc:creator>
  <cp:lastModifiedBy>Windows User</cp:lastModifiedBy>
  <cp:revision>131</cp:revision>
  <dcterms:created xsi:type="dcterms:W3CDTF">2021-01-09T14:21:55Z</dcterms:created>
  <dcterms:modified xsi:type="dcterms:W3CDTF">2021-02-16T09:22:24Z</dcterms:modified>
</cp:coreProperties>
</file>