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sldIdLst>
    <p:sldId id="256" r:id="rId2"/>
    <p:sldId id="257" r:id="rId3"/>
    <p:sldId id="258" r:id="rId4"/>
    <p:sldId id="262" r:id="rId5"/>
    <p:sldId id="289" r:id="rId6"/>
    <p:sldId id="287" r:id="rId7"/>
    <p:sldId id="288" r:id="rId8"/>
    <p:sldId id="291" r:id="rId9"/>
    <p:sldId id="292" r:id="rId10"/>
    <p:sldId id="293" r:id="rId11"/>
    <p:sldId id="296" r:id="rId12"/>
    <p:sldId id="294" r:id="rId13"/>
    <p:sldId id="295" r:id="rId14"/>
    <p:sldId id="297" r:id="rId15"/>
    <p:sldId id="298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1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B4DCD-5573-46C5-9BF3-785A2E38B05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E0FE184-F5E2-4E1F-BA74-AF04F3E5CE4E}">
      <dgm:prSet/>
      <dgm:spPr/>
      <dgm:t>
        <a:bodyPr/>
        <a:lstStyle/>
        <a:p>
          <a:r>
            <a:rPr lang="tr-TR" b="1" dirty="0"/>
            <a:t>Zaman yönetiminin amacı, bireylerin ve öğrencilerin zamanlarını etkili ve verimli şekilde kullanmalarını sağlamaktır.</a:t>
          </a:r>
          <a:endParaRPr lang="en-US" b="1" dirty="0"/>
        </a:p>
      </dgm:t>
    </dgm:pt>
    <dgm:pt modelId="{CF9BB981-6943-41E1-87A0-BF3384E51C3F}" type="parTrans" cxnId="{7C877288-DD0D-48C1-BE7B-2D06EE4E150B}">
      <dgm:prSet/>
      <dgm:spPr/>
      <dgm:t>
        <a:bodyPr/>
        <a:lstStyle/>
        <a:p>
          <a:endParaRPr lang="en-US"/>
        </a:p>
      </dgm:t>
    </dgm:pt>
    <dgm:pt modelId="{47C77573-E0D4-48B9-A3CA-7D52161A0BDD}" type="sibTrans" cxnId="{7C877288-DD0D-48C1-BE7B-2D06EE4E150B}">
      <dgm:prSet phldrT="1"/>
      <dgm:spPr/>
      <dgm:t>
        <a:bodyPr/>
        <a:lstStyle/>
        <a:p>
          <a:endParaRPr lang="en-US"/>
        </a:p>
      </dgm:t>
    </dgm:pt>
    <dgm:pt modelId="{670CF084-1E69-43C9-9991-3266441CDA56}">
      <dgm:prSet/>
      <dgm:spPr/>
      <dgm:t>
        <a:bodyPr/>
        <a:lstStyle/>
        <a:p>
          <a:r>
            <a:rPr lang="tr-TR" b="1" dirty="0"/>
            <a:t>Zamanı yönetimi, planlama/karar verme, uygulama ve denetleme süreçlerinden oluşan daimi bir döngüdür.</a:t>
          </a:r>
          <a:endParaRPr lang="en-US" b="1" dirty="0"/>
        </a:p>
      </dgm:t>
    </dgm:pt>
    <dgm:pt modelId="{A6EEC5BA-D7E1-48AA-9107-B24FF3BBEB3C}" type="parTrans" cxnId="{ED678315-381E-47E1-B420-B5B7D7D63511}">
      <dgm:prSet/>
      <dgm:spPr/>
      <dgm:t>
        <a:bodyPr/>
        <a:lstStyle/>
        <a:p>
          <a:endParaRPr lang="en-US"/>
        </a:p>
      </dgm:t>
    </dgm:pt>
    <dgm:pt modelId="{BC66DCF6-D904-4F3D-ACB5-3C18146CEC78}" type="sibTrans" cxnId="{ED678315-381E-47E1-B420-B5B7D7D63511}">
      <dgm:prSet phldrT="2"/>
      <dgm:spPr/>
      <dgm:t>
        <a:bodyPr/>
        <a:lstStyle/>
        <a:p>
          <a:endParaRPr lang="en-US"/>
        </a:p>
      </dgm:t>
    </dgm:pt>
    <dgm:pt modelId="{C7CC5EFD-1EE5-476F-9886-A8278EF31FBF}" type="pres">
      <dgm:prSet presAssocID="{CE3B4DCD-5573-46C5-9BF3-785A2E38B05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4B301AD-CC2C-454F-9A97-13C638C8BAD1}" type="pres">
      <dgm:prSet presAssocID="{7E0FE184-F5E2-4E1F-BA74-AF04F3E5CE4E}" presName="compNode" presStyleCnt="0"/>
      <dgm:spPr/>
    </dgm:pt>
    <dgm:pt modelId="{25C96132-F387-429D-9A2D-AA28AE0D3D58}" type="pres">
      <dgm:prSet presAssocID="{7E0FE184-F5E2-4E1F-BA74-AF04F3E5CE4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ronometre"/>
        </a:ext>
      </dgm:extLst>
    </dgm:pt>
    <dgm:pt modelId="{36582F5D-B336-41FC-B87F-FE5E55018709}" type="pres">
      <dgm:prSet presAssocID="{7E0FE184-F5E2-4E1F-BA74-AF04F3E5CE4E}" presName="spaceRect" presStyleCnt="0"/>
      <dgm:spPr/>
    </dgm:pt>
    <dgm:pt modelId="{276ACB51-1D12-4B58-9F43-7852DF8DDD5D}" type="pres">
      <dgm:prSet presAssocID="{7E0FE184-F5E2-4E1F-BA74-AF04F3E5CE4E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5BB4B271-AFC1-4CDE-8662-CB6A9B16C731}" type="pres">
      <dgm:prSet presAssocID="{47C77573-E0D4-48B9-A3CA-7D52161A0BDD}" presName="sibTrans" presStyleCnt="0"/>
      <dgm:spPr/>
    </dgm:pt>
    <dgm:pt modelId="{62AD5051-C595-42BB-B074-90622835F7A5}" type="pres">
      <dgm:prSet presAssocID="{670CF084-1E69-43C9-9991-3266441CDA56}" presName="compNode" presStyleCnt="0"/>
      <dgm:spPr/>
    </dgm:pt>
    <dgm:pt modelId="{B80B5C55-D018-4F6E-9807-D502905EA950}" type="pres">
      <dgm:prSet presAssocID="{670CF084-1E69-43C9-9991-3266441CDA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ontrol listesi"/>
        </a:ext>
      </dgm:extLst>
    </dgm:pt>
    <dgm:pt modelId="{78FD3ECF-0409-4FB0-83CA-5AF701AA4125}" type="pres">
      <dgm:prSet presAssocID="{670CF084-1E69-43C9-9991-3266441CDA56}" presName="spaceRect" presStyleCnt="0"/>
      <dgm:spPr/>
    </dgm:pt>
    <dgm:pt modelId="{AA04A27D-6727-4278-A0A4-024D4D8414DD}" type="pres">
      <dgm:prSet presAssocID="{670CF084-1E69-43C9-9991-3266441CDA56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877288-DD0D-48C1-BE7B-2D06EE4E150B}" srcId="{CE3B4DCD-5573-46C5-9BF3-785A2E38B056}" destId="{7E0FE184-F5E2-4E1F-BA74-AF04F3E5CE4E}" srcOrd="0" destOrd="0" parTransId="{CF9BB981-6943-41E1-87A0-BF3384E51C3F}" sibTransId="{47C77573-E0D4-48B9-A3CA-7D52161A0BDD}"/>
    <dgm:cxn modelId="{6971B701-1220-4679-BC59-4DD85E185CFE}" type="presOf" srcId="{CE3B4DCD-5573-46C5-9BF3-785A2E38B056}" destId="{C7CC5EFD-1EE5-476F-9886-A8278EF31FBF}" srcOrd="0" destOrd="0" presId="urn:microsoft.com/office/officeart/2018/2/layout/IconLabelList"/>
    <dgm:cxn modelId="{81939B61-FA5C-4A5D-A541-B9BB5DFEC104}" type="presOf" srcId="{670CF084-1E69-43C9-9991-3266441CDA56}" destId="{AA04A27D-6727-4278-A0A4-024D4D8414DD}" srcOrd="0" destOrd="0" presId="urn:microsoft.com/office/officeart/2018/2/layout/IconLabelList"/>
    <dgm:cxn modelId="{ED678315-381E-47E1-B420-B5B7D7D63511}" srcId="{CE3B4DCD-5573-46C5-9BF3-785A2E38B056}" destId="{670CF084-1E69-43C9-9991-3266441CDA56}" srcOrd="1" destOrd="0" parTransId="{A6EEC5BA-D7E1-48AA-9107-B24FF3BBEB3C}" sibTransId="{BC66DCF6-D904-4F3D-ACB5-3C18146CEC78}"/>
    <dgm:cxn modelId="{34E0F361-63EC-4110-85C1-57C6DF558B08}" type="presOf" srcId="{7E0FE184-F5E2-4E1F-BA74-AF04F3E5CE4E}" destId="{276ACB51-1D12-4B58-9F43-7852DF8DDD5D}" srcOrd="0" destOrd="0" presId="urn:microsoft.com/office/officeart/2018/2/layout/IconLabelList"/>
    <dgm:cxn modelId="{0F6A04F4-F18E-4F88-8F41-272A84521F33}" type="presParOf" srcId="{C7CC5EFD-1EE5-476F-9886-A8278EF31FBF}" destId="{C4B301AD-CC2C-454F-9A97-13C638C8BAD1}" srcOrd="0" destOrd="0" presId="urn:microsoft.com/office/officeart/2018/2/layout/IconLabelList"/>
    <dgm:cxn modelId="{E5C4650F-8784-47AD-AC57-FB020832C974}" type="presParOf" srcId="{C4B301AD-CC2C-454F-9A97-13C638C8BAD1}" destId="{25C96132-F387-429D-9A2D-AA28AE0D3D58}" srcOrd="0" destOrd="0" presId="urn:microsoft.com/office/officeart/2018/2/layout/IconLabelList"/>
    <dgm:cxn modelId="{02928EC8-8C1D-4E44-8B1C-E8F6BC98AEFF}" type="presParOf" srcId="{C4B301AD-CC2C-454F-9A97-13C638C8BAD1}" destId="{36582F5D-B336-41FC-B87F-FE5E55018709}" srcOrd="1" destOrd="0" presId="urn:microsoft.com/office/officeart/2018/2/layout/IconLabelList"/>
    <dgm:cxn modelId="{40D8FB58-370C-4F42-BEA9-BD32A6E711E8}" type="presParOf" srcId="{C4B301AD-CC2C-454F-9A97-13C638C8BAD1}" destId="{276ACB51-1D12-4B58-9F43-7852DF8DDD5D}" srcOrd="2" destOrd="0" presId="urn:microsoft.com/office/officeart/2018/2/layout/IconLabelList"/>
    <dgm:cxn modelId="{2287688A-0F34-4080-80C1-6243445BADA7}" type="presParOf" srcId="{C7CC5EFD-1EE5-476F-9886-A8278EF31FBF}" destId="{5BB4B271-AFC1-4CDE-8662-CB6A9B16C731}" srcOrd="1" destOrd="0" presId="urn:microsoft.com/office/officeart/2018/2/layout/IconLabelList"/>
    <dgm:cxn modelId="{204C8189-43F1-4EC3-AAFA-4B342D9B1BFF}" type="presParOf" srcId="{C7CC5EFD-1EE5-476F-9886-A8278EF31FBF}" destId="{62AD5051-C595-42BB-B074-90622835F7A5}" srcOrd="2" destOrd="0" presId="urn:microsoft.com/office/officeart/2018/2/layout/IconLabelList"/>
    <dgm:cxn modelId="{B93DBE65-C117-4534-B039-04CDBD70293E}" type="presParOf" srcId="{62AD5051-C595-42BB-B074-90622835F7A5}" destId="{B80B5C55-D018-4F6E-9807-D502905EA950}" srcOrd="0" destOrd="0" presId="urn:microsoft.com/office/officeart/2018/2/layout/IconLabelList"/>
    <dgm:cxn modelId="{EF6696F2-695C-4885-BC23-C208B111C4AE}" type="presParOf" srcId="{62AD5051-C595-42BB-B074-90622835F7A5}" destId="{78FD3ECF-0409-4FB0-83CA-5AF701AA4125}" srcOrd="1" destOrd="0" presId="urn:microsoft.com/office/officeart/2018/2/layout/IconLabelList"/>
    <dgm:cxn modelId="{BED3AF73-6CD5-4F90-A472-59AD6AC43990}" type="presParOf" srcId="{62AD5051-C595-42BB-B074-90622835F7A5}" destId="{AA04A27D-6727-4278-A0A4-024D4D8414D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29BF8-1372-4E0D-A9AB-B7FB37B46DB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EDF2C8A-9C08-46CA-9101-564EEE927DE8}">
      <dgm:prSet/>
      <dgm:spPr/>
      <dgm:t>
        <a:bodyPr/>
        <a:lstStyle/>
        <a:p>
          <a:r>
            <a:rPr lang="tr-TR" dirty="0"/>
            <a:t>Zaman yönetimini başarabilmek için;</a:t>
          </a:r>
          <a:endParaRPr lang="en-US" dirty="0"/>
        </a:p>
      </dgm:t>
    </dgm:pt>
    <dgm:pt modelId="{97A7EC29-49DA-41F4-820D-3A513BA3B140}" type="parTrans" cxnId="{FDEFB23A-8384-435F-B2EE-3AF4FCE4AEB7}">
      <dgm:prSet/>
      <dgm:spPr/>
      <dgm:t>
        <a:bodyPr/>
        <a:lstStyle/>
        <a:p>
          <a:endParaRPr lang="en-US"/>
        </a:p>
      </dgm:t>
    </dgm:pt>
    <dgm:pt modelId="{C126C690-EB29-49D2-A35D-5DEFC6B9E206}" type="sibTrans" cxnId="{FDEFB23A-8384-435F-B2EE-3AF4FCE4AEB7}">
      <dgm:prSet/>
      <dgm:spPr/>
      <dgm:t>
        <a:bodyPr/>
        <a:lstStyle/>
        <a:p>
          <a:endParaRPr lang="en-US"/>
        </a:p>
      </dgm:t>
    </dgm:pt>
    <dgm:pt modelId="{11E35EE0-F978-42D1-8A51-31669032BED6}">
      <dgm:prSet/>
      <dgm:spPr/>
      <dgm:t>
        <a:bodyPr/>
        <a:lstStyle/>
        <a:p>
          <a:r>
            <a:rPr lang="tr-TR" dirty="0"/>
            <a:t>Kontrol edebildiğimiz olayları planlamak,</a:t>
          </a:r>
          <a:endParaRPr lang="en-US" dirty="0"/>
        </a:p>
      </dgm:t>
    </dgm:pt>
    <dgm:pt modelId="{C63B1AB2-3303-41E5-B7E6-40934E208416}" type="parTrans" cxnId="{EE89D0D6-2B96-4CED-8249-2DD9677C16C6}">
      <dgm:prSet/>
      <dgm:spPr/>
      <dgm:t>
        <a:bodyPr/>
        <a:lstStyle/>
        <a:p>
          <a:endParaRPr lang="en-US"/>
        </a:p>
      </dgm:t>
    </dgm:pt>
    <dgm:pt modelId="{597AC05E-DA13-438A-A7AF-270092A2FD1F}" type="sibTrans" cxnId="{EE89D0D6-2B96-4CED-8249-2DD9677C16C6}">
      <dgm:prSet/>
      <dgm:spPr/>
      <dgm:t>
        <a:bodyPr/>
        <a:lstStyle/>
        <a:p>
          <a:endParaRPr lang="en-US"/>
        </a:p>
      </dgm:t>
    </dgm:pt>
    <dgm:pt modelId="{172D4C83-43B7-4DFC-B533-152C7CD81088}">
      <dgm:prSet/>
      <dgm:spPr/>
      <dgm:t>
        <a:bodyPr/>
        <a:lstStyle/>
        <a:p>
          <a:r>
            <a:rPr lang="tr-TR" dirty="0"/>
            <a:t>Kontrol edemediğimiz bizim dışımızdaki olayları yönetebilmek gereklidir.</a:t>
          </a:r>
          <a:endParaRPr lang="en-US" dirty="0"/>
        </a:p>
      </dgm:t>
    </dgm:pt>
    <dgm:pt modelId="{A4512796-4A8C-4BD9-816D-1318AFD81A90}" type="parTrans" cxnId="{96F25BED-28C8-44EB-85FD-6C41724669D2}">
      <dgm:prSet/>
      <dgm:spPr/>
      <dgm:t>
        <a:bodyPr/>
        <a:lstStyle/>
        <a:p>
          <a:endParaRPr lang="en-US"/>
        </a:p>
      </dgm:t>
    </dgm:pt>
    <dgm:pt modelId="{9DF42439-D58F-4C37-8749-66E257D32BAB}" type="sibTrans" cxnId="{96F25BED-28C8-44EB-85FD-6C41724669D2}">
      <dgm:prSet/>
      <dgm:spPr/>
      <dgm:t>
        <a:bodyPr/>
        <a:lstStyle/>
        <a:p>
          <a:endParaRPr lang="en-US"/>
        </a:p>
      </dgm:t>
    </dgm:pt>
    <dgm:pt modelId="{940677DA-3C4C-447F-A473-2A6AE35BADE9}">
      <dgm:prSet/>
      <dgm:spPr/>
      <dgm:t>
        <a:bodyPr/>
        <a:lstStyle/>
        <a:p>
          <a:r>
            <a:rPr lang="tr-TR" dirty="0"/>
            <a:t>İyi bir yaşam için zaman önceden </a:t>
          </a:r>
          <a:r>
            <a:rPr lang="tr-TR" dirty="0" smtClean="0"/>
            <a:t>planlanmalıdır.</a:t>
          </a:r>
          <a:endParaRPr lang="en-US" dirty="0"/>
        </a:p>
      </dgm:t>
    </dgm:pt>
    <dgm:pt modelId="{4A957433-4EF6-4752-8A9D-D27AE6E51189}" type="parTrans" cxnId="{91D1E677-4515-4BF2-BCB3-AD2C0D5AF70B}">
      <dgm:prSet/>
      <dgm:spPr/>
      <dgm:t>
        <a:bodyPr/>
        <a:lstStyle/>
        <a:p>
          <a:endParaRPr lang="en-US"/>
        </a:p>
      </dgm:t>
    </dgm:pt>
    <dgm:pt modelId="{3E5ECB18-C415-4ACD-8CEE-E594915F44AA}" type="sibTrans" cxnId="{91D1E677-4515-4BF2-BCB3-AD2C0D5AF70B}">
      <dgm:prSet/>
      <dgm:spPr/>
      <dgm:t>
        <a:bodyPr/>
        <a:lstStyle/>
        <a:p>
          <a:endParaRPr lang="en-US"/>
        </a:p>
      </dgm:t>
    </dgm:pt>
    <dgm:pt modelId="{2CFCAA5F-BCDF-40A6-91D7-613993796E4C}" type="pres">
      <dgm:prSet presAssocID="{AE029BF8-1372-4E0D-A9AB-B7FB37B46DB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FE2BDE-8A9B-4E5A-99B2-4B54F3ED8F3E}" type="pres">
      <dgm:prSet presAssocID="{AE029BF8-1372-4E0D-A9AB-B7FB37B46DB4}" presName="container" presStyleCnt="0">
        <dgm:presLayoutVars>
          <dgm:dir/>
          <dgm:resizeHandles val="exact"/>
        </dgm:presLayoutVars>
      </dgm:prSet>
      <dgm:spPr/>
    </dgm:pt>
    <dgm:pt modelId="{F7A2DA85-90DB-425F-9918-9B89A6B0AA7C}" type="pres">
      <dgm:prSet presAssocID="{0EDF2C8A-9C08-46CA-9101-564EEE927DE8}" presName="compNode" presStyleCnt="0"/>
      <dgm:spPr/>
    </dgm:pt>
    <dgm:pt modelId="{A9517736-03AA-4FCB-99E3-9ACC22F503A4}" type="pres">
      <dgm:prSet presAssocID="{0EDF2C8A-9C08-46CA-9101-564EEE927DE8}" presName="iconBgRect" presStyleLbl="bgShp" presStyleIdx="0" presStyleCnt="4"/>
      <dgm:spPr/>
    </dgm:pt>
    <dgm:pt modelId="{FB7C2A3F-5DF8-4267-A06B-D34EECBBCDF6}" type="pres">
      <dgm:prSet presAssocID="{0EDF2C8A-9C08-46CA-9101-564EEE927DE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ronometre"/>
        </a:ext>
      </dgm:extLst>
    </dgm:pt>
    <dgm:pt modelId="{3CF12CDB-4D1B-4114-B75D-583AD7AC66AA}" type="pres">
      <dgm:prSet presAssocID="{0EDF2C8A-9C08-46CA-9101-564EEE927DE8}" presName="spaceRect" presStyleCnt="0"/>
      <dgm:spPr/>
    </dgm:pt>
    <dgm:pt modelId="{438FE678-E8BD-41FB-86DC-7458EEAE8115}" type="pres">
      <dgm:prSet presAssocID="{0EDF2C8A-9C08-46CA-9101-564EEE927DE8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4C7132D3-ADB2-4EAC-AF39-5D760DA66E5D}" type="pres">
      <dgm:prSet presAssocID="{C126C690-EB29-49D2-A35D-5DEFC6B9E206}" presName="sibTrans" presStyleLbl="sibTrans2D1" presStyleIdx="0" presStyleCnt="0"/>
      <dgm:spPr/>
      <dgm:t>
        <a:bodyPr/>
        <a:lstStyle/>
        <a:p>
          <a:endParaRPr lang="tr-TR"/>
        </a:p>
      </dgm:t>
    </dgm:pt>
    <dgm:pt modelId="{F483EFB7-D807-4700-84D1-F3B661278242}" type="pres">
      <dgm:prSet presAssocID="{11E35EE0-F978-42D1-8A51-31669032BED6}" presName="compNode" presStyleCnt="0"/>
      <dgm:spPr/>
    </dgm:pt>
    <dgm:pt modelId="{E565A840-D880-4729-AB97-BDE5676D0D45}" type="pres">
      <dgm:prSet presAssocID="{11E35EE0-F978-42D1-8A51-31669032BED6}" presName="iconBgRect" presStyleLbl="bgShp" presStyleIdx="1" presStyleCnt="4"/>
      <dgm:spPr/>
    </dgm:pt>
    <dgm:pt modelId="{17FBE90F-530F-4320-A659-FCC25D7B79CD}" type="pres">
      <dgm:prSet presAssocID="{11E35EE0-F978-42D1-8A51-31669032BED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ontrol listesi"/>
        </a:ext>
      </dgm:extLst>
    </dgm:pt>
    <dgm:pt modelId="{CAE45592-63BE-44D0-94D4-5047EDAAE1E0}" type="pres">
      <dgm:prSet presAssocID="{11E35EE0-F978-42D1-8A51-31669032BED6}" presName="spaceRect" presStyleCnt="0"/>
      <dgm:spPr/>
    </dgm:pt>
    <dgm:pt modelId="{6DC5CF6E-4EFC-438A-9B19-4F8E11340E0A}" type="pres">
      <dgm:prSet presAssocID="{11E35EE0-F978-42D1-8A51-31669032BED6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F88E915F-9E7C-42ED-8660-640BDF814086}" type="pres">
      <dgm:prSet presAssocID="{597AC05E-DA13-438A-A7AF-270092A2FD1F}" presName="sibTrans" presStyleLbl="sibTrans2D1" presStyleIdx="0" presStyleCnt="0"/>
      <dgm:spPr/>
      <dgm:t>
        <a:bodyPr/>
        <a:lstStyle/>
        <a:p>
          <a:endParaRPr lang="tr-TR"/>
        </a:p>
      </dgm:t>
    </dgm:pt>
    <dgm:pt modelId="{F72D91F6-5EC4-4E9B-9290-71F6659CE05E}" type="pres">
      <dgm:prSet presAssocID="{172D4C83-43B7-4DFC-B533-152C7CD81088}" presName="compNode" presStyleCnt="0"/>
      <dgm:spPr/>
    </dgm:pt>
    <dgm:pt modelId="{A505E83F-CB3B-4563-947E-40A546740461}" type="pres">
      <dgm:prSet presAssocID="{172D4C83-43B7-4DFC-B533-152C7CD81088}" presName="iconBgRect" presStyleLbl="bgShp" presStyleIdx="2" presStyleCnt="4"/>
      <dgm:spPr/>
    </dgm:pt>
    <dgm:pt modelId="{DD99A420-74CF-41D3-BBC7-07540F55F25D}" type="pres">
      <dgm:prSet presAssocID="{172D4C83-43B7-4DFC-B533-152C7CD8108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Onay işareti"/>
        </a:ext>
      </dgm:extLst>
    </dgm:pt>
    <dgm:pt modelId="{BEBFBA1A-83C2-4FE5-BC35-81A32DFC666D}" type="pres">
      <dgm:prSet presAssocID="{172D4C83-43B7-4DFC-B533-152C7CD81088}" presName="spaceRect" presStyleCnt="0"/>
      <dgm:spPr/>
    </dgm:pt>
    <dgm:pt modelId="{C5E07FF9-4EB1-4D00-909E-C38D1C55C918}" type="pres">
      <dgm:prSet presAssocID="{172D4C83-43B7-4DFC-B533-152C7CD81088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F0D76E50-40A8-4B4E-B6B7-18795887081B}" type="pres">
      <dgm:prSet presAssocID="{9DF42439-D58F-4C37-8749-66E257D32BAB}" presName="sibTrans" presStyleLbl="sibTrans2D1" presStyleIdx="0" presStyleCnt="0"/>
      <dgm:spPr/>
      <dgm:t>
        <a:bodyPr/>
        <a:lstStyle/>
        <a:p>
          <a:endParaRPr lang="tr-TR"/>
        </a:p>
      </dgm:t>
    </dgm:pt>
    <dgm:pt modelId="{2692717F-8851-46FD-A03F-67166A82FD8B}" type="pres">
      <dgm:prSet presAssocID="{940677DA-3C4C-447F-A473-2A6AE35BADE9}" presName="compNode" presStyleCnt="0"/>
      <dgm:spPr/>
    </dgm:pt>
    <dgm:pt modelId="{86645368-A289-4CC6-8C89-5D3232CB6340}" type="pres">
      <dgm:prSet presAssocID="{940677DA-3C4C-447F-A473-2A6AE35BADE9}" presName="iconBgRect" presStyleLbl="bgShp" presStyleIdx="3" presStyleCnt="4"/>
      <dgm:spPr/>
    </dgm:pt>
    <dgm:pt modelId="{D731F00A-7660-4CE9-8808-36398132E023}" type="pres">
      <dgm:prSet presAssocID="{940677DA-3C4C-447F-A473-2A6AE35BAD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Thumbs Up Sign"/>
        </a:ext>
      </dgm:extLst>
    </dgm:pt>
    <dgm:pt modelId="{9274CA5F-B75C-4570-BD21-9C7990E5944F}" type="pres">
      <dgm:prSet presAssocID="{940677DA-3C4C-447F-A473-2A6AE35BADE9}" presName="spaceRect" presStyleCnt="0"/>
      <dgm:spPr/>
    </dgm:pt>
    <dgm:pt modelId="{FC99FCB1-567C-4536-921D-452C9EE7F14D}" type="pres">
      <dgm:prSet presAssocID="{940677DA-3C4C-447F-A473-2A6AE35BADE9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1E779A-A182-4417-81F7-2D26D89A85C2}" type="presOf" srcId="{9DF42439-D58F-4C37-8749-66E257D32BAB}" destId="{F0D76E50-40A8-4B4E-B6B7-18795887081B}" srcOrd="0" destOrd="0" presId="urn:microsoft.com/office/officeart/2018/2/layout/IconCircleList"/>
    <dgm:cxn modelId="{91D1E677-4515-4BF2-BCB3-AD2C0D5AF70B}" srcId="{AE029BF8-1372-4E0D-A9AB-B7FB37B46DB4}" destId="{940677DA-3C4C-447F-A473-2A6AE35BADE9}" srcOrd="3" destOrd="0" parTransId="{4A957433-4EF6-4752-8A9D-D27AE6E51189}" sibTransId="{3E5ECB18-C415-4ACD-8CEE-E594915F44AA}"/>
    <dgm:cxn modelId="{B22D96E6-CB1D-42D8-9E20-898531540496}" type="presOf" srcId="{AE029BF8-1372-4E0D-A9AB-B7FB37B46DB4}" destId="{2CFCAA5F-BCDF-40A6-91D7-613993796E4C}" srcOrd="0" destOrd="0" presId="urn:microsoft.com/office/officeart/2018/2/layout/IconCircleList"/>
    <dgm:cxn modelId="{55DC56E9-E56B-4BF7-A605-E21D2C1D5ADB}" type="presOf" srcId="{597AC05E-DA13-438A-A7AF-270092A2FD1F}" destId="{F88E915F-9E7C-42ED-8660-640BDF814086}" srcOrd="0" destOrd="0" presId="urn:microsoft.com/office/officeart/2018/2/layout/IconCircleList"/>
    <dgm:cxn modelId="{FDEFB23A-8384-435F-B2EE-3AF4FCE4AEB7}" srcId="{AE029BF8-1372-4E0D-A9AB-B7FB37B46DB4}" destId="{0EDF2C8A-9C08-46CA-9101-564EEE927DE8}" srcOrd="0" destOrd="0" parTransId="{97A7EC29-49DA-41F4-820D-3A513BA3B140}" sibTransId="{C126C690-EB29-49D2-A35D-5DEFC6B9E206}"/>
    <dgm:cxn modelId="{E2879545-AA42-42BD-9F65-33A372E50609}" type="presOf" srcId="{940677DA-3C4C-447F-A473-2A6AE35BADE9}" destId="{FC99FCB1-567C-4536-921D-452C9EE7F14D}" srcOrd="0" destOrd="0" presId="urn:microsoft.com/office/officeart/2018/2/layout/IconCircleList"/>
    <dgm:cxn modelId="{DEB31C3E-C950-4264-8540-F074C48C6EDB}" type="presOf" srcId="{172D4C83-43B7-4DFC-B533-152C7CD81088}" destId="{C5E07FF9-4EB1-4D00-909E-C38D1C55C918}" srcOrd="0" destOrd="0" presId="urn:microsoft.com/office/officeart/2018/2/layout/IconCircleList"/>
    <dgm:cxn modelId="{3FBD2F19-095F-477F-A74D-74DE2725C558}" type="presOf" srcId="{0EDF2C8A-9C08-46CA-9101-564EEE927DE8}" destId="{438FE678-E8BD-41FB-86DC-7458EEAE8115}" srcOrd="0" destOrd="0" presId="urn:microsoft.com/office/officeart/2018/2/layout/IconCircleList"/>
    <dgm:cxn modelId="{96F25BED-28C8-44EB-85FD-6C41724669D2}" srcId="{AE029BF8-1372-4E0D-A9AB-B7FB37B46DB4}" destId="{172D4C83-43B7-4DFC-B533-152C7CD81088}" srcOrd="2" destOrd="0" parTransId="{A4512796-4A8C-4BD9-816D-1318AFD81A90}" sibTransId="{9DF42439-D58F-4C37-8749-66E257D32BAB}"/>
    <dgm:cxn modelId="{81722F02-780E-46A3-910F-F8D5571E5EFC}" type="presOf" srcId="{11E35EE0-F978-42D1-8A51-31669032BED6}" destId="{6DC5CF6E-4EFC-438A-9B19-4F8E11340E0A}" srcOrd="0" destOrd="0" presId="urn:microsoft.com/office/officeart/2018/2/layout/IconCircleList"/>
    <dgm:cxn modelId="{F635C68A-ED54-46CF-82CD-0B0105375DE3}" type="presOf" srcId="{C126C690-EB29-49D2-A35D-5DEFC6B9E206}" destId="{4C7132D3-ADB2-4EAC-AF39-5D760DA66E5D}" srcOrd="0" destOrd="0" presId="urn:microsoft.com/office/officeart/2018/2/layout/IconCircleList"/>
    <dgm:cxn modelId="{EE89D0D6-2B96-4CED-8249-2DD9677C16C6}" srcId="{AE029BF8-1372-4E0D-A9AB-B7FB37B46DB4}" destId="{11E35EE0-F978-42D1-8A51-31669032BED6}" srcOrd="1" destOrd="0" parTransId="{C63B1AB2-3303-41E5-B7E6-40934E208416}" sibTransId="{597AC05E-DA13-438A-A7AF-270092A2FD1F}"/>
    <dgm:cxn modelId="{9FCC0B61-D17C-4041-95F9-33C5E140D589}" type="presParOf" srcId="{2CFCAA5F-BCDF-40A6-91D7-613993796E4C}" destId="{70FE2BDE-8A9B-4E5A-99B2-4B54F3ED8F3E}" srcOrd="0" destOrd="0" presId="urn:microsoft.com/office/officeart/2018/2/layout/IconCircleList"/>
    <dgm:cxn modelId="{8F613454-F016-49E6-9C8F-97F959B22107}" type="presParOf" srcId="{70FE2BDE-8A9B-4E5A-99B2-4B54F3ED8F3E}" destId="{F7A2DA85-90DB-425F-9918-9B89A6B0AA7C}" srcOrd="0" destOrd="0" presId="urn:microsoft.com/office/officeart/2018/2/layout/IconCircleList"/>
    <dgm:cxn modelId="{3F4DABB7-1BB3-4B08-A1CA-E02797BF745B}" type="presParOf" srcId="{F7A2DA85-90DB-425F-9918-9B89A6B0AA7C}" destId="{A9517736-03AA-4FCB-99E3-9ACC22F503A4}" srcOrd="0" destOrd="0" presId="urn:microsoft.com/office/officeart/2018/2/layout/IconCircleList"/>
    <dgm:cxn modelId="{298E4810-B400-49B3-935C-A3939FFD2580}" type="presParOf" srcId="{F7A2DA85-90DB-425F-9918-9B89A6B0AA7C}" destId="{FB7C2A3F-5DF8-4267-A06B-D34EECBBCDF6}" srcOrd="1" destOrd="0" presId="urn:microsoft.com/office/officeart/2018/2/layout/IconCircleList"/>
    <dgm:cxn modelId="{F99816DD-FD9B-4828-8D74-76E1FAD46BB6}" type="presParOf" srcId="{F7A2DA85-90DB-425F-9918-9B89A6B0AA7C}" destId="{3CF12CDB-4D1B-4114-B75D-583AD7AC66AA}" srcOrd="2" destOrd="0" presId="urn:microsoft.com/office/officeart/2018/2/layout/IconCircleList"/>
    <dgm:cxn modelId="{CDAB4B42-85B6-47FD-AE41-BA492FB35792}" type="presParOf" srcId="{F7A2DA85-90DB-425F-9918-9B89A6B0AA7C}" destId="{438FE678-E8BD-41FB-86DC-7458EEAE8115}" srcOrd="3" destOrd="0" presId="urn:microsoft.com/office/officeart/2018/2/layout/IconCircleList"/>
    <dgm:cxn modelId="{1A83E6B0-9128-4000-8052-C6D8A92010C0}" type="presParOf" srcId="{70FE2BDE-8A9B-4E5A-99B2-4B54F3ED8F3E}" destId="{4C7132D3-ADB2-4EAC-AF39-5D760DA66E5D}" srcOrd="1" destOrd="0" presId="urn:microsoft.com/office/officeart/2018/2/layout/IconCircleList"/>
    <dgm:cxn modelId="{A44F44D5-67D0-4C0C-8737-34A9EAE7CB08}" type="presParOf" srcId="{70FE2BDE-8A9B-4E5A-99B2-4B54F3ED8F3E}" destId="{F483EFB7-D807-4700-84D1-F3B661278242}" srcOrd="2" destOrd="0" presId="urn:microsoft.com/office/officeart/2018/2/layout/IconCircleList"/>
    <dgm:cxn modelId="{34F8D816-7677-4E0B-B4DC-062D309963E3}" type="presParOf" srcId="{F483EFB7-D807-4700-84D1-F3B661278242}" destId="{E565A840-D880-4729-AB97-BDE5676D0D45}" srcOrd="0" destOrd="0" presId="urn:microsoft.com/office/officeart/2018/2/layout/IconCircleList"/>
    <dgm:cxn modelId="{D38C0683-031F-48F4-8F21-8034002A2D4F}" type="presParOf" srcId="{F483EFB7-D807-4700-84D1-F3B661278242}" destId="{17FBE90F-530F-4320-A659-FCC25D7B79CD}" srcOrd="1" destOrd="0" presId="urn:microsoft.com/office/officeart/2018/2/layout/IconCircleList"/>
    <dgm:cxn modelId="{3B2FA7E8-0038-4AAE-8C51-E3D93730F9A9}" type="presParOf" srcId="{F483EFB7-D807-4700-84D1-F3B661278242}" destId="{CAE45592-63BE-44D0-94D4-5047EDAAE1E0}" srcOrd="2" destOrd="0" presId="urn:microsoft.com/office/officeart/2018/2/layout/IconCircleList"/>
    <dgm:cxn modelId="{27F0134E-68FE-43E3-99F9-B057A454039E}" type="presParOf" srcId="{F483EFB7-D807-4700-84D1-F3B661278242}" destId="{6DC5CF6E-4EFC-438A-9B19-4F8E11340E0A}" srcOrd="3" destOrd="0" presId="urn:microsoft.com/office/officeart/2018/2/layout/IconCircleList"/>
    <dgm:cxn modelId="{6A500A98-9A39-4379-943E-81E04F49AD96}" type="presParOf" srcId="{70FE2BDE-8A9B-4E5A-99B2-4B54F3ED8F3E}" destId="{F88E915F-9E7C-42ED-8660-640BDF814086}" srcOrd="3" destOrd="0" presId="urn:microsoft.com/office/officeart/2018/2/layout/IconCircleList"/>
    <dgm:cxn modelId="{CBBC59A2-17FB-4343-853B-95C9EEF35472}" type="presParOf" srcId="{70FE2BDE-8A9B-4E5A-99B2-4B54F3ED8F3E}" destId="{F72D91F6-5EC4-4E9B-9290-71F6659CE05E}" srcOrd="4" destOrd="0" presId="urn:microsoft.com/office/officeart/2018/2/layout/IconCircleList"/>
    <dgm:cxn modelId="{262D86E2-4D87-4BEA-B2E3-6F947AC70851}" type="presParOf" srcId="{F72D91F6-5EC4-4E9B-9290-71F6659CE05E}" destId="{A505E83F-CB3B-4563-947E-40A546740461}" srcOrd="0" destOrd="0" presId="urn:microsoft.com/office/officeart/2018/2/layout/IconCircleList"/>
    <dgm:cxn modelId="{F72EBB6B-9B57-4437-87B7-1319C7DF0CF5}" type="presParOf" srcId="{F72D91F6-5EC4-4E9B-9290-71F6659CE05E}" destId="{DD99A420-74CF-41D3-BBC7-07540F55F25D}" srcOrd="1" destOrd="0" presId="urn:microsoft.com/office/officeart/2018/2/layout/IconCircleList"/>
    <dgm:cxn modelId="{FBA9DE12-7A2E-4DE6-B5A4-33923A94A533}" type="presParOf" srcId="{F72D91F6-5EC4-4E9B-9290-71F6659CE05E}" destId="{BEBFBA1A-83C2-4FE5-BC35-81A32DFC666D}" srcOrd="2" destOrd="0" presId="urn:microsoft.com/office/officeart/2018/2/layout/IconCircleList"/>
    <dgm:cxn modelId="{05334765-7B43-435B-81BB-A991C3B65E5D}" type="presParOf" srcId="{F72D91F6-5EC4-4E9B-9290-71F6659CE05E}" destId="{C5E07FF9-4EB1-4D00-909E-C38D1C55C918}" srcOrd="3" destOrd="0" presId="urn:microsoft.com/office/officeart/2018/2/layout/IconCircleList"/>
    <dgm:cxn modelId="{A2892D0B-BCDC-4429-80C3-5B8BB48A44D0}" type="presParOf" srcId="{70FE2BDE-8A9B-4E5A-99B2-4B54F3ED8F3E}" destId="{F0D76E50-40A8-4B4E-B6B7-18795887081B}" srcOrd="5" destOrd="0" presId="urn:microsoft.com/office/officeart/2018/2/layout/IconCircleList"/>
    <dgm:cxn modelId="{48CF9FDE-63C6-456F-913E-F9E21E16164B}" type="presParOf" srcId="{70FE2BDE-8A9B-4E5A-99B2-4B54F3ED8F3E}" destId="{2692717F-8851-46FD-A03F-67166A82FD8B}" srcOrd="6" destOrd="0" presId="urn:microsoft.com/office/officeart/2018/2/layout/IconCircleList"/>
    <dgm:cxn modelId="{47DCCC5B-215C-4FD9-A06B-6B5C491F274B}" type="presParOf" srcId="{2692717F-8851-46FD-A03F-67166A82FD8B}" destId="{86645368-A289-4CC6-8C89-5D3232CB6340}" srcOrd="0" destOrd="0" presId="urn:microsoft.com/office/officeart/2018/2/layout/IconCircleList"/>
    <dgm:cxn modelId="{DF3B7B9B-A9CB-4911-BC85-D63F2365BB2F}" type="presParOf" srcId="{2692717F-8851-46FD-A03F-67166A82FD8B}" destId="{D731F00A-7660-4CE9-8808-36398132E023}" srcOrd="1" destOrd="0" presId="urn:microsoft.com/office/officeart/2018/2/layout/IconCircleList"/>
    <dgm:cxn modelId="{150DE66A-E492-4AA7-9C19-89F7395D8B11}" type="presParOf" srcId="{2692717F-8851-46FD-A03F-67166A82FD8B}" destId="{9274CA5F-B75C-4570-BD21-9C7990E5944F}" srcOrd="2" destOrd="0" presId="urn:microsoft.com/office/officeart/2018/2/layout/IconCircleList"/>
    <dgm:cxn modelId="{F6BEAF3E-AA12-496E-9902-EDA676F974C1}" type="presParOf" srcId="{2692717F-8851-46FD-A03F-67166A82FD8B}" destId="{FC99FCB1-567C-4536-921D-452C9EE7F14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A44637-CD2E-4097-B4D2-F3D85E6E405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B3C203B-6392-442B-B990-A77E4D8E2795}">
      <dgm:prSet phldrT="[Metin]"/>
      <dgm:spPr/>
      <dgm:t>
        <a:bodyPr/>
        <a:lstStyle/>
        <a:p>
          <a:r>
            <a:rPr lang="tr-TR" dirty="0" smtClean="0"/>
            <a:t>Yaşa bağlı zihinsel gelişim</a:t>
          </a:r>
          <a:endParaRPr lang="tr-TR" dirty="0"/>
        </a:p>
      </dgm:t>
    </dgm:pt>
    <dgm:pt modelId="{D1D3146C-411A-44D4-9F67-927883EC5758}" type="parTrans" cxnId="{9457F26A-00C2-4EB7-9F6A-F5E788934C07}">
      <dgm:prSet/>
      <dgm:spPr/>
      <dgm:t>
        <a:bodyPr/>
        <a:lstStyle/>
        <a:p>
          <a:endParaRPr lang="tr-TR"/>
        </a:p>
      </dgm:t>
    </dgm:pt>
    <dgm:pt modelId="{FE95B048-E084-44D9-A896-5FABCB237B2A}" type="sibTrans" cxnId="{9457F26A-00C2-4EB7-9F6A-F5E788934C07}">
      <dgm:prSet/>
      <dgm:spPr/>
      <dgm:t>
        <a:bodyPr/>
        <a:lstStyle/>
        <a:p>
          <a:endParaRPr lang="tr-TR"/>
        </a:p>
      </dgm:t>
    </dgm:pt>
    <dgm:pt modelId="{F65CCBE0-6C13-4A76-A6D3-0D14462505B5}">
      <dgm:prSet phldrT="[Metin]"/>
      <dgm:spPr/>
      <dgm:t>
        <a:bodyPr/>
        <a:lstStyle/>
        <a:p>
          <a:r>
            <a:rPr lang="tr-TR" dirty="0" smtClean="0"/>
            <a:t>Tecrübe</a:t>
          </a:r>
          <a:endParaRPr lang="tr-TR" dirty="0"/>
        </a:p>
      </dgm:t>
    </dgm:pt>
    <dgm:pt modelId="{2E865B81-CB5D-4CA6-BB6F-6E5884A8C4A5}" type="parTrans" cxnId="{7B474B94-9924-45AB-BCA5-84938A90B4A0}">
      <dgm:prSet/>
      <dgm:spPr/>
      <dgm:t>
        <a:bodyPr/>
        <a:lstStyle/>
        <a:p>
          <a:endParaRPr lang="tr-TR"/>
        </a:p>
      </dgm:t>
    </dgm:pt>
    <dgm:pt modelId="{CA44E1B5-2791-4F1A-8C0B-D72A60CD92AB}" type="sibTrans" cxnId="{7B474B94-9924-45AB-BCA5-84938A90B4A0}">
      <dgm:prSet/>
      <dgm:spPr/>
      <dgm:t>
        <a:bodyPr/>
        <a:lstStyle/>
        <a:p>
          <a:endParaRPr lang="tr-TR"/>
        </a:p>
      </dgm:t>
    </dgm:pt>
    <dgm:pt modelId="{8BB1F99B-6B19-424F-9084-8A0C2462EA9C}">
      <dgm:prSet phldrT="[Metin]"/>
      <dgm:spPr/>
      <dgm:t>
        <a:bodyPr/>
        <a:lstStyle/>
        <a:p>
          <a:r>
            <a:rPr lang="tr-TR" dirty="0" smtClean="0"/>
            <a:t>Zaman algısı</a:t>
          </a:r>
          <a:endParaRPr lang="tr-TR" dirty="0"/>
        </a:p>
      </dgm:t>
    </dgm:pt>
    <dgm:pt modelId="{7614EC47-2344-47D4-8BA8-FE0D76EDDF23}" type="parTrans" cxnId="{1CA4BDED-6E63-4DFF-A567-D25E4ACFAF23}">
      <dgm:prSet/>
      <dgm:spPr/>
      <dgm:t>
        <a:bodyPr/>
        <a:lstStyle/>
        <a:p>
          <a:endParaRPr lang="tr-TR"/>
        </a:p>
      </dgm:t>
    </dgm:pt>
    <dgm:pt modelId="{4C6D3CC0-3E55-433C-845D-48187F81290D}" type="sibTrans" cxnId="{1CA4BDED-6E63-4DFF-A567-D25E4ACFAF23}">
      <dgm:prSet/>
      <dgm:spPr/>
      <dgm:t>
        <a:bodyPr/>
        <a:lstStyle/>
        <a:p>
          <a:endParaRPr lang="tr-TR"/>
        </a:p>
      </dgm:t>
    </dgm:pt>
    <dgm:pt modelId="{23765AB3-F953-47F9-B34C-A21AFE409364}" type="pres">
      <dgm:prSet presAssocID="{DAA44637-CD2E-4097-B4D2-F3D85E6E4051}" presName="Name0" presStyleCnt="0">
        <dgm:presLayoutVars>
          <dgm:dir/>
          <dgm:resizeHandles val="exact"/>
        </dgm:presLayoutVars>
      </dgm:prSet>
      <dgm:spPr/>
    </dgm:pt>
    <dgm:pt modelId="{3D1A765B-F11E-4DA5-A236-C7F5EBE0E994}" type="pres">
      <dgm:prSet presAssocID="{DAA44637-CD2E-4097-B4D2-F3D85E6E4051}" presName="vNodes" presStyleCnt="0"/>
      <dgm:spPr/>
    </dgm:pt>
    <dgm:pt modelId="{35210F9C-3A94-443C-8E70-783510162D6B}" type="pres">
      <dgm:prSet presAssocID="{7B3C203B-6392-442B-B990-A77E4D8E27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6C5F6F-9C8F-42CE-8362-5AFD2B83F309}" type="pres">
      <dgm:prSet presAssocID="{FE95B048-E084-44D9-A896-5FABCB237B2A}" presName="spacerT" presStyleCnt="0"/>
      <dgm:spPr/>
    </dgm:pt>
    <dgm:pt modelId="{4EC4FC02-CFE9-491C-A96D-F10C38AEE50E}" type="pres">
      <dgm:prSet presAssocID="{FE95B048-E084-44D9-A896-5FABCB237B2A}" presName="sibTrans" presStyleLbl="sibTrans2D1" presStyleIdx="0" presStyleCnt="2"/>
      <dgm:spPr/>
      <dgm:t>
        <a:bodyPr/>
        <a:lstStyle/>
        <a:p>
          <a:endParaRPr lang="tr-TR"/>
        </a:p>
      </dgm:t>
    </dgm:pt>
    <dgm:pt modelId="{CA73A305-3AAD-4A8D-8EB7-CA04B1A76AEB}" type="pres">
      <dgm:prSet presAssocID="{FE95B048-E084-44D9-A896-5FABCB237B2A}" presName="spacerB" presStyleCnt="0"/>
      <dgm:spPr/>
    </dgm:pt>
    <dgm:pt modelId="{A74110C8-6DD4-47F1-A263-0E11348A6DFE}" type="pres">
      <dgm:prSet presAssocID="{F65CCBE0-6C13-4A76-A6D3-0D14462505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C5A527-CE12-4E44-938A-65453BAE2DDE}" type="pres">
      <dgm:prSet presAssocID="{DAA44637-CD2E-4097-B4D2-F3D85E6E4051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0666BFC3-560C-4B1A-BD22-0199BFD30A98}" type="pres">
      <dgm:prSet presAssocID="{DAA44637-CD2E-4097-B4D2-F3D85E6E4051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1278F943-488D-4D80-9AEC-F5E23797027A}" type="pres">
      <dgm:prSet presAssocID="{DAA44637-CD2E-4097-B4D2-F3D85E6E405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A4BDED-6E63-4DFF-A567-D25E4ACFAF23}" srcId="{DAA44637-CD2E-4097-B4D2-F3D85E6E4051}" destId="{8BB1F99B-6B19-424F-9084-8A0C2462EA9C}" srcOrd="2" destOrd="0" parTransId="{7614EC47-2344-47D4-8BA8-FE0D76EDDF23}" sibTransId="{4C6D3CC0-3E55-433C-845D-48187F81290D}"/>
    <dgm:cxn modelId="{259C370D-0F5C-4A11-9E86-AA980948B09F}" type="presOf" srcId="{F65CCBE0-6C13-4A76-A6D3-0D14462505B5}" destId="{A74110C8-6DD4-47F1-A263-0E11348A6DFE}" srcOrd="0" destOrd="0" presId="urn:microsoft.com/office/officeart/2005/8/layout/equation2"/>
    <dgm:cxn modelId="{8C8A9BDE-0B9C-4113-A3B3-8CD515548935}" type="presOf" srcId="{7B3C203B-6392-442B-B990-A77E4D8E2795}" destId="{35210F9C-3A94-443C-8E70-783510162D6B}" srcOrd="0" destOrd="0" presId="urn:microsoft.com/office/officeart/2005/8/layout/equation2"/>
    <dgm:cxn modelId="{07F1E656-DE83-4E9A-95A4-94B05B008885}" type="presOf" srcId="{CA44E1B5-2791-4F1A-8C0B-D72A60CD92AB}" destId="{0666BFC3-560C-4B1A-BD22-0199BFD30A98}" srcOrd="1" destOrd="0" presId="urn:microsoft.com/office/officeart/2005/8/layout/equation2"/>
    <dgm:cxn modelId="{7919CEF3-E0F7-4F19-A571-83D7F728BD38}" type="presOf" srcId="{FE95B048-E084-44D9-A896-5FABCB237B2A}" destId="{4EC4FC02-CFE9-491C-A96D-F10C38AEE50E}" srcOrd="0" destOrd="0" presId="urn:microsoft.com/office/officeart/2005/8/layout/equation2"/>
    <dgm:cxn modelId="{413D991C-5F17-40BD-BC34-0F79E2DC78C9}" type="presOf" srcId="{DAA44637-CD2E-4097-B4D2-F3D85E6E4051}" destId="{23765AB3-F953-47F9-B34C-A21AFE409364}" srcOrd="0" destOrd="0" presId="urn:microsoft.com/office/officeart/2005/8/layout/equation2"/>
    <dgm:cxn modelId="{7B474B94-9924-45AB-BCA5-84938A90B4A0}" srcId="{DAA44637-CD2E-4097-B4D2-F3D85E6E4051}" destId="{F65CCBE0-6C13-4A76-A6D3-0D14462505B5}" srcOrd="1" destOrd="0" parTransId="{2E865B81-CB5D-4CA6-BB6F-6E5884A8C4A5}" sibTransId="{CA44E1B5-2791-4F1A-8C0B-D72A60CD92AB}"/>
    <dgm:cxn modelId="{93005933-8215-4698-8FF2-F376EACEDDB1}" type="presOf" srcId="{8BB1F99B-6B19-424F-9084-8A0C2462EA9C}" destId="{1278F943-488D-4D80-9AEC-F5E23797027A}" srcOrd="0" destOrd="0" presId="urn:microsoft.com/office/officeart/2005/8/layout/equation2"/>
    <dgm:cxn modelId="{839DE4DB-1937-456D-A9AA-D44A8FD4BB5F}" type="presOf" srcId="{CA44E1B5-2791-4F1A-8C0B-D72A60CD92AB}" destId="{1EC5A527-CE12-4E44-938A-65453BAE2DDE}" srcOrd="0" destOrd="0" presId="urn:microsoft.com/office/officeart/2005/8/layout/equation2"/>
    <dgm:cxn modelId="{9457F26A-00C2-4EB7-9F6A-F5E788934C07}" srcId="{DAA44637-CD2E-4097-B4D2-F3D85E6E4051}" destId="{7B3C203B-6392-442B-B990-A77E4D8E2795}" srcOrd="0" destOrd="0" parTransId="{D1D3146C-411A-44D4-9F67-927883EC5758}" sibTransId="{FE95B048-E084-44D9-A896-5FABCB237B2A}"/>
    <dgm:cxn modelId="{0DF4B33C-D256-44CA-97B4-612FDDF4D1FD}" type="presParOf" srcId="{23765AB3-F953-47F9-B34C-A21AFE409364}" destId="{3D1A765B-F11E-4DA5-A236-C7F5EBE0E994}" srcOrd="0" destOrd="0" presId="urn:microsoft.com/office/officeart/2005/8/layout/equation2"/>
    <dgm:cxn modelId="{CBD42A61-3C85-477E-9701-867260F53B7B}" type="presParOf" srcId="{3D1A765B-F11E-4DA5-A236-C7F5EBE0E994}" destId="{35210F9C-3A94-443C-8E70-783510162D6B}" srcOrd="0" destOrd="0" presId="urn:microsoft.com/office/officeart/2005/8/layout/equation2"/>
    <dgm:cxn modelId="{5DCBBA1D-8D18-49A8-862F-A80FA8E9B7F5}" type="presParOf" srcId="{3D1A765B-F11E-4DA5-A236-C7F5EBE0E994}" destId="{2B6C5F6F-9C8F-42CE-8362-5AFD2B83F309}" srcOrd="1" destOrd="0" presId="urn:microsoft.com/office/officeart/2005/8/layout/equation2"/>
    <dgm:cxn modelId="{DD5FC932-7794-4003-8B61-3F9509B6916E}" type="presParOf" srcId="{3D1A765B-F11E-4DA5-A236-C7F5EBE0E994}" destId="{4EC4FC02-CFE9-491C-A96D-F10C38AEE50E}" srcOrd="2" destOrd="0" presId="urn:microsoft.com/office/officeart/2005/8/layout/equation2"/>
    <dgm:cxn modelId="{D4D60BED-680C-4A00-B884-D5D3280CC16A}" type="presParOf" srcId="{3D1A765B-F11E-4DA5-A236-C7F5EBE0E994}" destId="{CA73A305-3AAD-4A8D-8EB7-CA04B1A76AEB}" srcOrd="3" destOrd="0" presId="urn:microsoft.com/office/officeart/2005/8/layout/equation2"/>
    <dgm:cxn modelId="{0F40C168-910F-4AEA-A7D4-14BFD4BA9014}" type="presParOf" srcId="{3D1A765B-F11E-4DA5-A236-C7F5EBE0E994}" destId="{A74110C8-6DD4-47F1-A263-0E11348A6DFE}" srcOrd="4" destOrd="0" presId="urn:microsoft.com/office/officeart/2005/8/layout/equation2"/>
    <dgm:cxn modelId="{72ACE5F8-C863-464B-8FC7-60E0E3291D00}" type="presParOf" srcId="{23765AB3-F953-47F9-B34C-A21AFE409364}" destId="{1EC5A527-CE12-4E44-938A-65453BAE2DDE}" srcOrd="1" destOrd="0" presId="urn:microsoft.com/office/officeart/2005/8/layout/equation2"/>
    <dgm:cxn modelId="{74ABC7E6-63DB-4A14-9D78-0BEEF0779215}" type="presParOf" srcId="{1EC5A527-CE12-4E44-938A-65453BAE2DDE}" destId="{0666BFC3-560C-4B1A-BD22-0199BFD30A98}" srcOrd="0" destOrd="0" presId="urn:microsoft.com/office/officeart/2005/8/layout/equation2"/>
    <dgm:cxn modelId="{FF9ED761-1A2A-4F97-BFDC-CCFD1D9FC3A4}" type="presParOf" srcId="{23765AB3-F953-47F9-B34C-A21AFE409364}" destId="{1278F943-488D-4D80-9AEC-F5E23797027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3C87BB-B950-4D4D-8D3B-E6FD19DC676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07C35C-C466-4AE6-B9CF-CA843DF1AF05}">
      <dgm:prSet phldrT="[Metin]"/>
      <dgm:spPr/>
      <dgm:t>
        <a:bodyPr/>
        <a:lstStyle/>
        <a:p>
          <a:r>
            <a:rPr lang="tr-TR" dirty="0" smtClean="0"/>
            <a:t>Saat</a:t>
          </a:r>
          <a:endParaRPr lang="tr-TR" dirty="0"/>
        </a:p>
      </dgm:t>
    </dgm:pt>
    <dgm:pt modelId="{969459BA-9565-4DA4-813E-02E210EAC1AE}" type="parTrans" cxnId="{BA3090C2-A469-49C0-8CEF-718F0FBF4F14}">
      <dgm:prSet/>
      <dgm:spPr/>
      <dgm:t>
        <a:bodyPr/>
        <a:lstStyle/>
        <a:p>
          <a:endParaRPr lang="tr-TR"/>
        </a:p>
      </dgm:t>
    </dgm:pt>
    <dgm:pt modelId="{B7B56AEC-17B5-46C8-A4D2-FC8D77A3FF35}" type="sibTrans" cxnId="{BA3090C2-A469-49C0-8CEF-718F0FBF4F14}">
      <dgm:prSet/>
      <dgm:spPr/>
      <dgm:t>
        <a:bodyPr/>
        <a:lstStyle/>
        <a:p>
          <a:endParaRPr lang="tr-TR"/>
        </a:p>
      </dgm:t>
    </dgm:pt>
    <dgm:pt modelId="{FED8A973-6B7A-4681-AF35-9EB5F2A6AEE6}">
      <dgm:prSet phldrT="[Metin]"/>
      <dgm:spPr/>
      <dgm:t>
        <a:bodyPr/>
        <a:lstStyle/>
        <a:p>
          <a:r>
            <a:rPr lang="tr-TR" dirty="0" smtClean="0"/>
            <a:t>Dakika</a:t>
          </a:r>
          <a:endParaRPr lang="tr-TR" dirty="0"/>
        </a:p>
      </dgm:t>
    </dgm:pt>
    <dgm:pt modelId="{BB690683-ED7D-4CD8-BFC9-AF415925C2B5}" type="parTrans" cxnId="{D9C89555-3CA6-4C23-A9CE-36AAA72E1176}">
      <dgm:prSet/>
      <dgm:spPr/>
      <dgm:t>
        <a:bodyPr/>
        <a:lstStyle/>
        <a:p>
          <a:endParaRPr lang="tr-TR"/>
        </a:p>
      </dgm:t>
    </dgm:pt>
    <dgm:pt modelId="{B5F17C99-3F51-4961-BF78-430145C22E2F}" type="sibTrans" cxnId="{D9C89555-3CA6-4C23-A9CE-36AAA72E1176}">
      <dgm:prSet/>
      <dgm:spPr/>
      <dgm:t>
        <a:bodyPr/>
        <a:lstStyle/>
        <a:p>
          <a:endParaRPr lang="tr-TR"/>
        </a:p>
      </dgm:t>
    </dgm:pt>
    <dgm:pt modelId="{34892110-AA3A-4929-B247-E5AD1B7F029A}">
      <dgm:prSet phldrT="[Metin]"/>
      <dgm:spPr/>
      <dgm:t>
        <a:bodyPr/>
        <a:lstStyle/>
        <a:p>
          <a:r>
            <a:rPr lang="tr-TR" dirty="0" smtClean="0"/>
            <a:t>Saniye</a:t>
          </a:r>
          <a:endParaRPr lang="tr-TR" dirty="0"/>
        </a:p>
      </dgm:t>
    </dgm:pt>
    <dgm:pt modelId="{57812379-4F6B-4DF3-9864-38444E53D81F}" type="parTrans" cxnId="{A6564494-8866-43D6-B6F3-4ACA32532564}">
      <dgm:prSet/>
      <dgm:spPr/>
      <dgm:t>
        <a:bodyPr/>
        <a:lstStyle/>
        <a:p>
          <a:endParaRPr lang="tr-TR"/>
        </a:p>
      </dgm:t>
    </dgm:pt>
    <dgm:pt modelId="{90300529-FCEA-48E2-9E3F-DFA5ADD0D8EC}" type="sibTrans" cxnId="{A6564494-8866-43D6-B6F3-4ACA32532564}">
      <dgm:prSet/>
      <dgm:spPr/>
      <dgm:t>
        <a:bodyPr/>
        <a:lstStyle/>
        <a:p>
          <a:endParaRPr lang="tr-TR"/>
        </a:p>
      </dgm:t>
    </dgm:pt>
    <dgm:pt modelId="{395F0CB1-EE5D-4153-9F67-F86C6CB8C736}" type="pres">
      <dgm:prSet presAssocID="{CE3C87BB-B950-4D4D-8D3B-E6FD19DC6764}" presName="Name0" presStyleCnt="0">
        <dgm:presLayoutVars>
          <dgm:dir/>
          <dgm:animLvl val="lvl"/>
          <dgm:resizeHandles val="exact"/>
        </dgm:presLayoutVars>
      </dgm:prSet>
      <dgm:spPr/>
    </dgm:pt>
    <dgm:pt modelId="{41AC9912-2F8A-4A04-B65E-B97E7273268D}" type="pres">
      <dgm:prSet presAssocID="{E907C35C-C466-4AE6-B9CF-CA843DF1AF0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5F31AB-F5EE-455F-B962-E7A64EB78558}" type="pres">
      <dgm:prSet presAssocID="{B7B56AEC-17B5-46C8-A4D2-FC8D77A3FF35}" presName="parTxOnlySpace" presStyleCnt="0"/>
      <dgm:spPr/>
    </dgm:pt>
    <dgm:pt modelId="{9A1542A2-F7BC-4C48-AA21-A9E2E3A8640F}" type="pres">
      <dgm:prSet presAssocID="{FED8A973-6B7A-4681-AF35-9EB5F2A6AEE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9B25C1-5321-4E37-8A4D-29496BFDFA35}" type="pres">
      <dgm:prSet presAssocID="{B5F17C99-3F51-4961-BF78-430145C22E2F}" presName="parTxOnlySpace" presStyleCnt="0"/>
      <dgm:spPr/>
    </dgm:pt>
    <dgm:pt modelId="{A82826A6-69C3-4197-A560-7A291AAF8DAF}" type="pres">
      <dgm:prSet presAssocID="{34892110-AA3A-4929-B247-E5AD1B7F029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C89555-3CA6-4C23-A9CE-36AAA72E1176}" srcId="{CE3C87BB-B950-4D4D-8D3B-E6FD19DC6764}" destId="{FED8A973-6B7A-4681-AF35-9EB5F2A6AEE6}" srcOrd="1" destOrd="0" parTransId="{BB690683-ED7D-4CD8-BFC9-AF415925C2B5}" sibTransId="{B5F17C99-3F51-4961-BF78-430145C22E2F}"/>
    <dgm:cxn modelId="{D36A01B6-64D4-4FDC-8B42-37106F90C52B}" type="presOf" srcId="{34892110-AA3A-4929-B247-E5AD1B7F029A}" destId="{A82826A6-69C3-4197-A560-7A291AAF8DAF}" srcOrd="0" destOrd="0" presId="urn:microsoft.com/office/officeart/2005/8/layout/chevron1"/>
    <dgm:cxn modelId="{CDAF1C39-FA99-4248-9D14-0FD0D8780D9E}" type="presOf" srcId="{FED8A973-6B7A-4681-AF35-9EB5F2A6AEE6}" destId="{9A1542A2-F7BC-4C48-AA21-A9E2E3A8640F}" srcOrd="0" destOrd="0" presId="urn:microsoft.com/office/officeart/2005/8/layout/chevron1"/>
    <dgm:cxn modelId="{FF8001B1-4B48-463D-AA84-17FF9E9E48BB}" type="presOf" srcId="{CE3C87BB-B950-4D4D-8D3B-E6FD19DC6764}" destId="{395F0CB1-EE5D-4153-9F67-F86C6CB8C736}" srcOrd="0" destOrd="0" presId="urn:microsoft.com/office/officeart/2005/8/layout/chevron1"/>
    <dgm:cxn modelId="{BA3090C2-A469-49C0-8CEF-718F0FBF4F14}" srcId="{CE3C87BB-B950-4D4D-8D3B-E6FD19DC6764}" destId="{E907C35C-C466-4AE6-B9CF-CA843DF1AF05}" srcOrd="0" destOrd="0" parTransId="{969459BA-9565-4DA4-813E-02E210EAC1AE}" sibTransId="{B7B56AEC-17B5-46C8-A4D2-FC8D77A3FF35}"/>
    <dgm:cxn modelId="{9438FDE1-7785-4613-8424-B2AAA2635EFF}" type="presOf" srcId="{E907C35C-C466-4AE6-B9CF-CA843DF1AF05}" destId="{41AC9912-2F8A-4A04-B65E-B97E7273268D}" srcOrd="0" destOrd="0" presId="urn:microsoft.com/office/officeart/2005/8/layout/chevron1"/>
    <dgm:cxn modelId="{A6564494-8866-43D6-B6F3-4ACA32532564}" srcId="{CE3C87BB-B950-4D4D-8D3B-E6FD19DC6764}" destId="{34892110-AA3A-4929-B247-E5AD1B7F029A}" srcOrd="2" destOrd="0" parTransId="{57812379-4F6B-4DF3-9864-38444E53D81F}" sibTransId="{90300529-FCEA-48E2-9E3F-DFA5ADD0D8EC}"/>
    <dgm:cxn modelId="{9DDC6FBD-B721-4737-B98A-071E0E73DDDA}" type="presParOf" srcId="{395F0CB1-EE5D-4153-9F67-F86C6CB8C736}" destId="{41AC9912-2F8A-4A04-B65E-B97E7273268D}" srcOrd="0" destOrd="0" presId="urn:microsoft.com/office/officeart/2005/8/layout/chevron1"/>
    <dgm:cxn modelId="{3F1DD2FF-D886-4FF2-B8C5-C1006765E733}" type="presParOf" srcId="{395F0CB1-EE5D-4153-9F67-F86C6CB8C736}" destId="{895F31AB-F5EE-455F-B962-E7A64EB78558}" srcOrd="1" destOrd="0" presId="urn:microsoft.com/office/officeart/2005/8/layout/chevron1"/>
    <dgm:cxn modelId="{D5514A5E-3A5D-4D81-B897-77C82FBC7C41}" type="presParOf" srcId="{395F0CB1-EE5D-4153-9F67-F86C6CB8C736}" destId="{9A1542A2-F7BC-4C48-AA21-A9E2E3A8640F}" srcOrd="2" destOrd="0" presId="urn:microsoft.com/office/officeart/2005/8/layout/chevron1"/>
    <dgm:cxn modelId="{F33E46AE-7BC0-4C99-8C53-D971632C4B81}" type="presParOf" srcId="{395F0CB1-EE5D-4153-9F67-F86C6CB8C736}" destId="{C49B25C1-5321-4E37-8A4D-29496BFDFA35}" srcOrd="3" destOrd="0" presId="urn:microsoft.com/office/officeart/2005/8/layout/chevron1"/>
    <dgm:cxn modelId="{F36CA533-EF97-4064-8521-3B87C2204100}" type="presParOf" srcId="{395F0CB1-EE5D-4153-9F67-F86C6CB8C736}" destId="{A82826A6-69C3-4197-A560-7A291AAF8DA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3C87BB-B950-4D4D-8D3B-E6FD19DC676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07C35C-C466-4AE6-B9CF-CA843DF1AF05}">
      <dgm:prSet phldrT="[Metin]"/>
      <dgm:spPr/>
      <dgm:t>
        <a:bodyPr/>
        <a:lstStyle/>
        <a:p>
          <a:r>
            <a:rPr lang="tr-TR" dirty="0" smtClean="0"/>
            <a:t>Gün</a:t>
          </a:r>
          <a:endParaRPr lang="tr-TR" dirty="0"/>
        </a:p>
      </dgm:t>
    </dgm:pt>
    <dgm:pt modelId="{969459BA-9565-4DA4-813E-02E210EAC1AE}" type="parTrans" cxnId="{BA3090C2-A469-49C0-8CEF-718F0FBF4F14}">
      <dgm:prSet/>
      <dgm:spPr/>
      <dgm:t>
        <a:bodyPr/>
        <a:lstStyle/>
        <a:p>
          <a:endParaRPr lang="tr-TR"/>
        </a:p>
      </dgm:t>
    </dgm:pt>
    <dgm:pt modelId="{B7B56AEC-17B5-46C8-A4D2-FC8D77A3FF35}" type="sibTrans" cxnId="{BA3090C2-A469-49C0-8CEF-718F0FBF4F14}">
      <dgm:prSet/>
      <dgm:spPr/>
      <dgm:t>
        <a:bodyPr/>
        <a:lstStyle/>
        <a:p>
          <a:endParaRPr lang="tr-TR"/>
        </a:p>
      </dgm:t>
    </dgm:pt>
    <dgm:pt modelId="{FED8A973-6B7A-4681-AF35-9EB5F2A6AEE6}">
      <dgm:prSet phldrT="[Metin]"/>
      <dgm:spPr/>
      <dgm:t>
        <a:bodyPr/>
        <a:lstStyle/>
        <a:p>
          <a:r>
            <a:rPr lang="tr-TR" dirty="0" smtClean="0"/>
            <a:t>Hafta</a:t>
          </a:r>
          <a:endParaRPr lang="tr-TR" dirty="0"/>
        </a:p>
      </dgm:t>
    </dgm:pt>
    <dgm:pt modelId="{BB690683-ED7D-4CD8-BFC9-AF415925C2B5}" type="parTrans" cxnId="{D9C89555-3CA6-4C23-A9CE-36AAA72E1176}">
      <dgm:prSet/>
      <dgm:spPr/>
      <dgm:t>
        <a:bodyPr/>
        <a:lstStyle/>
        <a:p>
          <a:endParaRPr lang="tr-TR"/>
        </a:p>
      </dgm:t>
    </dgm:pt>
    <dgm:pt modelId="{B5F17C99-3F51-4961-BF78-430145C22E2F}" type="sibTrans" cxnId="{D9C89555-3CA6-4C23-A9CE-36AAA72E1176}">
      <dgm:prSet/>
      <dgm:spPr/>
      <dgm:t>
        <a:bodyPr/>
        <a:lstStyle/>
        <a:p>
          <a:endParaRPr lang="tr-TR"/>
        </a:p>
      </dgm:t>
    </dgm:pt>
    <dgm:pt modelId="{34892110-AA3A-4929-B247-E5AD1B7F029A}">
      <dgm:prSet phldrT="[Metin]"/>
      <dgm:spPr/>
      <dgm:t>
        <a:bodyPr/>
        <a:lstStyle/>
        <a:p>
          <a:r>
            <a:rPr lang="tr-TR" dirty="0" smtClean="0"/>
            <a:t>Ay</a:t>
          </a:r>
          <a:endParaRPr lang="tr-TR" dirty="0"/>
        </a:p>
      </dgm:t>
    </dgm:pt>
    <dgm:pt modelId="{57812379-4F6B-4DF3-9864-38444E53D81F}" type="parTrans" cxnId="{A6564494-8866-43D6-B6F3-4ACA32532564}">
      <dgm:prSet/>
      <dgm:spPr/>
      <dgm:t>
        <a:bodyPr/>
        <a:lstStyle/>
        <a:p>
          <a:endParaRPr lang="tr-TR"/>
        </a:p>
      </dgm:t>
    </dgm:pt>
    <dgm:pt modelId="{90300529-FCEA-48E2-9E3F-DFA5ADD0D8EC}" type="sibTrans" cxnId="{A6564494-8866-43D6-B6F3-4ACA32532564}">
      <dgm:prSet/>
      <dgm:spPr/>
      <dgm:t>
        <a:bodyPr/>
        <a:lstStyle/>
        <a:p>
          <a:endParaRPr lang="tr-TR"/>
        </a:p>
      </dgm:t>
    </dgm:pt>
    <dgm:pt modelId="{BA25E87A-4D95-4DD1-99AF-3C2DC3BF6178}">
      <dgm:prSet phldrT="[Metin]"/>
      <dgm:spPr/>
      <dgm:t>
        <a:bodyPr/>
        <a:lstStyle/>
        <a:p>
          <a:r>
            <a:rPr lang="tr-TR" dirty="0" smtClean="0"/>
            <a:t>Yıl</a:t>
          </a:r>
          <a:endParaRPr lang="tr-TR" dirty="0"/>
        </a:p>
      </dgm:t>
    </dgm:pt>
    <dgm:pt modelId="{12B56B33-9D16-41F7-B96C-C25D18CAD29E}" type="parTrans" cxnId="{58FD98D4-FF75-4944-A9F7-9150171E0AAE}">
      <dgm:prSet/>
      <dgm:spPr/>
      <dgm:t>
        <a:bodyPr/>
        <a:lstStyle/>
        <a:p>
          <a:endParaRPr lang="tr-TR"/>
        </a:p>
      </dgm:t>
    </dgm:pt>
    <dgm:pt modelId="{A64B91FC-D348-49D6-9079-AF3CE4417EEB}" type="sibTrans" cxnId="{58FD98D4-FF75-4944-A9F7-9150171E0AAE}">
      <dgm:prSet/>
      <dgm:spPr/>
      <dgm:t>
        <a:bodyPr/>
        <a:lstStyle/>
        <a:p>
          <a:endParaRPr lang="tr-TR"/>
        </a:p>
      </dgm:t>
    </dgm:pt>
    <dgm:pt modelId="{395F0CB1-EE5D-4153-9F67-F86C6CB8C736}" type="pres">
      <dgm:prSet presAssocID="{CE3C87BB-B950-4D4D-8D3B-E6FD19DC6764}" presName="Name0" presStyleCnt="0">
        <dgm:presLayoutVars>
          <dgm:dir/>
          <dgm:animLvl val="lvl"/>
          <dgm:resizeHandles val="exact"/>
        </dgm:presLayoutVars>
      </dgm:prSet>
      <dgm:spPr/>
    </dgm:pt>
    <dgm:pt modelId="{41AC9912-2F8A-4A04-B65E-B97E7273268D}" type="pres">
      <dgm:prSet presAssocID="{E907C35C-C466-4AE6-B9CF-CA843DF1AF0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5F31AB-F5EE-455F-B962-E7A64EB78558}" type="pres">
      <dgm:prSet presAssocID="{B7B56AEC-17B5-46C8-A4D2-FC8D77A3FF35}" presName="parTxOnlySpace" presStyleCnt="0"/>
      <dgm:spPr/>
    </dgm:pt>
    <dgm:pt modelId="{9A1542A2-F7BC-4C48-AA21-A9E2E3A8640F}" type="pres">
      <dgm:prSet presAssocID="{FED8A973-6B7A-4681-AF35-9EB5F2A6AEE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9B25C1-5321-4E37-8A4D-29496BFDFA35}" type="pres">
      <dgm:prSet presAssocID="{B5F17C99-3F51-4961-BF78-430145C22E2F}" presName="parTxOnlySpace" presStyleCnt="0"/>
      <dgm:spPr/>
    </dgm:pt>
    <dgm:pt modelId="{A82826A6-69C3-4197-A560-7A291AAF8DAF}" type="pres">
      <dgm:prSet presAssocID="{34892110-AA3A-4929-B247-E5AD1B7F029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B235CF-B44C-4C34-B2D0-0C6142DEFC09}" type="pres">
      <dgm:prSet presAssocID="{90300529-FCEA-48E2-9E3F-DFA5ADD0D8EC}" presName="parTxOnlySpace" presStyleCnt="0"/>
      <dgm:spPr/>
    </dgm:pt>
    <dgm:pt modelId="{C83A215D-B005-4358-B35F-C127AFD145FE}" type="pres">
      <dgm:prSet presAssocID="{BA25E87A-4D95-4DD1-99AF-3C2DC3BF617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A742F0-87BF-4B3E-8B03-5CF7F67A56F9}" type="presOf" srcId="{BA25E87A-4D95-4DD1-99AF-3C2DC3BF6178}" destId="{C83A215D-B005-4358-B35F-C127AFD145FE}" srcOrd="0" destOrd="0" presId="urn:microsoft.com/office/officeart/2005/8/layout/chevron1"/>
    <dgm:cxn modelId="{47E21F4C-B713-41DE-ADEF-2B11E1D251E8}" type="presOf" srcId="{34892110-AA3A-4929-B247-E5AD1B7F029A}" destId="{A82826A6-69C3-4197-A560-7A291AAF8DAF}" srcOrd="0" destOrd="0" presId="urn:microsoft.com/office/officeart/2005/8/layout/chevron1"/>
    <dgm:cxn modelId="{D9C89555-3CA6-4C23-A9CE-36AAA72E1176}" srcId="{CE3C87BB-B950-4D4D-8D3B-E6FD19DC6764}" destId="{FED8A973-6B7A-4681-AF35-9EB5F2A6AEE6}" srcOrd="1" destOrd="0" parTransId="{BB690683-ED7D-4CD8-BFC9-AF415925C2B5}" sibTransId="{B5F17C99-3F51-4961-BF78-430145C22E2F}"/>
    <dgm:cxn modelId="{58FD98D4-FF75-4944-A9F7-9150171E0AAE}" srcId="{CE3C87BB-B950-4D4D-8D3B-E6FD19DC6764}" destId="{BA25E87A-4D95-4DD1-99AF-3C2DC3BF6178}" srcOrd="3" destOrd="0" parTransId="{12B56B33-9D16-41F7-B96C-C25D18CAD29E}" sibTransId="{A64B91FC-D348-49D6-9079-AF3CE4417EEB}"/>
    <dgm:cxn modelId="{BA3090C2-A469-49C0-8CEF-718F0FBF4F14}" srcId="{CE3C87BB-B950-4D4D-8D3B-E6FD19DC6764}" destId="{E907C35C-C466-4AE6-B9CF-CA843DF1AF05}" srcOrd="0" destOrd="0" parTransId="{969459BA-9565-4DA4-813E-02E210EAC1AE}" sibTransId="{B7B56AEC-17B5-46C8-A4D2-FC8D77A3FF35}"/>
    <dgm:cxn modelId="{A025233D-E502-4C20-A77D-C407CC3B5417}" type="presOf" srcId="{FED8A973-6B7A-4681-AF35-9EB5F2A6AEE6}" destId="{9A1542A2-F7BC-4C48-AA21-A9E2E3A8640F}" srcOrd="0" destOrd="0" presId="urn:microsoft.com/office/officeart/2005/8/layout/chevron1"/>
    <dgm:cxn modelId="{FE19A997-4553-4302-B133-F2E368AD4650}" type="presOf" srcId="{E907C35C-C466-4AE6-B9CF-CA843DF1AF05}" destId="{41AC9912-2F8A-4A04-B65E-B97E7273268D}" srcOrd="0" destOrd="0" presId="urn:microsoft.com/office/officeart/2005/8/layout/chevron1"/>
    <dgm:cxn modelId="{17E6F5C7-24FD-4B8F-A512-4700C0C98344}" type="presOf" srcId="{CE3C87BB-B950-4D4D-8D3B-E6FD19DC6764}" destId="{395F0CB1-EE5D-4153-9F67-F86C6CB8C736}" srcOrd="0" destOrd="0" presId="urn:microsoft.com/office/officeart/2005/8/layout/chevron1"/>
    <dgm:cxn modelId="{A6564494-8866-43D6-B6F3-4ACA32532564}" srcId="{CE3C87BB-B950-4D4D-8D3B-E6FD19DC6764}" destId="{34892110-AA3A-4929-B247-E5AD1B7F029A}" srcOrd="2" destOrd="0" parTransId="{57812379-4F6B-4DF3-9864-38444E53D81F}" sibTransId="{90300529-FCEA-48E2-9E3F-DFA5ADD0D8EC}"/>
    <dgm:cxn modelId="{393E7D8C-8089-4C9A-84FA-AA30DB1280B8}" type="presParOf" srcId="{395F0CB1-EE5D-4153-9F67-F86C6CB8C736}" destId="{41AC9912-2F8A-4A04-B65E-B97E7273268D}" srcOrd="0" destOrd="0" presId="urn:microsoft.com/office/officeart/2005/8/layout/chevron1"/>
    <dgm:cxn modelId="{24F5E6D4-44DA-4362-8B6D-31BA11E6F3F2}" type="presParOf" srcId="{395F0CB1-EE5D-4153-9F67-F86C6CB8C736}" destId="{895F31AB-F5EE-455F-B962-E7A64EB78558}" srcOrd="1" destOrd="0" presId="urn:microsoft.com/office/officeart/2005/8/layout/chevron1"/>
    <dgm:cxn modelId="{28FADA10-85C2-451B-84C5-A635F54706ED}" type="presParOf" srcId="{395F0CB1-EE5D-4153-9F67-F86C6CB8C736}" destId="{9A1542A2-F7BC-4C48-AA21-A9E2E3A8640F}" srcOrd="2" destOrd="0" presId="urn:microsoft.com/office/officeart/2005/8/layout/chevron1"/>
    <dgm:cxn modelId="{F4A47AE1-93D5-4BA6-A18A-255F3B2EEEB8}" type="presParOf" srcId="{395F0CB1-EE5D-4153-9F67-F86C6CB8C736}" destId="{C49B25C1-5321-4E37-8A4D-29496BFDFA35}" srcOrd="3" destOrd="0" presId="urn:microsoft.com/office/officeart/2005/8/layout/chevron1"/>
    <dgm:cxn modelId="{CFE3F92C-EAA9-4233-8C67-F7ED78792EDF}" type="presParOf" srcId="{395F0CB1-EE5D-4153-9F67-F86C6CB8C736}" destId="{A82826A6-69C3-4197-A560-7A291AAF8DAF}" srcOrd="4" destOrd="0" presId="urn:microsoft.com/office/officeart/2005/8/layout/chevron1"/>
    <dgm:cxn modelId="{280EA8BB-3910-4EFB-AE30-AE8F97722223}" type="presParOf" srcId="{395F0CB1-EE5D-4153-9F67-F86C6CB8C736}" destId="{8DB235CF-B44C-4C34-B2D0-0C6142DEFC09}" srcOrd="5" destOrd="0" presId="urn:microsoft.com/office/officeart/2005/8/layout/chevron1"/>
    <dgm:cxn modelId="{5F134393-272D-4BB9-AB59-EDA8605FB6E7}" type="presParOf" srcId="{395F0CB1-EE5D-4153-9F67-F86C6CB8C736}" destId="{C83A215D-B005-4358-B35F-C127AFD145F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C96132-F387-429D-9A2D-AA28AE0D3D58}">
      <dsp:nvSpPr>
        <dsp:cNvPr id="0" name=""/>
        <dsp:cNvSpPr/>
      </dsp:nvSpPr>
      <dsp:spPr>
        <a:xfrm>
          <a:off x="1778279" y="52061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ACB51-1D12-4B58-9F43-7852DF8DDD5D}">
      <dsp:nvSpPr>
        <dsp:cNvPr id="0" name=""/>
        <dsp:cNvSpPr/>
      </dsp:nvSpPr>
      <dsp:spPr>
        <a:xfrm>
          <a:off x="590279" y="29348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Zaman yönetiminin amacı, bireylerin ve öğrencilerin zamanlarını etkili ve verimli şekilde kullanmalarını sağlamaktır.</a:t>
          </a:r>
          <a:endParaRPr lang="en-US" sz="1600" b="1" kern="1200" dirty="0"/>
        </a:p>
      </dsp:txBody>
      <dsp:txXfrm>
        <a:off x="590279" y="2934848"/>
        <a:ext cx="4320000" cy="720000"/>
      </dsp:txXfrm>
    </dsp:sp>
    <dsp:sp modelId="{B80B5C55-D018-4F6E-9807-D502905EA950}">
      <dsp:nvSpPr>
        <dsp:cNvPr id="0" name=""/>
        <dsp:cNvSpPr/>
      </dsp:nvSpPr>
      <dsp:spPr>
        <a:xfrm>
          <a:off x="6854279" y="52061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4A27D-6727-4278-A0A4-024D4D8414DD}">
      <dsp:nvSpPr>
        <dsp:cNvPr id="0" name=""/>
        <dsp:cNvSpPr/>
      </dsp:nvSpPr>
      <dsp:spPr>
        <a:xfrm>
          <a:off x="5666279" y="29348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Zamanı yönetimi, planlama/karar verme, uygulama ve denetleme süreçlerinden oluşan daimi bir döngüdür.</a:t>
          </a:r>
          <a:endParaRPr lang="en-US" sz="1600" b="1" kern="1200" dirty="0"/>
        </a:p>
      </dsp:txBody>
      <dsp:txXfrm>
        <a:off x="5666279" y="2934848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17736-03AA-4FCB-99E3-9ACC22F503A4}">
      <dsp:nvSpPr>
        <dsp:cNvPr id="0" name=""/>
        <dsp:cNvSpPr/>
      </dsp:nvSpPr>
      <dsp:spPr>
        <a:xfrm>
          <a:off x="222669" y="391570"/>
          <a:ext cx="1341248" cy="13412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C2A3F-5DF8-4267-A06B-D34EECBBCDF6}">
      <dsp:nvSpPr>
        <dsp:cNvPr id="0" name=""/>
        <dsp:cNvSpPr/>
      </dsp:nvSpPr>
      <dsp:spPr>
        <a:xfrm>
          <a:off x="504331" y="673232"/>
          <a:ext cx="777924" cy="7779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FE678-E8BD-41FB-86DC-7458EEAE8115}">
      <dsp:nvSpPr>
        <dsp:cNvPr id="0" name=""/>
        <dsp:cNvSpPr/>
      </dsp:nvSpPr>
      <dsp:spPr>
        <a:xfrm>
          <a:off x="1851328" y="391570"/>
          <a:ext cx="3161515" cy="134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Zaman yönetimini başarabilmek için;</a:t>
          </a:r>
          <a:endParaRPr lang="en-US" sz="2400" kern="1200" dirty="0"/>
        </a:p>
      </dsp:txBody>
      <dsp:txXfrm>
        <a:off x="1851328" y="391570"/>
        <a:ext cx="3161515" cy="1341248"/>
      </dsp:txXfrm>
    </dsp:sp>
    <dsp:sp modelId="{E565A840-D880-4729-AB97-BDE5676D0D45}">
      <dsp:nvSpPr>
        <dsp:cNvPr id="0" name=""/>
        <dsp:cNvSpPr/>
      </dsp:nvSpPr>
      <dsp:spPr>
        <a:xfrm>
          <a:off x="5563714" y="391570"/>
          <a:ext cx="1341248" cy="13412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BE90F-530F-4320-A659-FCC25D7B79CD}">
      <dsp:nvSpPr>
        <dsp:cNvPr id="0" name=""/>
        <dsp:cNvSpPr/>
      </dsp:nvSpPr>
      <dsp:spPr>
        <a:xfrm>
          <a:off x="5845376" y="673232"/>
          <a:ext cx="777924" cy="7779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5CF6E-4EFC-438A-9B19-4F8E11340E0A}">
      <dsp:nvSpPr>
        <dsp:cNvPr id="0" name=""/>
        <dsp:cNvSpPr/>
      </dsp:nvSpPr>
      <dsp:spPr>
        <a:xfrm>
          <a:off x="7192373" y="391570"/>
          <a:ext cx="3161515" cy="134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Kontrol edebildiğimiz olayları planlamak,</a:t>
          </a:r>
          <a:endParaRPr lang="en-US" sz="2400" kern="1200" dirty="0"/>
        </a:p>
      </dsp:txBody>
      <dsp:txXfrm>
        <a:off x="7192373" y="391570"/>
        <a:ext cx="3161515" cy="1341248"/>
      </dsp:txXfrm>
    </dsp:sp>
    <dsp:sp modelId="{A505E83F-CB3B-4563-947E-40A546740461}">
      <dsp:nvSpPr>
        <dsp:cNvPr id="0" name=""/>
        <dsp:cNvSpPr/>
      </dsp:nvSpPr>
      <dsp:spPr>
        <a:xfrm>
          <a:off x="222669" y="2442648"/>
          <a:ext cx="1341248" cy="13412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9A420-74CF-41D3-BBC7-07540F55F25D}">
      <dsp:nvSpPr>
        <dsp:cNvPr id="0" name=""/>
        <dsp:cNvSpPr/>
      </dsp:nvSpPr>
      <dsp:spPr>
        <a:xfrm>
          <a:off x="504331" y="2724311"/>
          <a:ext cx="777924" cy="7779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07FF9-4EB1-4D00-909E-C38D1C55C918}">
      <dsp:nvSpPr>
        <dsp:cNvPr id="0" name=""/>
        <dsp:cNvSpPr/>
      </dsp:nvSpPr>
      <dsp:spPr>
        <a:xfrm>
          <a:off x="1851328" y="2442648"/>
          <a:ext cx="3161515" cy="134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Kontrol edemediğimiz bizim dışımızdaki olayları yönetebilmek gereklidir.</a:t>
          </a:r>
          <a:endParaRPr lang="en-US" sz="2400" kern="1200" dirty="0"/>
        </a:p>
      </dsp:txBody>
      <dsp:txXfrm>
        <a:off x="1851328" y="2442648"/>
        <a:ext cx="3161515" cy="1341248"/>
      </dsp:txXfrm>
    </dsp:sp>
    <dsp:sp modelId="{86645368-A289-4CC6-8C89-5D3232CB6340}">
      <dsp:nvSpPr>
        <dsp:cNvPr id="0" name=""/>
        <dsp:cNvSpPr/>
      </dsp:nvSpPr>
      <dsp:spPr>
        <a:xfrm>
          <a:off x="5563714" y="2442648"/>
          <a:ext cx="1341248" cy="13412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1F00A-7660-4CE9-8808-36398132E023}">
      <dsp:nvSpPr>
        <dsp:cNvPr id="0" name=""/>
        <dsp:cNvSpPr/>
      </dsp:nvSpPr>
      <dsp:spPr>
        <a:xfrm>
          <a:off x="5845376" y="2724311"/>
          <a:ext cx="777924" cy="7779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9FCB1-567C-4536-921D-452C9EE7F14D}">
      <dsp:nvSpPr>
        <dsp:cNvPr id="0" name=""/>
        <dsp:cNvSpPr/>
      </dsp:nvSpPr>
      <dsp:spPr>
        <a:xfrm>
          <a:off x="7192373" y="2442648"/>
          <a:ext cx="3161515" cy="134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İyi bir yaşam için zaman önceden </a:t>
          </a:r>
          <a:r>
            <a:rPr lang="tr-TR" sz="2400" kern="1200" dirty="0" smtClean="0"/>
            <a:t>planlanmalıdır.</a:t>
          </a:r>
          <a:endParaRPr lang="en-US" sz="2400" kern="1200" dirty="0"/>
        </a:p>
      </dsp:txBody>
      <dsp:txXfrm>
        <a:off x="7192373" y="2442648"/>
        <a:ext cx="3161515" cy="13412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10F9C-3A94-443C-8E70-783510162D6B}">
      <dsp:nvSpPr>
        <dsp:cNvPr id="0" name=""/>
        <dsp:cNvSpPr/>
      </dsp:nvSpPr>
      <dsp:spPr>
        <a:xfrm>
          <a:off x="18839" y="148"/>
          <a:ext cx="1520589" cy="1520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Yaşa bağlı zihinsel gelişim</a:t>
          </a:r>
          <a:endParaRPr lang="tr-TR" sz="1900" kern="1200" dirty="0"/>
        </a:p>
      </dsp:txBody>
      <dsp:txXfrm>
        <a:off x="18839" y="148"/>
        <a:ext cx="1520589" cy="1520589"/>
      </dsp:txXfrm>
    </dsp:sp>
    <dsp:sp modelId="{4EC4FC02-CFE9-491C-A96D-F10C38AEE50E}">
      <dsp:nvSpPr>
        <dsp:cNvPr id="0" name=""/>
        <dsp:cNvSpPr/>
      </dsp:nvSpPr>
      <dsp:spPr>
        <a:xfrm>
          <a:off x="338162" y="1644210"/>
          <a:ext cx="881941" cy="88194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>
        <a:off x="338162" y="1644210"/>
        <a:ext cx="881941" cy="881941"/>
      </dsp:txXfrm>
    </dsp:sp>
    <dsp:sp modelId="{A74110C8-6DD4-47F1-A263-0E11348A6DFE}">
      <dsp:nvSpPr>
        <dsp:cNvPr id="0" name=""/>
        <dsp:cNvSpPr/>
      </dsp:nvSpPr>
      <dsp:spPr>
        <a:xfrm>
          <a:off x="18839" y="2649623"/>
          <a:ext cx="1520589" cy="1520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Tecrübe</a:t>
          </a:r>
          <a:endParaRPr lang="tr-TR" sz="1900" kern="1200" dirty="0"/>
        </a:p>
      </dsp:txBody>
      <dsp:txXfrm>
        <a:off x="18839" y="2649623"/>
        <a:ext cx="1520589" cy="1520589"/>
      </dsp:txXfrm>
    </dsp:sp>
    <dsp:sp modelId="{1EC5A527-CE12-4E44-938A-65453BAE2DDE}">
      <dsp:nvSpPr>
        <dsp:cNvPr id="0" name=""/>
        <dsp:cNvSpPr/>
      </dsp:nvSpPr>
      <dsp:spPr>
        <a:xfrm>
          <a:off x="1767516" y="1802351"/>
          <a:ext cx="483547" cy="565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>
        <a:off x="1767516" y="1802351"/>
        <a:ext cx="483547" cy="565659"/>
      </dsp:txXfrm>
    </dsp:sp>
    <dsp:sp modelId="{1278F943-488D-4D80-9AEC-F5E23797027A}">
      <dsp:nvSpPr>
        <dsp:cNvPr id="0" name=""/>
        <dsp:cNvSpPr/>
      </dsp:nvSpPr>
      <dsp:spPr>
        <a:xfrm>
          <a:off x="2451782" y="564591"/>
          <a:ext cx="3041178" cy="3041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Zaman algısı</a:t>
          </a:r>
          <a:endParaRPr lang="tr-TR" sz="5100" kern="1200" dirty="0"/>
        </a:p>
      </dsp:txBody>
      <dsp:txXfrm>
        <a:off x="2451782" y="564591"/>
        <a:ext cx="3041178" cy="30411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AC9912-2F8A-4A04-B65E-B97E7273268D}">
      <dsp:nvSpPr>
        <dsp:cNvPr id="0" name=""/>
        <dsp:cNvSpPr/>
      </dsp:nvSpPr>
      <dsp:spPr>
        <a:xfrm>
          <a:off x="1027" y="1218637"/>
          <a:ext cx="1251641" cy="500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Saat</a:t>
          </a:r>
          <a:endParaRPr lang="tr-TR" sz="1600" kern="1200" dirty="0"/>
        </a:p>
      </dsp:txBody>
      <dsp:txXfrm>
        <a:off x="1027" y="1218637"/>
        <a:ext cx="1251641" cy="500656"/>
      </dsp:txXfrm>
    </dsp:sp>
    <dsp:sp modelId="{9A1542A2-F7BC-4C48-AA21-A9E2E3A8640F}">
      <dsp:nvSpPr>
        <dsp:cNvPr id="0" name=""/>
        <dsp:cNvSpPr/>
      </dsp:nvSpPr>
      <dsp:spPr>
        <a:xfrm>
          <a:off x="1127504" y="1218637"/>
          <a:ext cx="1251641" cy="500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Dakika</a:t>
          </a:r>
          <a:endParaRPr lang="tr-TR" sz="1600" kern="1200" dirty="0"/>
        </a:p>
      </dsp:txBody>
      <dsp:txXfrm>
        <a:off x="1127504" y="1218637"/>
        <a:ext cx="1251641" cy="500656"/>
      </dsp:txXfrm>
    </dsp:sp>
    <dsp:sp modelId="{A82826A6-69C3-4197-A560-7A291AAF8DAF}">
      <dsp:nvSpPr>
        <dsp:cNvPr id="0" name=""/>
        <dsp:cNvSpPr/>
      </dsp:nvSpPr>
      <dsp:spPr>
        <a:xfrm>
          <a:off x="2253982" y="1218637"/>
          <a:ext cx="1251641" cy="500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Saniye</a:t>
          </a:r>
          <a:endParaRPr lang="tr-TR" sz="1600" kern="1200" dirty="0"/>
        </a:p>
      </dsp:txBody>
      <dsp:txXfrm>
        <a:off x="2253982" y="1218637"/>
        <a:ext cx="1251641" cy="50065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AC9912-2F8A-4A04-B65E-B97E7273268D}">
      <dsp:nvSpPr>
        <dsp:cNvPr id="0" name=""/>
        <dsp:cNvSpPr/>
      </dsp:nvSpPr>
      <dsp:spPr>
        <a:xfrm>
          <a:off x="2093" y="905234"/>
          <a:ext cx="1218460" cy="487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Gün</a:t>
          </a:r>
          <a:endParaRPr lang="tr-TR" sz="2000" kern="1200" dirty="0"/>
        </a:p>
      </dsp:txBody>
      <dsp:txXfrm>
        <a:off x="2093" y="905234"/>
        <a:ext cx="1218460" cy="487384"/>
      </dsp:txXfrm>
    </dsp:sp>
    <dsp:sp modelId="{9A1542A2-F7BC-4C48-AA21-A9E2E3A8640F}">
      <dsp:nvSpPr>
        <dsp:cNvPr id="0" name=""/>
        <dsp:cNvSpPr/>
      </dsp:nvSpPr>
      <dsp:spPr>
        <a:xfrm>
          <a:off x="1098707" y="905234"/>
          <a:ext cx="1218460" cy="487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Hafta</a:t>
          </a:r>
          <a:endParaRPr lang="tr-TR" sz="2000" kern="1200" dirty="0"/>
        </a:p>
      </dsp:txBody>
      <dsp:txXfrm>
        <a:off x="1098707" y="905234"/>
        <a:ext cx="1218460" cy="487384"/>
      </dsp:txXfrm>
    </dsp:sp>
    <dsp:sp modelId="{A82826A6-69C3-4197-A560-7A291AAF8DAF}">
      <dsp:nvSpPr>
        <dsp:cNvPr id="0" name=""/>
        <dsp:cNvSpPr/>
      </dsp:nvSpPr>
      <dsp:spPr>
        <a:xfrm>
          <a:off x="2195322" y="905234"/>
          <a:ext cx="1218460" cy="487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Ay</a:t>
          </a:r>
          <a:endParaRPr lang="tr-TR" sz="2000" kern="1200" dirty="0"/>
        </a:p>
      </dsp:txBody>
      <dsp:txXfrm>
        <a:off x="2195322" y="905234"/>
        <a:ext cx="1218460" cy="487384"/>
      </dsp:txXfrm>
    </dsp:sp>
    <dsp:sp modelId="{C83A215D-B005-4358-B35F-C127AFD145FE}">
      <dsp:nvSpPr>
        <dsp:cNvPr id="0" name=""/>
        <dsp:cNvSpPr/>
      </dsp:nvSpPr>
      <dsp:spPr>
        <a:xfrm>
          <a:off x="3291937" y="905234"/>
          <a:ext cx="1218460" cy="487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Yıl</a:t>
          </a:r>
          <a:endParaRPr lang="tr-TR" sz="2000" kern="1200" dirty="0"/>
        </a:p>
      </dsp:txBody>
      <dsp:txXfrm>
        <a:off x="3291937" y="905234"/>
        <a:ext cx="1218460" cy="487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8B9EBBA-996F-894A-B54A-D6246ED52CEA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728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95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75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30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FA1846-DA80-1C48-A609-854EA85C59A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45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302355-E14B-8545-A8F8-0FE83CC9D524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7031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2640F58-564D-2B4F-AE67-E407BA4FCF45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245719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315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18C68F-D26B-8F47-958C-23B49CF8A634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043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48709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737207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345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64">
            <a:extLst>
              <a:ext uri="{FF2B5EF4-FFF2-40B4-BE49-F238E27FC236}">
                <a16:creationId xmlns="" xmlns:a16="http://schemas.microsoft.com/office/drawing/2014/main" id="{78660BA6-A585-4EF9-9EF7-3BE35DF1E7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Group 66">
            <a:extLst>
              <a:ext uri="{FF2B5EF4-FFF2-40B4-BE49-F238E27FC236}">
                <a16:creationId xmlns="" xmlns:a16="http://schemas.microsoft.com/office/drawing/2014/main" id="{55D32616-F5C2-4920-89A2-A561DEFFE8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8" name="Freeform 5">
              <a:extLst>
                <a:ext uri="{FF2B5EF4-FFF2-40B4-BE49-F238E27FC236}">
                  <a16:creationId xmlns="" xmlns:a16="http://schemas.microsoft.com/office/drawing/2014/main" id="{1B73A6FC-834B-4F05-932B-B803CABCAD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">
              <a:extLst>
                <a:ext uri="{FF2B5EF4-FFF2-40B4-BE49-F238E27FC236}">
                  <a16:creationId xmlns="" xmlns:a16="http://schemas.microsoft.com/office/drawing/2014/main" id="{E6B010FA-E5A0-4076-8DE2-47203E25F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">
              <a:extLst>
                <a:ext uri="{FF2B5EF4-FFF2-40B4-BE49-F238E27FC236}">
                  <a16:creationId xmlns="" xmlns:a16="http://schemas.microsoft.com/office/drawing/2014/main" id="{41FCCB3C-DE5D-478E-A52C-05405F14C8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">
              <a:extLst>
                <a:ext uri="{FF2B5EF4-FFF2-40B4-BE49-F238E27FC236}">
                  <a16:creationId xmlns="" xmlns:a16="http://schemas.microsoft.com/office/drawing/2014/main" id="{B12C21A1-12F3-4131-97E0-5D8E7D9000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">
              <a:extLst>
                <a:ext uri="{FF2B5EF4-FFF2-40B4-BE49-F238E27FC236}">
                  <a16:creationId xmlns="" xmlns:a16="http://schemas.microsoft.com/office/drawing/2014/main" id="{57B08C22-C23D-4974-8C4A-EC39896959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0">
              <a:extLst>
                <a:ext uri="{FF2B5EF4-FFF2-40B4-BE49-F238E27FC236}">
                  <a16:creationId xmlns="" xmlns:a16="http://schemas.microsoft.com/office/drawing/2014/main" id="{18F838D6-6CEF-4AD3-8FFF-70631191B0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="" xmlns:a16="http://schemas.microsoft.com/office/drawing/2014/main" id="{ABE64B1D-7895-4391-9A4F-CB1B82F24C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2">
              <a:extLst>
                <a:ext uri="{FF2B5EF4-FFF2-40B4-BE49-F238E27FC236}">
                  <a16:creationId xmlns="" xmlns:a16="http://schemas.microsoft.com/office/drawing/2014/main" id="{7D863829-E630-40B5-A7D8-62BD5E569C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>
              <a:extLst>
                <a:ext uri="{FF2B5EF4-FFF2-40B4-BE49-F238E27FC236}">
                  <a16:creationId xmlns="" xmlns:a16="http://schemas.microsoft.com/office/drawing/2014/main" id="{108C08B0-CDE1-47FB-AF0E-2DBAED706D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">
              <a:extLst>
                <a:ext uri="{FF2B5EF4-FFF2-40B4-BE49-F238E27FC236}">
                  <a16:creationId xmlns="" xmlns:a16="http://schemas.microsoft.com/office/drawing/2014/main" id="{C03037EC-59ED-4C33-ADB9-F21216C992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5">
              <a:extLst>
                <a:ext uri="{FF2B5EF4-FFF2-40B4-BE49-F238E27FC236}">
                  <a16:creationId xmlns="" xmlns:a16="http://schemas.microsoft.com/office/drawing/2014/main" id="{F1BC9F07-ACFC-4F82-A885-3EB1185570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6">
              <a:extLst>
                <a:ext uri="{FF2B5EF4-FFF2-40B4-BE49-F238E27FC236}">
                  <a16:creationId xmlns="" xmlns:a16="http://schemas.microsoft.com/office/drawing/2014/main" id="{2F17A1B0-A6F6-42BB-BE0E-8308DF37B6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7">
              <a:extLst>
                <a:ext uri="{FF2B5EF4-FFF2-40B4-BE49-F238E27FC236}">
                  <a16:creationId xmlns="" xmlns:a16="http://schemas.microsoft.com/office/drawing/2014/main" id="{30A3AB22-CCD5-443F-B634-0627493145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8">
              <a:extLst>
                <a:ext uri="{FF2B5EF4-FFF2-40B4-BE49-F238E27FC236}">
                  <a16:creationId xmlns="" xmlns:a16="http://schemas.microsoft.com/office/drawing/2014/main" id="{FB8D6170-FA75-4C9A-A949-313B3306C3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9">
              <a:extLst>
                <a:ext uri="{FF2B5EF4-FFF2-40B4-BE49-F238E27FC236}">
                  <a16:creationId xmlns="" xmlns:a16="http://schemas.microsoft.com/office/drawing/2014/main" id="{B4496C90-F537-4075-8DEA-D9EE1108BC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0">
              <a:extLst>
                <a:ext uri="{FF2B5EF4-FFF2-40B4-BE49-F238E27FC236}">
                  <a16:creationId xmlns="" xmlns:a16="http://schemas.microsoft.com/office/drawing/2014/main" id="{38B9C147-A820-4F1B-911A-6696E182CE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1">
              <a:extLst>
                <a:ext uri="{FF2B5EF4-FFF2-40B4-BE49-F238E27FC236}">
                  <a16:creationId xmlns="" xmlns:a16="http://schemas.microsoft.com/office/drawing/2014/main" id="{694F2048-6FF3-4259-B955-BD4BF00D6B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2">
              <a:extLst>
                <a:ext uri="{FF2B5EF4-FFF2-40B4-BE49-F238E27FC236}">
                  <a16:creationId xmlns="" xmlns:a16="http://schemas.microsoft.com/office/drawing/2014/main" id="{0A7C1E93-8A9B-4E1C-AE3F-ABC0277229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3">
              <a:extLst>
                <a:ext uri="{FF2B5EF4-FFF2-40B4-BE49-F238E27FC236}">
                  <a16:creationId xmlns="" xmlns:a16="http://schemas.microsoft.com/office/drawing/2014/main" id="{14E49EED-E5E0-44DB-B37B-2BEA3458B5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1C4B98F4-653D-46AB-9EFC-04A7152FB7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56" name="Isosceles Triangle 39">
              <a:extLst>
                <a:ext uri="{FF2B5EF4-FFF2-40B4-BE49-F238E27FC236}">
                  <a16:creationId xmlns="" xmlns:a16="http://schemas.microsoft.com/office/drawing/2014/main" id="{5D1A9DED-09C5-4064-8650-8EA6D906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="" xmlns:a16="http://schemas.microsoft.com/office/drawing/2014/main" id="{ABD03058-30E5-47E3-869D-89CB50CFEF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C9A6620-ACD0-4032-BCBD-CDD5BEBE9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000" y="4258760"/>
            <a:ext cx="8672295" cy="727748"/>
          </a:xfrm>
        </p:spPr>
        <p:txBody>
          <a:bodyPr>
            <a:noAutofit/>
          </a:bodyPr>
          <a:lstStyle/>
          <a:p>
            <a:r>
              <a:rPr lang="tr-TR" dirty="0">
                <a:latin typeface="Algerian" panose="04020705040A02060702" pitchFamily="82" charset="0"/>
              </a:rPr>
              <a:t>ZAMAN YÖNETİMİ</a:t>
            </a:r>
          </a:p>
        </p:txBody>
      </p:sp>
      <p:pic>
        <p:nvPicPr>
          <p:cNvPr id="17410" name="Picture 2" descr="http://www.yeniisfikirleri.net/wp-content/uploads/2019/08/zaman-yonetimi-ipuclari.jpg"/>
          <p:cNvPicPr>
            <a:picLocks noChangeAspect="1" noChangeArrowheads="1"/>
          </p:cNvPicPr>
          <p:nvPr/>
        </p:nvPicPr>
        <p:blipFill>
          <a:blip r:embed="rId2"/>
          <a:srcRect l="-644" t="6073" r="1104" b="6155"/>
          <a:stretch>
            <a:fillRect/>
          </a:stretch>
        </p:blipFill>
        <p:spPr bwMode="auto">
          <a:xfrm>
            <a:off x="3156858" y="947058"/>
            <a:ext cx="5878285" cy="2926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31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34" y="920932"/>
            <a:ext cx="6693673" cy="4171278"/>
          </a:xfrm>
        </p:spPr>
        <p:txBody>
          <a:bodyPr>
            <a:noAutofit/>
          </a:bodyPr>
          <a:lstStyle/>
          <a:p>
            <a:r>
              <a:rPr lang="tr-TR" dirty="0" smtClean="0"/>
              <a:t>Çocuğunuza her aktivitenin bir vakti olduğunu ve yapmaları gereken şeyleri yaptıktan sonra hak ettikleri gibi kalan boş zamanın keyfini çıkarabileceklerini öğretebilirsiniz.</a:t>
            </a:r>
          </a:p>
          <a:p>
            <a:endParaRPr lang="tr-TR" dirty="0" smtClean="0"/>
          </a:p>
          <a:p>
            <a:r>
              <a:rPr lang="tr-TR" dirty="0" smtClean="0"/>
              <a:t>Önce, sonra, ilk, son,her zaman, bazen, hiçbir zaman gibi kavramların da zaman kavramının içinde olduğu unutulmamalıdır.</a:t>
            </a:r>
            <a:endParaRPr lang="tr-TR" b="1" dirty="0">
              <a:latin typeface="Lucida Calligraphy" panose="03010101010101010101" pitchFamily="66" charset="0"/>
            </a:endParaRPr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34" y="920932"/>
            <a:ext cx="6693673" cy="4171278"/>
          </a:xfrm>
        </p:spPr>
        <p:txBody>
          <a:bodyPr>
            <a:noAutofit/>
          </a:bodyPr>
          <a:lstStyle/>
          <a:p>
            <a:r>
              <a:rPr lang="tr-TR" dirty="0" smtClean="0"/>
              <a:t>Öğrenmeyi oyun haline getirmeye çalışın. Süre tutularak yapılan aktiviteler, zaman kavramını öğrenmede yardımcı olabilir.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Bir takım sorular aracılığıyla merak duygusu uyandırabilir ve öğrenmeyi kolaylaştırabilirsiniz. Örneğin, küçük çocuklara sabah mı uyanırız akşam mı? ya da sabah mı hava karanlık olur akşam mı? gibi sorular yöneltebilirsiniz.</a:t>
            </a:r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34" y="920932"/>
            <a:ext cx="6693673" cy="4171278"/>
          </a:xfrm>
        </p:spPr>
        <p:txBody>
          <a:bodyPr>
            <a:noAutofit/>
          </a:bodyPr>
          <a:lstStyle/>
          <a:p>
            <a:pPr lvl="0"/>
            <a:r>
              <a:rPr lang="tr-TR" dirty="0" smtClean="0"/>
              <a:t>Rutinler zamanı organize etmeye ve bir düzen yaratmaya yardımcı olurlar.</a:t>
            </a:r>
          </a:p>
          <a:p>
            <a:pPr lvl="1"/>
            <a:r>
              <a:rPr lang="tr-TR" dirty="0" smtClean="0"/>
              <a:t>Çocuğunuz yataktan kalktığında okul için hazırlanması gerektiğini bilmeli.</a:t>
            </a:r>
          </a:p>
          <a:p>
            <a:pPr lvl="1"/>
            <a:r>
              <a:rPr lang="tr-TR" dirty="0" smtClean="0"/>
              <a:t>Oyun oynamadan önce ev ödevini yapmalı.</a:t>
            </a:r>
          </a:p>
          <a:p>
            <a:pPr lvl="1"/>
            <a:r>
              <a:rPr lang="tr-TR" dirty="0" smtClean="0"/>
              <a:t>Yeni oyuncaklar çıkarmadan önce etrafa dağılmış olan diğer oyuncakları toplamalı.</a:t>
            </a:r>
          </a:p>
          <a:p>
            <a:pPr lvl="1"/>
            <a:r>
              <a:rPr lang="tr-TR" dirty="0" smtClean="0"/>
              <a:t>Yatağa gitmeden önce bir sonraki gün için çantasını hazırlamalı. </a:t>
            </a:r>
          </a:p>
          <a:p>
            <a:pPr lvl="1"/>
            <a:r>
              <a:rPr lang="tr-TR" dirty="0" smtClean="0"/>
              <a:t>Yemek saati, eve geliş saati  gibi rutinler oluşturmaya çalışın.</a:t>
            </a:r>
          </a:p>
          <a:p>
            <a:pPr lvl="1"/>
            <a:endParaRPr lang="tr-TR" b="1" dirty="0">
              <a:latin typeface="Lucida Calligraphy" panose="03010101010101010101" pitchFamily="66" charset="0"/>
            </a:endParaRPr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3" y="855619"/>
            <a:ext cx="2325189" cy="7903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/>
              <a:t>Saati öğretirken</a:t>
            </a:r>
            <a:endParaRPr lang="tr-TR" dirty="0"/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Diyagram"/>
          <p:cNvGraphicFramePr/>
          <p:nvPr/>
        </p:nvGraphicFramePr>
        <p:xfrm>
          <a:off x="3481977" y="876423"/>
          <a:ext cx="3506651" cy="293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 txBox="1">
            <a:spLocks/>
          </p:cNvSpPr>
          <p:nvPr/>
        </p:nvSpPr>
        <p:spPr>
          <a:xfrm>
            <a:off x="7193280" y="2588623"/>
            <a:ext cx="3317966" cy="1195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Takvimi</a:t>
            </a:r>
            <a:r>
              <a:rPr kumimoji="0" lang="tr-T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öğretirken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" name="30 Diyagram"/>
          <p:cNvGraphicFramePr/>
          <p:nvPr/>
        </p:nvGraphicFramePr>
        <p:xfrm>
          <a:off x="7200536" y="2779245"/>
          <a:ext cx="4512491" cy="229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34" y="920932"/>
            <a:ext cx="6693673" cy="4171278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r>
              <a:rPr lang="tr-TR" dirty="0" smtClean="0"/>
              <a:t>Kum saatleri çocukların ilgisini daha çok çekiyor. Ona bir kum saati alabilirsiniz.</a:t>
            </a:r>
          </a:p>
          <a:p>
            <a:endParaRPr lang="tr-TR" dirty="0" smtClean="0"/>
          </a:p>
          <a:p>
            <a:r>
              <a:rPr lang="tr-TR" dirty="0" smtClean="0"/>
              <a:t>Odasına asmak için takvim alabilirsiniz.</a:t>
            </a:r>
            <a:endParaRPr lang="tr-TR" b="1" dirty="0">
              <a:latin typeface="Lucida Calligraphy" panose="03010101010101010101" pitchFamily="66" charset="0"/>
            </a:endParaRPr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6" y="933994"/>
            <a:ext cx="2620255" cy="4171278"/>
          </a:xfrm>
        </p:spPr>
        <p:txBody>
          <a:bodyPr>
            <a:normAutofit/>
          </a:bodyPr>
          <a:lstStyle/>
          <a:p>
            <a:pPr algn="r"/>
            <a:r>
              <a:rPr lang="tr-TR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Öneriler</a:t>
            </a:r>
            <a:endParaRPr lang="tr-TR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34" y="920932"/>
            <a:ext cx="6693673" cy="4171278"/>
          </a:xfrm>
        </p:spPr>
        <p:txBody>
          <a:bodyPr>
            <a:noAutofit/>
          </a:bodyPr>
          <a:lstStyle/>
          <a:p>
            <a:r>
              <a:rPr lang="tr-TR" dirty="0" smtClean="0"/>
              <a:t>Çocuğunuzun istediği bir oyuncağı hemen almak yerine çok uzun olmamak koşulu ile bir süre beklemesini sağlayın. Bekleyeceği süreyi takvimde işaretleyerek her gün kalan gün sayısını çocuğunuzla beraber hesaplayın</a:t>
            </a:r>
            <a:endParaRPr lang="tr-TR" b="1" dirty="0">
              <a:latin typeface="Lucida Calligraphy" panose="03010101010101010101" pitchFamily="66" charset="0"/>
            </a:endParaRPr>
          </a:p>
        </p:txBody>
      </p:sp>
      <p:cxnSp>
        <p:nvCxnSpPr>
          <p:cNvPr id="32" name="31 Düz Bağlayıcı"/>
          <p:cNvCxnSpPr/>
          <p:nvPr/>
        </p:nvCxnSpPr>
        <p:spPr>
          <a:xfrm rot="5400000">
            <a:off x="1476103" y="2965268"/>
            <a:ext cx="344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4DB7353-7D7A-431B-A5B6-A3845E6F2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9E8D15D6-6183-4BE1-A315-C7EC9C1A53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="" xmlns:a16="http://schemas.microsoft.com/office/drawing/2014/main" id="{82A253FA-4E60-4B4D-94B0-93ECFCF309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E1B39AD1-11BD-457B-822C-A873607F41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CC286005-78D5-4BE4-AA8B-75CDC07E78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09E4A22D-7E83-4F24-97FE-931A93CACC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="" xmlns:a16="http://schemas.microsoft.com/office/drawing/2014/main" id="{4351E96B-8DD4-4D5E-A9F0-C47F5F3378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="" xmlns:a16="http://schemas.microsoft.com/office/drawing/2014/main" id="{BFF78610-2475-4756-9EC8-5DA7D8902D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="" xmlns:a16="http://schemas.microsoft.com/office/drawing/2014/main" id="{C7ACAE44-681D-4CBC-B2AB-E5131DF5A8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="" xmlns:a16="http://schemas.microsoft.com/office/drawing/2014/main" id="{CA22E4A0-73AA-4722-9C16-F3AF9A33E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="" xmlns:a16="http://schemas.microsoft.com/office/drawing/2014/main" id="{BB36E626-EBEB-41C0-B224-8DB049DB4D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="" xmlns:a16="http://schemas.microsoft.com/office/drawing/2014/main" id="{D603DEC5-BED4-4DB6-A253-F61CC36742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="" xmlns:a16="http://schemas.microsoft.com/office/drawing/2014/main" id="{86AE9DE6-CA9A-479B-A0FB-0E1BAC7A65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="" xmlns:a16="http://schemas.microsoft.com/office/drawing/2014/main" id="{16CB8DC8-E75F-4574-A290-AAB7031BE8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="" xmlns:a16="http://schemas.microsoft.com/office/drawing/2014/main" id="{1CA657E1-3A52-4C23-AA47-EBB2D5C414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="" xmlns:a16="http://schemas.microsoft.com/office/drawing/2014/main" id="{ED4F701B-2A93-464F-A673-54EED5C4C4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="" xmlns:a16="http://schemas.microsoft.com/office/drawing/2014/main" id="{9977C34F-F6C9-4749-B201-7B928802DF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="" xmlns:a16="http://schemas.microsoft.com/office/drawing/2014/main" id="{3A913E6B-DBE9-4291-A34C-36069ECB8E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="" xmlns:a16="http://schemas.microsoft.com/office/drawing/2014/main" id="{7D415C04-AB5C-4B76-9E49-EEBAEE64D0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="" xmlns:a16="http://schemas.microsoft.com/office/drawing/2014/main" id="{151FDC11-E872-4EAE-A597-822F9FE170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1B24766B-81CA-44C7-BF11-77A12BA4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1A2F9962-DEB8-461C-8B4C-C0ED0D8A7B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29">
              <a:extLst>
                <a:ext uri="{FF2B5EF4-FFF2-40B4-BE49-F238E27FC236}">
                  <a16:creationId xmlns="" xmlns:a16="http://schemas.microsoft.com/office/drawing/2014/main" id="{C0672E08-EB09-4B8E-8522-24BBC2CFFD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447AB64-F3EC-4A1F-BFD4-F0F9DB3DAD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="" xmlns:a16="http://schemas.microsoft.com/office/drawing/2014/main" id="{6BDBA639-2A71-4A60-A71A-FF1836F546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5E208A8B-5EBD-4532-BE72-26414FA7CF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="" xmlns:a16="http://schemas.microsoft.com/office/drawing/2014/main" id="{15D09196-B338-4AB5-A71B-CFD5FFCA62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6">
              <a:extLst>
                <a:ext uri="{FF2B5EF4-FFF2-40B4-BE49-F238E27FC236}">
                  <a16:creationId xmlns="" xmlns:a16="http://schemas.microsoft.com/office/drawing/2014/main" id="{F50B4463-128A-4677-A285-C017E6C543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7">
              <a:extLst>
                <a:ext uri="{FF2B5EF4-FFF2-40B4-BE49-F238E27FC236}">
                  <a16:creationId xmlns="" xmlns:a16="http://schemas.microsoft.com/office/drawing/2014/main" id="{1D9B95CD-F023-4DFA-9678-1E02713F74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8">
              <a:extLst>
                <a:ext uri="{FF2B5EF4-FFF2-40B4-BE49-F238E27FC236}">
                  <a16:creationId xmlns="" xmlns:a16="http://schemas.microsoft.com/office/drawing/2014/main" id="{1DDF47A8-BE7B-43F3-A500-F5A4656D83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9">
              <a:extLst>
                <a:ext uri="{FF2B5EF4-FFF2-40B4-BE49-F238E27FC236}">
                  <a16:creationId xmlns="" xmlns:a16="http://schemas.microsoft.com/office/drawing/2014/main" id="{2DD394DE-76FB-42F8-85F2-FD436F4232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0">
              <a:extLst>
                <a:ext uri="{FF2B5EF4-FFF2-40B4-BE49-F238E27FC236}">
                  <a16:creationId xmlns="" xmlns:a16="http://schemas.microsoft.com/office/drawing/2014/main" id="{B95F2EFB-87E6-4400-AAF3-7EB8B4F156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1">
              <a:extLst>
                <a:ext uri="{FF2B5EF4-FFF2-40B4-BE49-F238E27FC236}">
                  <a16:creationId xmlns="" xmlns:a16="http://schemas.microsoft.com/office/drawing/2014/main" id="{1D463476-2BC7-418C-9D6F-51444B11A7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2">
              <a:extLst>
                <a:ext uri="{FF2B5EF4-FFF2-40B4-BE49-F238E27FC236}">
                  <a16:creationId xmlns="" xmlns:a16="http://schemas.microsoft.com/office/drawing/2014/main" id="{24011122-2495-478A-81BF-ABBDEA1DA8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3">
              <a:extLst>
                <a:ext uri="{FF2B5EF4-FFF2-40B4-BE49-F238E27FC236}">
                  <a16:creationId xmlns="" xmlns:a16="http://schemas.microsoft.com/office/drawing/2014/main" id="{C79E87C5-E5B3-476B-B539-FC9CF4A33B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4">
              <a:extLst>
                <a:ext uri="{FF2B5EF4-FFF2-40B4-BE49-F238E27FC236}">
                  <a16:creationId xmlns="" xmlns:a16="http://schemas.microsoft.com/office/drawing/2014/main" id="{956029CA-2B38-434D-9044-5FF3A1ECD1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5">
              <a:extLst>
                <a:ext uri="{FF2B5EF4-FFF2-40B4-BE49-F238E27FC236}">
                  <a16:creationId xmlns="" xmlns:a16="http://schemas.microsoft.com/office/drawing/2014/main" id="{9514CFB6-E8DB-43DC-B1CD-9CC2D4B276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6">
              <a:extLst>
                <a:ext uri="{FF2B5EF4-FFF2-40B4-BE49-F238E27FC236}">
                  <a16:creationId xmlns="" xmlns:a16="http://schemas.microsoft.com/office/drawing/2014/main" id="{BD8C1FC8-E550-45BE-9F30-822BAB3781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7">
              <a:extLst>
                <a:ext uri="{FF2B5EF4-FFF2-40B4-BE49-F238E27FC236}">
                  <a16:creationId xmlns="" xmlns:a16="http://schemas.microsoft.com/office/drawing/2014/main" id="{D1646B5D-A7B7-41EC-9591-0E0C0F4F94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8">
              <a:extLst>
                <a:ext uri="{FF2B5EF4-FFF2-40B4-BE49-F238E27FC236}">
                  <a16:creationId xmlns="" xmlns:a16="http://schemas.microsoft.com/office/drawing/2014/main" id="{E2118E93-481E-4843-987E-378187AA37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9">
              <a:extLst>
                <a:ext uri="{FF2B5EF4-FFF2-40B4-BE49-F238E27FC236}">
                  <a16:creationId xmlns="" xmlns:a16="http://schemas.microsoft.com/office/drawing/2014/main" id="{77038464-F4E2-47EC-A87F-18469191E3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0">
              <a:extLst>
                <a:ext uri="{FF2B5EF4-FFF2-40B4-BE49-F238E27FC236}">
                  <a16:creationId xmlns="" xmlns:a16="http://schemas.microsoft.com/office/drawing/2014/main" id="{FB3BBEB1-E146-408F-95B7-EE2F269DE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1">
              <a:extLst>
                <a:ext uri="{FF2B5EF4-FFF2-40B4-BE49-F238E27FC236}">
                  <a16:creationId xmlns="" xmlns:a16="http://schemas.microsoft.com/office/drawing/2014/main" id="{C765B285-56EC-47FC-B116-274EBBD61A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2">
              <a:extLst>
                <a:ext uri="{FF2B5EF4-FFF2-40B4-BE49-F238E27FC236}">
                  <a16:creationId xmlns="" xmlns:a16="http://schemas.microsoft.com/office/drawing/2014/main" id="{CB4A6191-6913-42EA-905E-8A174AE2C9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3">
              <a:extLst>
                <a:ext uri="{FF2B5EF4-FFF2-40B4-BE49-F238E27FC236}">
                  <a16:creationId xmlns="" xmlns:a16="http://schemas.microsoft.com/office/drawing/2014/main" id="{8ADEEF92-F481-475A-845C-5E940F0D55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D9C506D7-84CB-4057-A44A-465313E785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="" xmlns:a16="http://schemas.microsoft.com/office/drawing/2014/main" id="{7842FC68-61FD-4700-8A22-BB8B071884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6EDE891-05C7-46B4-B5AB-8E86E18E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BENİ DİNLEDİĞİNİZ İÇİN TEŞEKKÜR EDERİM</a:t>
            </a:r>
            <a:r>
              <a:rPr lang="tr-TR" sz="4800" dirty="0"/>
              <a:t> </a:t>
            </a:r>
            <a:r>
              <a:rPr lang="tr-TR" sz="4800" dirty="0">
                <a:sym typeface="Wingdings" panose="05000000000000000000" pitchFamily="2" charset="2"/>
              </a:rPr>
              <a:t>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12555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tr-TR" sz="4400" dirty="0">
                <a:solidFill>
                  <a:schemeClr val="tx1"/>
                </a:solidFill>
                <a:latin typeface="Algerian" panose="04020705040A02060702" pitchFamily="82" charset="0"/>
              </a:rPr>
              <a:t>ZAMAN NEDİR?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68B6AB33-DFE6-4FE4-94FE-C9E25424A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İçerik Yer Tutucusu 2">
            <a:extLst>
              <a:ext uri="{FF2B5EF4-FFF2-40B4-BE49-F238E27FC236}">
                <a16:creationId xmlns="" xmlns:a16="http://schemas.microsoft.com/office/drawing/2014/main" id="{6294C700-DDB6-4C39-BC5D-D7E9D0BF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Autofit/>
          </a:bodyPr>
          <a:lstStyle/>
          <a:p>
            <a:r>
              <a:rPr lang="tr-TR" sz="2400" dirty="0"/>
              <a:t>Zaman, yerine konması, geri döndürülmesi, yenilenmesi, depolanması, satın alınması mümkün olmayan </a:t>
            </a:r>
            <a:r>
              <a:rPr lang="tr-TR" sz="2400" dirty="0">
                <a:solidFill>
                  <a:schemeClr val="accent1"/>
                </a:solidFill>
              </a:rPr>
              <a:t>kıt bir kaynaktır.</a:t>
            </a:r>
          </a:p>
          <a:p>
            <a:pPr marL="0" indent="0">
              <a:buNone/>
            </a:pPr>
            <a:endParaRPr lang="tr-TR" sz="24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tr-TR" sz="2400" dirty="0">
                <a:latin typeface="Lucida Calligraphy" panose="03010101010101010101" pitchFamily="66" charset="0"/>
              </a:rPr>
              <a:t>           </a:t>
            </a:r>
            <a:r>
              <a:rPr lang="tr-TR" b="1" dirty="0">
                <a:latin typeface="Lucida Calligraphy" panose="03010101010101010101" pitchFamily="66" charset="0"/>
              </a:rPr>
              <a:t>Zaman, hayatın kendisidir.           </a:t>
            </a:r>
          </a:p>
          <a:p>
            <a:pPr marL="0" indent="0">
              <a:buNone/>
            </a:pPr>
            <a:r>
              <a:rPr lang="tr-TR" b="1" dirty="0">
                <a:latin typeface="Lucida Calligraphy" panose="03010101010101010101" pitchFamily="66" charset="0"/>
              </a:rPr>
              <a:t>                                      Benjamin Franklin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" name="Rectangle 152">
            <a:extLst>
              <a:ext uri="{FF2B5EF4-FFF2-40B4-BE49-F238E27FC236}">
                <a16:creationId xmlns="" xmlns:a16="http://schemas.microsoft.com/office/drawing/2014/main" id="{982413CC-69E6-4BDA-A88D-E4EF8F95B2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>
            <a:extLst>
              <a:ext uri="{FF2B5EF4-FFF2-40B4-BE49-F238E27FC236}">
                <a16:creationId xmlns="" xmlns:a16="http://schemas.microsoft.com/office/drawing/2014/main" id="{4F1F7357-8633-4CE7-BF80-475EE8A2FA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6" name="Freeform 5">
              <a:extLst>
                <a:ext uri="{FF2B5EF4-FFF2-40B4-BE49-F238E27FC236}">
                  <a16:creationId xmlns="" xmlns:a16="http://schemas.microsoft.com/office/drawing/2014/main" id="{E402FE4E-C12D-497C-AF81-F08E4E02B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6">
              <a:extLst>
                <a:ext uri="{FF2B5EF4-FFF2-40B4-BE49-F238E27FC236}">
                  <a16:creationId xmlns="" xmlns:a16="http://schemas.microsoft.com/office/drawing/2014/main" id="{59247B10-170D-4E62-849A-38FCB43C6A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">
              <a:extLst>
                <a:ext uri="{FF2B5EF4-FFF2-40B4-BE49-F238E27FC236}">
                  <a16:creationId xmlns="" xmlns:a16="http://schemas.microsoft.com/office/drawing/2014/main" id="{89A587A7-1BEF-45AA-9EFC-6558A8749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">
              <a:extLst>
                <a:ext uri="{FF2B5EF4-FFF2-40B4-BE49-F238E27FC236}">
                  <a16:creationId xmlns="" xmlns:a16="http://schemas.microsoft.com/office/drawing/2014/main" id="{AC25B5A1-6EF7-44EC-A2F0-1EDC96A79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">
              <a:extLst>
                <a:ext uri="{FF2B5EF4-FFF2-40B4-BE49-F238E27FC236}">
                  <a16:creationId xmlns="" xmlns:a16="http://schemas.microsoft.com/office/drawing/2014/main" id="{80B8582C-7E17-4115-9FF1-979C8405CB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">
              <a:extLst>
                <a:ext uri="{FF2B5EF4-FFF2-40B4-BE49-F238E27FC236}">
                  <a16:creationId xmlns="" xmlns:a16="http://schemas.microsoft.com/office/drawing/2014/main" id="{F6C4AB66-7A18-4E51-935B-237F4CA827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1">
              <a:extLst>
                <a:ext uri="{FF2B5EF4-FFF2-40B4-BE49-F238E27FC236}">
                  <a16:creationId xmlns="" xmlns:a16="http://schemas.microsoft.com/office/drawing/2014/main" id="{CDF12911-A240-4580-8788-0C49DB1FE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">
              <a:extLst>
                <a:ext uri="{FF2B5EF4-FFF2-40B4-BE49-F238E27FC236}">
                  <a16:creationId xmlns="" xmlns:a16="http://schemas.microsoft.com/office/drawing/2014/main" id="{EAE0F5DE-442D-4F6C-B02C-2568ED1958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">
              <a:extLst>
                <a:ext uri="{FF2B5EF4-FFF2-40B4-BE49-F238E27FC236}">
                  <a16:creationId xmlns="" xmlns:a16="http://schemas.microsoft.com/office/drawing/2014/main" id="{4F24A002-AFDE-4034-85BE-CBF005AE92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4">
              <a:extLst>
                <a:ext uri="{FF2B5EF4-FFF2-40B4-BE49-F238E27FC236}">
                  <a16:creationId xmlns="" xmlns:a16="http://schemas.microsoft.com/office/drawing/2014/main" id="{36F0721E-B4B0-4A6C-A92C-F8DE92D3AC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5">
              <a:extLst>
                <a:ext uri="{FF2B5EF4-FFF2-40B4-BE49-F238E27FC236}">
                  <a16:creationId xmlns="" xmlns:a16="http://schemas.microsoft.com/office/drawing/2014/main" id="{54D2DC98-69F8-4F2F-9D45-BDFFA5E2BB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">
              <a:extLst>
                <a:ext uri="{FF2B5EF4-FFF2-40B4-BE49-F238E27FC236}">
                  <a16:creationId xmlns="" xmlns:a16="http://schemas.microsoft.com/office/drawing/2014/main" id="{0A636E33-DC38-40B9-B941-037E5D8603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7">
              <a:extLst>
                <a:ext uri="{FF2B5EF4-FFF2-40B4-BE49-F238E27FC236}">
                  <a16:creationId xmlns="" xmlns:a16="http://schemas.microsoft.com/office/drawing/2014/main" id="{03D30690-68C2-4AEC-9789-1495D97E1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8">
              <a:extLst>
                <a:ext uri="{FF2B5EF4-FFF2-40B4-BE49-F238E27FC236}">
                  <a16:creationId xmlns="" xmlns:a16="http://schemas.microsoft.com/office/drawing/2014/main" id="{1020B1B9-821B-49FB-BDC9-57DA08CBC3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9">
              <a:extLst>
                <a:ext uri="{FF2B5EF4-FFF2-40B4-BE49-F238E27FC236}">
                  <a16:creationId xmlns="" xmlns:a16="http://schemas.microsoft.com/office/drawing/2014/main" id="{720EDCE4-8B18-413F-989E-E79628E5A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0">
              <a:extLst>
                <a:ext uri="{FF2B5EF4-FFF2-40B4-BE49-F238E27FC236}">
                  <a16:creationId xmlns="" xmlns:a16="http://schemas.microsoft.com/office/drawing/2014/main" id="{8563351E-0DDD-4FC8-8D0C-1E446E3C1B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1">
              <a:extLst>
                <a:ext uri="{FF2B5EF4-FFF2-40B4-BE49-F238E27FC236}">
                  <a16:creationId xmlns="" xmlns:a16="http://schemas.microsoft.com/office/drawing/2014/main" id="{15E8B705-64E7-4513-B3CB-BF46C357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2">
              <a:extLst>
                <a:ext uri="{FF2B5EF4-FFF2-40B4-BE49-F238E27FC236}">
                  <a16:creationId xmlns="" xmlns:a16="http://schemas.microsoft.com/office/drawing/2014/main" id="{30DAEE1C-EBB5-47F5-9E76-564FCFDBFC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3">
              <a:extLst>
                <a:ext uri="{FF2B5EF4-FFF2-40B4-BE49-F238E27FC236}">
                  <a16:creationId xmlns="" xmlns:a16="http://schemas.microsoft.com/office/drawing/2014/main" id="{EDB255E9-A3E2-4098-99A1-FE38FAD15D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4">
              <a:extLst>
                <a:ext uri="{FF2B5EF4-FFF2-40B4-BE49-F238E27FC236}">
                  <a16:creationId xmlns="" xmlns:a16="http://schemas.microsoft.com/office/drawing/2014/main" id="{D2507F2A-27AF-4833-8273-5FC9A98863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5">
              <a:extLst>
                <a:ext uri="{FF2B5EF4-FFF2-40B4-BE49-F238E27FC236}">
                  <a16:creationId xmlns="" xmlns:a16="http://schemas.microsoft.com/office/drawing/2014/main" id="{8DFB8904-0CB8-45AD-ABD2-F7A582365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E8B15B0-9239-4C43-93E1-4291081C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latin typeface="Algerian" panose="04020705040A02060702" pitchFamily="82" charset="0"/>
              </a:rPr>
              <a:t>Zaman yönetimi nedir?</a:t>
            </a:r>
          </a:p>
        </p:txBody>
      </p:sp>
      <p:graphicFrame>
        <p:nvGraphicFramePr>
          <p:cNvPr id="61" name="İçerik Yer Tutucusu 2">
            <a:extLst>
              <a:ext uri="{FF2B5EF4-FFF2-40B4-BE49-F238E27FC236}">
                <a16:creationId xmlns="" xmlns:a16="http://schemas.microsoft.com/office/drawing/2014/main" id="{09124E76-7360-4638-BC33-265BFA262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8370101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6323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="" xmlns:a16="http://schemas.microsoft.com/office/drawing/2014/main" id="{982413CC-69E6-4BDA-A88D-E4EF8F95B2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="" xmlns:a16="http://schemas.microsoft.com/office/drawing/2014/main" id="{4F1F7357-8633-4CE7-BF80-475EE8A2FA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5" name="Freeform 5">
              <a:extLst>
                <a:ext uri="{FF2B5EF4-FFF2-40B4-BE49-F238E27FC236}">
                  <a16:creationId xmlns="" xmlns:a16="http://schemas.microsoft.com/office/drawing/2014/main" id="{E402FE4E-C12D-497C-AF81-F08E4E02B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">
              <a:extLst>
                <a:ext uri="{FF2B5EF4-FFF2-40B4-BE49-F238E27FC236}">
                  <a16:creationId xmlns="" xmlns:a16="http://schemas.microsoft.com/office/drawing/2014/main" id="{59247B10-170D-4E62-849A-38FCB43C6A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">
              <a:extLst>
                <a:ext uri="{FF2B5EF4-FFF2-40B4-BE49-F238E27FC236}">
                  <a16:creationId xmlns="" xmlns:a16="http://schemas.microsoft.com/office/drawing/2014/main" id="{89A587A7-1BEF-45AA-9EFC-6558A8749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">
              <a:extLst>
                <a:ext uri="{FF2B5EF4-FFF2-40B4-BE49-F238E27FC236}">
                  <a16:creationId xmlns="" xmlns:a16="http://schemas.microsoft.com/office/drawing/2014/main" id="{AC25B5A1-6EF7-44EC-A2F0-1EDC96A79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">
              <a:extLst>
                <a:ext uri="{FF2B5EF4-FFF2-40B4-BE49-F238E27FC236}">
                  <a16:creationId xmlns="" xmlns:a16="http://schemas.microsoft.com/office/drawing/2014/main" id="{80B8582C-7E17-4115-9FF1-979C8405CB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">
              <a:extLst>
                <a:ext uri="{FF2B5EF4-FFF2-40B4-BE49-F238E27FC236}">
                  <a16:creationId xmlns="" xmlns:a16="http://schemas.microsoft.com/office/drawing/2014/main" id="{F6C4AB66-7A18-4E51-935B-237F4CA827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">
              <a:extLst>
                <a:ext uri="{FF2B5EF4-FFF2-40B4-BE49-F238E27FC236}">
                  <a16:creationId xmlns="" xmlns:a16="http://schemas.microsoft.com/office/drawing/2014/main" id="{CDF12911-A240-4580-8788-0C49DB1FE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">
              <a:extLst>
                <a:ext uri="{FF2B5EF4-FFF2-40B4-BE49-F238E27FC236}">
                  <a16:creationId xmlns="" xmlns:a16="http://schemas.microsoft.com/office/drawing/2014/main" id="{EAE0F5DE-442D-4F6C-B02C-2568ED1958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">
              <a:extLst>
                <a:ext uri="{FF2B5EF4-FFF2-40B4-BE49-F238E27FC236}">
                  <a16:creationId xmlns="" xmlns:a16="http://schemas.microsoft.com/office/drawing/2014/main" id="{4F24A002-AFDE-4034-85BE-CBF005AE92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">
              <a:extLst>
                <a:ext uri="{FF2B5EF4-FFF2-40B4-BE49-F238E27FC236}">
                  <a16:creationId xmlns="" xmlns:a16="http://schemas.microsoft.com/office/drawing/2014/main" id="{36F0721E-B4B0-4A6C-A92C-F8DE92D3AC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">
              <a:extLst>
                <a:ext uri="{FF2B5EF4-FFF2-40B4-BE49-F238E27FC236}">
                  <a16:creationId xmlns="" xmlns:a16="http://schemas.microsoft.com/office/drawing/2014/main" id="{54D2DC98-69F8-4F2F-9D45-BDFFA5E2BB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6">
              <a:extLst>
                <a:ext uri="{FF2B5EF4-FFF2-40B4-BE49-F238E27FC236}">
                  <a16:creationId xmlns="" xmlns:a16="http://schemas.microsoft.com/office/drawing/2014/main" id="{0A636E33-DC38-40B9-B941-037E5D8603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7">
              <a:extLst>
                <a:ext uri="{FF2B5EF4-FFF2-40B4-BE49-F238E27FC236}">
                  <a16:creationId xmlns="" xmlns:a16="http://schemas.microsoft.com/office/drawing/2014/main" id="{03D30690-68C2-4AEC-9789-1495D97E1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8">
              <a:extLst>
                <a:ext uri="{FF2B5EF4-FFF2-40B4-BE49-F238E27FC236}">
                  <a16:creationId xmlns="" xmlns:a16="http://schemas.microsoft.com/office/drawing/2014/main" id="{1020B1B9-821B-49FB-BDC9-57DA08CBC3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">
              <a:extLst>
                <a:ext uri="{FF2B5EF4-FFF2-40B4-BE49-F238E27FC236}">
                  <a16:creationId xmlns="" xmlns:a16="http://schemas.microsoft.com/office/drawing/2014/main" id="{720EDCE4-8B18-413F-989E-E79628E5A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">
              <a:extLst>
                <a:ext uri="{FF2B5EF4-FFF2-40B4-BE49-F238E27FC236}">
                  <a16:creationId xmlns="" xmlns:a16="http://schemas.microsoft.com/office/drawing/2014/main" id="{8563351E-0DDD-4FC8-8D0C-1E446E3C1B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1">
              <a:extLst>
                <a:ext uri="{FF2B5EF4-FFF2-40B4-BE49-F238E27FC236}">
                  <a16:creationId xmlns="" xmlns:a16="http://schemas.microsoft.com/office/drawing/2014/main" id="{15E8B705-64E7-4513-B3CB-BF46C357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2">
              <a:extLst>
                <a:ext uri="{FF2B5EF4-FFF2-40B4-BE49-F238E27FC236}">
                  <a16:creationId xmlns="" xmlns:a16="http://schemas.microsoft.com/office/drawing/2014/main" id="{30DAEE1C-EBB5-47F5-9E76-564FCFDBFC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3">
              <a:extLst>
                <a:ext uri="{FF2B5EF4-FFF2-40B4-BE49-F238E27FC236}">
                  <a16:creationId xmlns="" xmlns:a16="http://schemas.microsoft.com/office/drawing/2014/main" id="{EDB255E9-A3E2-4098-99A1-FE38FAD15D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4">
              <a:extLst>
                <a:ext uri="{FF2B5EF4-FFF2-40B4-BE49-F238E27FC236}">
                  <a16:creationId xmlns="" xmlns:a16="http://schemas.microsoft.com/office/drawing/2014/main" id="{D2507F2A-27AF-4833-8273-5FC9A98863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5">
              <a:extLst>
                <a:ext uri="{FF2B5EF4-FFF2-40B4-BE49-F238E27FC236}">
                  <a16:creationId xmlns="" xmlns:a16="http://schemas.microsoft.com/office/drawing/2014/main" id="{8DFB8904-0CB8-45AD-ABD2-F7A582365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4690F49-E759-4479-B729-AF948D60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+mn-lt"/>
              </a:rPr>
              <a:t>Zamanı yönetebilmek hayatı kontrol edebilmektir.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="" xmlns:a16="http://schemas.microsoft.com/office/drawing/2014/main" id="{746D0ABB-D706-4D8B-AAD1-E9DDB7B0B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3937779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2680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="" xmlns:a16="http://schemas.microsoft.com/office/drawing/2014/main" id="{982413CC-69E6-4BDA-A88D-E4EF8F95B2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3">
            <a:extLst>
              <a:ext uri="{FF2B5EF4-FFF2-40B4-BE49-F238E27FC236}">
                <a16:creationId xmlns="" xmlns:a16="http://schemas.microsoft.com/office/drawing/2014/main" id="{4F1F7357-8633-4CE7-BF80-475EE8A2FA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5" name="Freeform 5">
              <a:extLst>
                <a:ext uri="{FF2B5EF4-FFF2-40B4-BE49-F238E27FC236}">
                  <a16:creationId xmlns="" xmlns:a16="http://schemas.microsoft.com/office/drawing/2014/main" id="{E402FE4E-C12D-497C-AF81-F08E4E02B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">
              <a:extLst>
                <a:ext uri="{FF2B5EF4-FFF2-40B4-BE49-F238E27FC236}">
                  <a16:creationId xmlns="" xmlns:a16="http://schemas.microsoft.com/office/drawing/2014/main" id="{59247B10-170D-4E62-849A-38FCB43C6A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">
              <a:extLst>
                <a:ext uri="{FF2B5EF4-FFF2-40B4-BE49-F238E27FC236}">
                  <a16:creationId xmlns="" xmlns:a16="http://schemas.microsoft.com/office/drawing/2014/main" id="{89A587A7-1BEF-45AA-9EFC-6558A8749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">
              <a:extLst>
                <a:ext uri="{FF2B5EF4-FFF2-40B4-BE49-F238E27FC236}">
                  <a16:creationId xmlns="" xmlns:a16="http://schemas.microsoft.com/office/drawing/2014/main" id="{AC25B5A1-6EF7-44EC-A2F0-1EDC96A79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">
              <a:extLst>
                <a:ext uri="{FF2B5EF4-FFF2-40B4-BE49-F238E27FC236}">
                  <a16:creationId xmlns="" xmlns:a16="http://schemas.microsoft.com/office/drawing/2014/main" id="{80B8582C-7E17-4115-9FF1-979C8405CB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">
              <a:extLst>
                <a:ext uri="{FF2B5EF4-FFF2-40B4-BE49-F238E27FC236}">
                  <a16:creationId xmlns="" xmlns:a16="http://schemas.microsoft.com/office/drawing/2014/main" id="{F6C4AB66-7A18-4E51-935B-237F4CA827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">
              <a:extLst>
                <a:ext uri="{FF2B5EF4-FFF2-40B4-BE49-F238E27FC236}">
                  <a16:creationId xmlns="" xmlns:a16="http://schemas.microsoft.com/office/drawing/2014/main" id="{CDF12911-A240-4580-8788-0C49DB1FE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">
              <a:extLst>
                <a:ext uri="{FF2B5EF4-FFF2-40B4-BE49-F238E27FC236}">
                  <a16:creationId xmlns="" xmlns:a16="http://schemas.microsoft.com/office/drawing/2014/main" id="{EAE0F5DE-442D-4F6C-B02C-2568ED1958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">
              <a:extLst>
                <a:ext uri="{FF2B5EF4-FFF2-40B4-BE49-F238E27FC236}">
                  <a16:creationId xmlns="" xmlns:a16="http://schemas.microsoft.com/office/drawing/2014/main" id="{4F24A002-AFDE-4034-85BE-CBF005AE92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">
              <a:extLst>
                <a:ext uri="{FF2B5EF4-FFF2-40B4-BE49-F238E27FC236}">
                  <a16:creationId xmlns="" xmlns:a16="http://schemas.microsoft.com/office/drawing/2014/main" id="{36F0721E-B4B0-4A6C-A92C-F8DE92D3AC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">
              <a:extLst>
                <a:ext uri="{FF2B5EF4-FFF2-40B4-BE49-F238E27FC236}">
                  <a16:creationId xmlns="" xmlns:a16="http://schemas.microsoft.com/office/drawing/2014/main" id="{54D2DC98-69F8-4F2F-9D45-BDFFA5E2BB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6">
              <a:extLst>
                <a:ext uri="{FF2B5EF4-FFF2-40B4-BE49-F238E27FC236}">
                  <a16:creationId xmlns="" xmlns:a16="http://schemas.microsoft.com/office/drawing/2014/main" id="{0A636E33-DC38-40B9-B941-037E5D8603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7">
              <a:extLst>
                <a:ext uri="{FF2B5EF4-FFF2-40B4-BE49-F238E27FC236}">
                  <a16:creationId xmlns="" xmlns:a16="http://schemas.microsoft.com/office/drawing/2014/main" id="{03D30690-68C2-4AEC-9789-1495D97E1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8">
              <a:extLst>
                <a:ext uri="{FF2B5EF4-FFF2-40B4-BE49-F238E27FC236}">
                  <a16:creationId xmlns="" xmlns:a16="http://schemas.microsoft.com/office/drawing/2014/main" id="{1020B1B9-821B-49FB-BDC9-57DA08CBC3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">
              <a:extLst>
                <a:ext uri="{FF2B5EF4-FFF2-40B4-BE49-F238E27FC236}">
                  <a16:creationId xmlns="" xmlns:a16="http://schemas.microsoft.com/office/drawing/2014/main" id="{720EDCE4-8B18-413F-989E-E79628E5A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">
              <a:extLst>
                <a:ext uri="{FF2B5EF4-FFF2-40B4-BE49-F238E27FC236}">
                  <a16:creationId xmlns="" xmlns:a16="http://schemas.microsoft.com/office/drawing/2014/main" id="{8563351E-0DDD-4FC8-8D0C-1E446E3C1B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1">
              <a:extLst>
                <a:ext uri="{FF2B5EF4-FFF2-40B4-BE49-F238E27FC236}">
                  <a16:creationId xmlns="" xmlns:a16="http://schemas.microsoft.com/office/drawing/2014/main" id="{15E8B705-64E7-4513-B3CB-BF46C357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2">
              <a:extLst>
                <a:ext uri="{FF2B5EF4-FFF2-40B4-BE49-F238E27FC236}">
                  <a16:creationId xmlns="" xmlns:a16="http://schemas.microsoft.com/office/drawing/2014/main" id="{30DAEE1C-EBB5-47F5-9E76-564FCFDBFC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3">
              <a:extLst>
                <a:ext uri="{FF2B5EF4-FFF2-40B4-BE49-F238E27FC236}">
                  <a16:creationId xmlns="" xmlns:a16="http://schemas.microsoft.com/office/drawing/2014/main" id="{EDB255E9-A3E2-4098-99A1-FE38FAD15D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4">
              <a:extLst>
                <a:ext uri="{FF2B5EF4-FFF2-40B4-BE49-F238E27FC236}">
                  <a16:creationId xmlns="" xmlns:a16="http://schemas.microsoft.com/office/drawing/2014/main" id="{D2507F2A-27AF-4833-8273-5FC9A98863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5">
              <a:extLst>
                <a:ext uri="{FF2B5EF4-FFF2-40B4-BE49-F238E27FC236}">
                  <a16:creationId xmlns="" xmlns:a16="http://schemas.microsoft.com/office/drawing/2014/main" id="{8DFB8904-0CB8-45AD-ABD2-F7A582365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>
          <a:xfrm>
            <a:off x="5094514" y="803186"/>
            <a:ext cx="6422571" cy="5248622"/>
          </a:xfrm>
        </p:spPr>
        <p:txBody>
          <a:bodyPr/>
          <a:lstStyle/>
          <a:p>
            <a:r>
              <a:rPr lang="tr-TR" dirty="0" smtClean="0"/>
              <a:t>Zamanı yönetmek demek, elde sadece yirmi dört saatlik olan zaman sermayesini bireyin en etkili biçimde planlayarak, kontrolsüz biçimde eriyip gitmesine engel olmaktır. </a:t>
            </a:r>
          </a:p>
          <a:p>
            <a:r>
              <a:rPr lang="tr-TR" dirty="0" smtClean="0"/>
              <a:t>Zamanı nicel olarak çoğaltmak mümkün olmamakla birlikte, zamanın tükenen kıymetli bir hazine olduğunun farkına varmak ve buna göre davranmak zamanı çoğaltır.</a:t>
            </a:r>
          </a:p>
          <a:p>
            <a:endParaRPr lang="tr-TR" dirty="0"/>
          </a:p>
        </p:txBody>
      </p:sp>
      <p:sp>
        <p:nvSpPr>
          <p:cNvPr id="28" name="27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www.mediaclick.com.tr/uploads/2019/12/1576501796_imag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94114"/>
            <a:ext cx="4622197" cy="3466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2680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lgerian" pitchFamily="82" charset="0"/>
              </a:rPr>
              <a:t>Çocuk için ZAMAN kavramı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Zaman kavramı oldukça soyut bir kavramdır. Bu nedenle erken çocukluk dönemi olan 0-6 yaş arasındaki çocuklar henüz soyut kavramlarla düşünebilme becerisine sahip olmadıklarından zaman kavramını yetişkinlerin algıladığı düzeyde anlayamazlar.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tr-TR" sz="4400" dirty="0" smtClean="0">
                <a:solidFill>
                  <a:schemeClr val="tx1"/>
                </a:solidFill>
                <a:latin typeface="Algerian" pitchFamily="82" charset="0"/>
              </a:rPr>
              <a:t>Çocuk için ZAMAN kavramı</a:t>
            </a:r>
            <a:endParaRPr lang="tr-TR" sz="44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68B6AB33-DFE6-4FE4-94FE-C9E25424A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İçerik Yer Tutucusu"/>
          <p:cNvGraphicFramePr>
            <a:graphicFrameLocks noGrp="1"/>
          </p:cNvGraphicFramePr>
          <p:nvPr>
            <p:ph idx="1"/>
          </p:nvPr>
        </p:nvGraphicFramePr>
        <p:xfrm>
          <a:off x="5962877" y="916895"/>
          <a:ext cx="5511800" cy="41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Çocuklarda zaman algısı… | Fun education, Child development, Pedagog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3028" y="609600"/>
            <a:ext cx="5159829" cy="515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lgerian" pitchFamily="82" charset="0"/>
              </a:rPr>
              <a:t>Zaman Kavramını Algılamaya Başlayan Çocuklar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Olayların sıralaması, neyin ne zaman olacağını bilememeye ilişkin endişelerin giderilmesi, hayatlarındaki düzenin sağlanması gibi pek çok alanda daha güvenli olabiliyorlar.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Zaman ve saatle ilişkili çalışmalar, mantık ve matematik öğretileri açısından da çok önemli faydalar sağlıyor.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lgerian" pitchFamily="82" charset="0"/>
              </a:rPr>
              <a:t>Zaman Kavramını Algılamaya Başlayan Çocuklar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Günün (sabah, öğle, akşam vb.), haftanın, yılın akışını bilmesi çocuğun sıralama becerisi kazanması için önemlidir.</a:t>
            </a:r>
          </a:p>
          <a:p>
            <a:pPr lvl="0"/>
            <a:endParaRPr lang="tr-TR" dirty="0" smtClean="0"/>
          </a:p>
          <a:p>
            <a:r>
              <a:rPr lang="tr-TR" b="1" dirty="0" smtClean="0"/>
              <a:t>Erken yaşlarda başlanan zaman kavramına yönelik </a:t>
            </a:r>
            <a:r>
              <a:rPr lang="tr-TR" b="1" dirty="0" err="1" smtClean="0"/>
              <a:t>farkındalık</a:t>
            </a:r>
            <a:r>
              <a:rPr lang="tr-TR" b="1" dirty="0" smtClean="0"/>
              <a:t>, bireyin yetişkinlik döneminde zamanı doğru yönetmesinde de etkili olur.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490</Words>
  <Application>Microsoft Office PowerPoint</Application>
  <PresentationFormat>Özel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Atlas</vt:lpstr>
      <vt:lpstr>ZAMAN YÖNETİMİ</vt:lpstr>
      <vt:lpstr>ZAMAN NEDİR?</vt:lpstr>
      <vt:lpstr>Zaman yönetimi nedir?</vt:lpstr>
      <vt:lpstr>Zamanı yönetebilmek hayatı kontrol edebilmektir.</vt:lpstr>
      <vt:lpstr>Slayt 5</vt:lpstr>
      <vt:lpstr>Çocuk için ZAMAN kavramı</vt:lpstr>
      <vt:lpstr>Çocuk için ZAMAN kavramı</vt:lpstr>
      <vt:lpstr>Zaman Kavramını Algılamaya Başlayan Çocuklar</vt:lpstr>
      <vt:lpstr>Zaman Kavramını Algılamaya Başlayan Çocuklar</vt:lpstr>
      <vt:lpstr>Öneriler</vt:lpstr>
      <vt:lpstr>Öneriler</vt:lpstr>
      <vt:lpstr>Öneriler</vt:lpstr>
      <vt:lpstr>Öneriler</vt:lpstr>
      <vt:lpstr>Öneriler</vt:lpstr>
      <vt:lpstr>Öneriler</vt:lpstr>
      <vt:lpstr>BENİ DİNLEDİĞİNİZ İÇİN TEŞEKKÜR EDERİM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 YÖNETİMİ</dc:title>
  <dc:creator>MEVLÜT CAN</dc:creator>
  <cp:lastModifiedBy>Windows User</cp:lastModifiedBy>
  <cp:revision>34</cp:revision>
  <dcterms:created xsi:type="dcterms:W3CDTF">2020-12-06T18:16:58Z</dcterms:created>
  <dcterms:modified xsi:type="dcterms:W3CDTF">2020-12-10T07:55:54Z</dcterms:modified>
</cp:coreProperties>
</file>